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46"/>
  </p:notesMasterIdLst>
  <p:handoutMasterIdLst>
    <p:handoutMasterId r:id="rId47"/>
  </p:handoutMasterIdLst>
  <p:sldIdLst>
    <p:sldId id="5857" r:id="rId2"/>
    <p:sldId id="257" r:id="rId3"/>
    <p:sldId id="5875" r:id="rId4"/>
    <p:sldId id="5872" r:id="rId5"/>
    <p:sldId id="5873" r:id="rId6"/>
    <p:sldId id="5859" r:id="rId7"/>
    <p:sldId id="5863" r:id="rId8"/>
    <p:sldId id="4859" r:id="rId9"/>
    <p:sldId id="4860" r:id="rId10"/>
    <p:sldId id="4861" r:id="rId11"/>
    <p:sldId id="4862" r:id="rId12"/>
    <p:sldId id="4863" r:id="rId13"/>
    <p:sldId id="4766" r:id="rId14"/>
    <p:sldId id="4765" r:id="rId15"/>
    <p:sldId id="4767" r:id="rId16"/>
    <p:sldId id="4768" r:id="rId17"/>
    <p:sldId id="4769" r:id="rId18"/>
    <p:sldId id="4770" r:id="rId19"/>
    <p:sldId id="4771" r:id="rId20"/>
    <p:sldId id="4772" r:id="rId21"/>
    <p:sldId id="4773" r:id="rId22"/>
    <p:sldId id="4774" r:id="rId23"/>
    <p:sldId id="4775" r:id="rId24"/>
    <p:sldId id="5864" r:id="rId25"/>
    <p:sldId id="4870" r:id="rId26"/>
    <p:sldId id="4864" r:id="rId27"/>
    <p:sldId id="4878" r:id="rId28"/>
    <p:sldId id="4886" r:id="rId29"/>
    <p:sldId id="4880" r:id="rId30"/>
    <p:sldId id="4881" r:id="rId31"/>
    <p:sldId id="4879" r:id="rId32"/>
    <p:sldId id="4882" r:id="rId33"/>
    <p:sldId id="4885" r:id="rId34"/>
    <p:sldId id="4883" r:id="rId35"/>
    <p:sldId id="4896" r:id="rId36"/>
    <p:sldId id="4887" r:id="rId37"/>
    <p:sldId id="4888" r:id="rId38"/>
    <p:sldId id="4890" r:id="rId39"/>
    <p:sldId id="4891" r:id="rId40"/>
    <p:sldId id="4892" r:id="rId41"/>
    <p:sldId id="4893" r:id="rId42"/>
    <p:sldId id="4895" r:id="rId43"/>
    <p:sldId id="5861" r:id="rId44"/>
    <p:sldId id="4584" r:id="rId4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4625"/>
    <a:srgbClr val="083F59"/>
    <a:srgbClr val="05AAA3"/>
    <a:srgbClr val="335C42"/>
    <a:srgbClr val="28AAE3"/>
    <a:srgbClr val="EE1765"/>
    <a:srgbClr val="702E8C"/>
    <a:srgbClr val="01A54E"/>
    <a:srgbClr val="1C94CA"/>
    <a:srgbClr val="0872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43" autoAdjust="0"/>
    <p:restoredTop sz="96281"/>
  </p:normalViewPr>
  <p:slideViewPr>
    <p:cSldViewPr snapToGrid="0" snapToObjects="1">
      <p:cViewPr varScale="1">
        <p:scale>
          <a:sx n="65" d="100"/>
          <a:sy n="65" d="100"/>
        </p:scale>
        <p:origin x="32" y="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4" d="100"/>
        <a:sy n="74" d="100"/>
      </p:scale>
      <p:origin x="0" y="0"/>
    </p:cViewPr>
  </p:sorterViewPr>
  <p:notesViewPr>
    <p:cSldViewPr snapToGrid="0" snapToObjects="1" showGuides="1">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handoutMaster" Target="handoutMasters/handout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4A2BC-03DD-4ECF-3479-8FA7AEF32F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0405B75-3FAD-5B31-A339-5DE5400C10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0482D9-69E6-2C47-9276-C04B0E602772}" type="datetimeFigureOut">
              <a:t>6/11/2025</a:t>
            </a:fld>
            <a:endParaRPr lang="en-GB"/>
          </a:p>
        </p:txBody>
      </p:sp>
      <p:sp>
        <p:nvSpPr>
          <p:cNvPr id="4" name="Footer Placeholder 3">
            <a:extLst>
              <a:ext uri="{FF2B5EF4-FFF2-40B4-BE49-F238E27FC236}">
                <a16:creationId xmlns:a16="http://schemas.microsoft.com/office/drawing/2014/main" id="{24DBB51C-A510-2C4B-B545-48212D3C63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8D7A79-2411-DC2E-EC5A-347CDFA70D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9E25F-DF07-174C-A856-D8F4A4276865}" type="slidenum">
              <a:t>‹#›</a:t>
            </a:fld>
            <a:endParaRPr lang="en-GB"/>
          </a:p>
        </p:txBody>
      </p:sp>
    </p:spTree>
    <p:extLst>
      <p:ext uri="{BB962C8B-B14F-4D97-AF65-F5344CB8AC3E}">
        <p14:creationId xmlns:p14="http://schemas.microsoft.com/office/powerpoint/2010/main" val="104789571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1A12E6-2C26-3586-61CF-62116270235B}"/>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AE0E8C0-3539-3272-1832-D4940EA99EE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52CA606E-C8DD-F2F6-9B7A-40590C7C73A0}"/>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E2802AF3-E021-9B74-B12B-56CC8FDD2C53}"/>
              </a:ext>
            </a:extLst>
          </p:cNvPr>
          <p:cNvSpPr>
            <a:spLocks noGrp="1"/>
          </p:cNvSpPr>
          <p:nvPr>
            <p:ph type="sldNum" sz="quarter" idx="5"/>
          </p:nvPr>
        </p:nvSpPr>
        <p:spPr/>
        <p:txBody>
          <a:bodyPr/>
          <a:lstStyle/>
          <a:p>
            <a:fld id="{4BE5DE82-CF29-044D-9158-06A811149881}" type="slidenum">
              <a:rPr lang="en-US" smtClean="0"/>
              <a:t>1</a:t>
            </a:fld>
            <a:endParaRPr lang="en-US"/>
          </a:p>
        </p:txBody>
      </p:sp>
    </p:spTree>
    <p:extLst>
      <p:ext uri="{BB962C8B-B14F-4D97-AF65-F5344CB8AC3E}">
        <p14:creationId xmlns:p14="http://schemas.microsoft.com/office/powerpoint/2010/main" val="13105416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BE5DE82-CF29-044D-9158-06A811149881}" type="slidenum">
              <a:rPr lang="en-US" smtClean="0"/>
              <a:t>44</a:t>
            </a:fld>
            <a:endParaRPr lang="en-US"/>
          </a:p>
        </p:txBody>
      </p:sp>
    </p:spTree>
    <p:extLst>
      <p:ext uri="{BB962C8B-B14F-4D97-AF65-F5344CB8AC3E}">
        <p14:creationId xmlns:p14="http://schemas.microsoft.com/office/powerpoint/2010/main" val="717219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DARE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7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662025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691488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0872B5"/>
          </a:solidFill>
          <a:ln w="24491" cap="flat">
            <a:noFill/>
            <a:prstDash val="solid"/>
            <a:miter/>
          </a:ln>
        </p:spPr>
        <p:txBody>
          <a:bodyPr wrap="square" rtlCol="0" anchor="ctr">
            <a:noAutofit/>
          </a:bodyP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185650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01</a:t>
            </a:r>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1EE5A5DE-6AF1-9D2F-8982-9BCC504F950C}"/>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20148ADC-090B-5767-F6AA-1483FAF61BFE}"/>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CF7570CF-95BE-DC50-C339-4912188161FC}"/>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0B010F00-00CE-57C7-F201-14D3C63CAE1A}"/>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8D69924-3A74-80DE-679B-4BC14BAB6B2A}"/>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DE216468-2091-1127-405F-084619410115}"/>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A8821AD-A11D-5321-C5F4-2C16036A305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42D58290-1DC0-5507-171D-CAD9253FE435}"/>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6BB68FA-914E-B559-FECA-DC6600A2A474}"/>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6CE77E3-75D1-AAE0-D555-494F90E894A4}"/>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F8C7A3-059A-1EEF-BC7B-E069F6953A22}"/>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20412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DF4625"/>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02</a:t>
            </a:r>
          </a:p>
        </p:txBody>
      </p:sp>
      <p:grpSp>
        <p:nvGrpSpPr>
          <p:cNvPr id="3" name="Group 2">
            <a:extLst>
              <a:ext uri="{FF2B5EF4-FFF2-40B4-BE49-F238E27FC236}">
                <a16:creationId xmlns:a16="http://schemas.microsoft.com/office/drawing/2014/main" id="{4F7D67C6-31CA-645C-1C5E-80E766FC0D4A}"/>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5D625334-BFA6-924F-B37A-A6BE25EF571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D8F6280A-274B-9505-CBC7-D39AC6035B6D}"/>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30FBCA3B-4449-8D5F-8D8A-297CFE62C53F}"/>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4518E9DF-CB66-41CC-CB56-5554EB7E3572}"/>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81FC309-FA2C-C062-8DB8-680F03D0EC73}"/>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29DBEE-F309-55B9-5403-8DA230FE5D8E}"/>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11C056-58BF-57FA-EBFA-E526774523D3}"/>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45C183B-C77A-7A2F-6A5E-B165926EB73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563A20C2-17E7-6CF8-6D9C-5A108266A73D}"/>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E11D6E0-E441-16E6-0B6B-0F43008437A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45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335C42"/>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03</a:t>
            </a:r>
          </a:p>
        </p:txBody>
      </p:sp>
      <p:grpSp>
        <p:nvGrpSpPr>
          <p:cNvPr id="3" name="Group 2">
            <a:extLst>
              <a:ext uri="{FF2B5EF4-FFF2-40B4-BE49-F238E27FC236}">
                <a16:creationId xmlns:a16="http://schemas.microsoft.com/office/drawing/2014/main" id="{DD6C1F9A-1A6B-337F-2A4C-1BF1003ED228}"/>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E58A0748-DFE9-AD78-5B11-6233F9FCF0D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59EB5E38-742F-F560-460E-5CA588BDCE10}"/>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5833306-3C19-79DF-A18A-78520E9057B0}"/>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7D1BEF44-B7F7-8691-FD98-0FE308AD84E6}"/>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1006E80-671C-8CD5-FA79-27450FAF9094}"/>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E82B46-8572-748D-AA62-AA280948CBB8}"/>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EF6AC8F-EF47-223C-6646-CEAC4528DA06}"/>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2E63C6D-7A13-8EAB-D12F-C3F9B22AB8FA}"/>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2B09343-BB8D-8188-6A9A-9F65AE76BA79}"/>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A738BEFA-9C93-F9A1-2222-5186E71A463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28460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0" y="178250"/>
            <a:ext cx="4648200" cy="650150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621740" y="418686"/>
            <a:ext cx="9189260" cy="6020628"/>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919D5FEF-0DDC-1093-1900-04DC5E514DB1}"/>
              </a:ext>
            </a:extLst>
          </p:cNvPr>
          <p:cNvSpPr/>
          <p:nvPr userDrawn="1"/>
        </p:nvSpPr>
        <p:spPr>
          <a:xfrm>
            <a:off x="1539719" y="749816"/>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142906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1" y="0"/>
            <a:ext cx="5095875" cy="667975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830166" y="178249"/>
            <a:ext cx="9189260" cy="6261065"/>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320371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960819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EA900"/>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687306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1A54E"/>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492112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AEB8210E-4D8B-0597-3803-126D67D841DF}"/>
              </a:ext>
            </a:extLst>
          </p:cNvPr>
          <p:cNvSpPr/>
          <p:nvPr userDrawn="1"/>
        </p:nvSpPr>
        <p:spPr>
          <a:xfrm>
            <a:off x="-2" y="0"/>
            <a:ext cx="12192000" cy="6858001"/>
          </a:xfrm>
          <a:prstGeom prst="rect">
            <a:avLst/>
          </a:prstGeom>
          <a:solidFill>
            <a:srgbClr val="EE1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8B538DB-2405-D762-002E-0B1A07703770}"/>
              </a:ext>
            </a:extLst>
          </p:cNvPr>
          <p:cNvSpPr/>
          <p:nvPr userDrawn="1"/>
        </p:nvSpPr>
        <p:spPr>
          <a:xfrm>
            <a:off x="586899" y="491138"/>
            <a:ext cx="4309564" cy="4708981"/>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b="0" i="0" dirty="0">
                <a:solidFill>
                  <a:schemeClr val="bg1"/>
                </a:solidFill>
                <a:latin typeface="+mn-lt"/>
                <a:ea typeface="Quattrocento Sans"/>
                <a:cs typeface="Calibri" panose="020F0502020204030204" pitchFamily="34" charset="0"/>
                <a:sym typeface="Quattrocento Sans"/>
              </a:rPr>
              <a:t>ICONS</a:t>
            </a:r>
            <a:r>
              <a:rPr lang="en-IE" sz="3600" b="0" i="0" baseline="0" dirty="0">
                <a:solidFill>
                  <a:schemeClr val="bg1"/>
                </a:solidFill>
                <a:latin typeface="+mn-lt"/>
                <a:ea typeface="Quattrocento Sans"/>
                <a:cs typeface="Calibri" panose="020F0502020204030204" pitchFamily="34" charset="0"/>
                <a:sym typeface="Quattrocento Sans"/>
              </a:rPr>
              <a:t> WHICH CAN BE USED WITHIN THE PEAK</a:t>
            </a:r>
          </a:p>
          <a:p>
            <a:pPr marL="0" lvl="0" indent="0" algn="l" rtl="0">
              <a:spcBef>
                <a:spcPts val="0"/>
              </a:spcBef>
              <a:spcAft>
                <a:spcPts val="0"/>
              </a:spcAft>
              <a:buClr>
                <a:schemeClr val="dk1"/>
              </a:buClr>
              <a:buSzPts val="1100"/>
              <a:buFont typeface="Arial"/>
              <a:buNone/>
            </a:pPr>
            <a:r>
              <a:rPr lang="en-IE" sz="3600" b="0" i="0" baseline="0" dirty="0">
                <a:solidFill>
                  <a:schemeClr val="bg1"/>
                </a:solidFill>
                <a:latin typeface="+mn-lt"/>
                <a:ea typeface="Quattrocento Sans"/>
                <a:cs typeface="Calibri" panose="020F0502020204030204" pitchFamily="34" charset="0"/>
                <a:sym typeface="Quattrocento Sans"/>
              </a:rPr>
              <a:t>POWERPOINT</a:t>
            </a:r>
          </a:p>
          <a:p>
            <a:pPr marL="0" lvl="0" indent="0" algn="l" rtl="0">
              <a:spcBef>
                <a:spcPts val="0"/>
              </a:spcBef>
              <a:spcAft>
                <a:spcPts val="0"/>
              </a:spcAft>
              <a:buClr>
                <a:schemeClr val="dk1"/>
              </a:buClr>
              <a:buSzPts val="1100"/>
              <a:buFont typeface="Arial"/>
              <a:buNone/>
            </a:pPr>
            <a:endParaRPr lang="en-IE" sz="3600" b="0" i="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IE" sz="2400" b="0" i="0" dirty="0">
                <a:solidFill>
                  <a:schemeClr val="bg1"/>
                </a:solidFill>
                <a:latin typeface="+mn-lt"/>
                <a:ea typeface="Quattrocento Sans"/>
                <a:cs typeface="Calibri" panose="020F0502020204030204" pitchFamily="34" charset="0"/>
                <a:sym typeface="Quattrocento Sans"/>
              </a:rPr>
              <a:t>Resize them without losing quality.</a:t>
            </a:r>
            <a:r>
              <a:rPr lang="en-IE" sz="2400" b="0" i="0" baseline="0" dirty="0">
                <a:solidFill>
                  <a:schemeClr val="bg1"/>
                </a:solidFill>
                <a:latin typeface="+mn-lt"/>
                <a:ea typeface="Quattrocento Sans"/>
                <a:cs typeface="Calibri" panose="020F0502020204030204" pitchFamily="34" charset="0"/>
                <a:sym typeface="Quattrocento Sans"/>
              </a:rPr>
              <a:t> </a:t>
            </a:r>
            <a:r>
              <a:rPr lang="en-IE" sz="2400" b="0" i="0" dirty="0">
                <a:solidFill>
                  <a:schemeClr val="bg1"/>
                </a:solidFill>
                <a:latin typeface="+mn-lt"/>
                <a:ea typeface="Quattrocento Sans"/>
                <a:cs typeface="Calibri" panose="020F0502020204030204" pitchFamily="34" charset="0"/>
                <a:sym typeface="Quattrocento Sans"/>
              </a:rPr>
              <a:t> Change line colour, width and style.</a:t>
            </a:r>
            <a:r>
              <a:rPr lang="en-IE" sz="2400" b="0" i="0" baseline="0" dirty="0">
                <a:solidFill>
                  <a:schemeClr val="bg1"/>
                </a:solidFill>
                <a:latin typeface="+mn-lt"/>
                <a:ea typeface="Quattrocento Sans"/>
                <a:cs typeface="Calibri" panose="020F050202020403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b="0" i="0" baseline="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 sz="2400" b="0" i="0" dirty="0">
                <a:solidFill>
                  <a:schemeClr val="bg1"/>
                </a:solidFill>
                <a:latin typeface="+mn-lt"/>
                <a:ea typeface="Quattrocento Sans"/>
                <a:cs typeface="Calibri" panose="020F0502020204030204" pitchFamily="34" charset="0"/>
                <a:sym typeface="Quattrocento Sans"/>
              </a:rPr>
              <a:t>Isn’t that nice? :)</a:t>
            </a:r>
          </a:p>
        </p:txBody>
      </p:sp>
      <p:sp>
        <p:nvSpPr>
          <p:cNvPr id="4" name="Rectangle 3">
            <a:extLst>
              <a:ext uri="{FF2B5EF4-FFF2-40B4-BE49-F238E27FC236}">
                <a16:creationId xmlns:a16="http://schemas.microsoft.com/office/drawing/2014/main" id="{EFCB5B83-BDAE-4B1A-2DCE-5AFFFAE7D430}"/>
              </a:ext>
            </a:extLst>
          </p:cNvPr>
          <p:cNvSpPr/>
          <p:nvPr userDrawn="1"/>
        </p:nvSpPr>
        <p:spPr>
          <a:xfrm>
            <a:off x="-2"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5" name="Straight Connector 4">
            <a:extLst>
              <a:ext uri="{FF2B5EF4-FFF2-40B4-BE49-F238E27FC236}">
                <a16:creationId xmlns:a16="http://schemas.microsoft.com/office/drawing/2014/main" id="{1CDEF31D-0E43-4899-26D8-FBC2C3C97C62}"/>
              </a:ext>
            </a:extLst>
          </p:cNvPr>
          <p:cNvCxnSpPr/>
          <p:nvPr userDrawn="1"/>
        </p:nvCxnSpPr>
        <p:spPr>
          <a:xfrm flipH="1">
            <a:off x="0"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4CFD34-1E46-9F03-B850-5439AEB6B19B}"/>
              </a:ext>
            </a:extLst>
          </p:cNvPr>
          <p:cNvCxnSpPr/>
          <p:nvPr userDrawn="1"/>
        </p:nvCxnSpPr>
        <p:spPr>
          <a:xfrm>
            <a:off x="5145816"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2213786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175213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8037362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48560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69491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6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5493297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2074904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493581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8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57886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2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303973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01">
    <p:spTree>
      <p:nvGrpSpPr>
        <p:cNvPr id="1" name=""/>
        <p:cNvGrpSpPr/>
        <p:nvPr/>
      </p:nvGrpSpPr>
      <p:grpSpPr>
        <a:xfrm>
          <a:off x="0" y="0"/>
          <a:ext cx="0" cy="0"/>
          <a:chOff x="0" y="0"/>
          <a:chExt cx="0" cy="0"/>
        </a:xfrm>
      </p:grpSpPr>
      <p:sp>
        <p:nvSpPr>
          <p:cNvPr id="178" name="Freeform 177">
            <a:extLst>
              <a:ext uri="{FF2B5EF4-FFF2-40B4-BE49-F238E27FC236}">
                <a16:creationId xmlns:a16="http://schemas.microsoft.com/office/drawing/2014/main" id="{D3659C8F-DA1E-110E-3A20-DD6AD07FC5C5}"/>
              </a:ext>
            </a:extLst>
          </p:cNvPr>
          <p:cNvSpPr/>
          <p:nvPr userDrawn="1"/>
        </p:nvSpPr>
        <p:spPr>
          <a:xfrm>
            <a:off x="0" y="2727436"/>
            <a:ext cx="12172692" cy="3372960"/>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0872B5"/>
          </a:solidFill>
          <a:ln w="30808" cap="flat">
            <a:noFill/>
            <a:prstDash val="solid"/>
            <a:miter/>
          </a:ln>
        </p:spPr>
        <p:txBody>
          <a:bodyPr rtlCol="0" anchor="ctr"/>
          <a:lstStyle/>
          <a:p>
            <a:endParaRPr lang="en-US" sz="2069"/>
          </a:p>
        </p:txBody>
      </p:sp>
      <p:sp>
        <p:nvSpPr>
          <p:cNvPr id="179" name="Text Placeholder 32">
            <a:extLst>
              <a:ext uri="{FF2B5EF4-FFF2-40B4-BE49-F238E27FC236}">
                <a16:creationId xmlns:a16="http://schemas.microsoft.com/office/drawing/2014/main" id="{8203FC12-B9A3-8C1B-21A1-30DB322BD123}"/>
              </a:ext>
            </a:extLst>
          </p:cNvPr>
          <p:cNvSpPr>
            <a:spLocks noGrp="1"/>
          </p:cNvSpPr>
          <p:nvPr>
            <p:ph type="body" sz="quarter" idx="16" hasCustomPrompt="1"/>
          </p:nvPr>
        </p:nvSpPr>
        <p:spPr>
          <a:xfrm>
            <a:off x="576692" y="4062591"/>
            <a:ext cx="3354126" cy="1008397"/>
          </a:xfrm>
          <a:prstGeom prst="rect">
            <a:avLst/>
          </a:prstGeom>
        </p:spPr>
        <p:txBody>
          <a:bodyPr anchor="t">
            <a:noAutofit/>
          </a:bodyPr>
          <a:lstStyle>
            <a:lvl1pPr marL="0" indent="0" algn="l">
              <a:lnSpc>
                <a:spcPts val="3954"/>
              </a:lnSpc>
              <a:spcBef>
                <a:spcPts val="0"/>
              </a:spcBef>
              <a:buNone/>
              <a:defRPr sz="4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DARE</a:t>
            </a:r>
            <a:endParaRPr lang="en-US" dirty="0"/>
          </a:p>
        </p:txBody>
      </p:sp>
      <p:sp>
        <p:nvSpPr>
          <p:cNvPr id="180" name="Text Placeholder 32">
            <a:extLst>
              <a:ext uri="{FF2B5EF4-FFF2-40B4-BE49-F238E27FC236}">
                <a16:creationId xmlns:a16="http://schemas.microsoft.com/office/drawing/2014/main" id="{61D4901D-361C-9AFB-6BA3-9AB62FC92669}"/>
              </a:ext>
            </a:extLst>
          </p:cNvPr>
          <p:cNvSpPr>
            <a:spLocks noGrp="1"/>
          </p:cNvSpPr>
          <p:nvPr>
            <p:ph type="body" sz="quarter" idx="19" hasCustomPrompt="1"/>
          </p:nvPr>
        </p:nvSpPr>
        <p:spPr>
          <a:xfrm>
            <a:off x="618817" y="3372128"/>
            <a:ext cx="3311988" cy="533188"/>
          </a:xfrm>
          <a:prstGeom prst="rect">
            <a:avLst/>
          </a:prstGeom>
        </p:spPr>
        <p:txBody>
          <a:bodyPr anchor="t">
            <a:noAutofit/>
          </a:bodyPr>
          <a:lstStyle>
            <a:lvl1pPr marL="0" indent="0" algn="l">
              <a:lnSpc>
                <a:spcPct val="100000"/>
              </a:lnSpc>
              <a:spcBef>
                <a:spcPts val="0"/>
              </a:spcBef>
              <a:buNone/>
              <a:defRPr sz="3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181" name="Freeform 180">
            <a:extLst>
              <a:ext uri="{FF2B5EF4-FFF2-40B4-BE49-F238E27FC236}">
                <a16:creationId xmlns:a16="http://schemas.microsoft.com/office/drawing/2014/main" id="{8BAF0647-3D6F-E695-EE86-F4B5B620E413}"/>
              </a:ext>
            </a:extLst>
          </p:cNvPr>
          <p:cNvSpPr/>
          <p:nvPr userDrawn="1"/>
        </p:nvSpPr>
        <p:spPr>
          <a:xfrm>
            <a:off x="12192000" y="153500"/>
            <a:ext cx="3690980" cy="7687732"/>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EBEBEB"/>
          </a:solidFill>
          <a:ln w="30808" cap="flat">
            <a:noFill/>
            <a:prstDash val="solid"/>
            <a:miter/>
          </a:ln>
        </p:spPr>
        <p:txBody>
          <a:bodyPr rtlCol="0" anchor="ctr"/>
          <a:lstStyle/>
          <a:p>
            <a:endParaRPr lang="en-US" sz="2069"/>
          </a:p>
        </p:txBody>
      </p:sp>
      <p:sp>
        <p:nvSpPr>
          <p:cNvPr id="247" name="Freeform 246">
            <a:extLst>
              <a:ext uri="{FF2B5EF4-FFF2-40B4-BE49-F238E27FC236}">
                <a16:creationId xmlns:a16="http://schemas.microsoft.com/office/drawing/2014/main" id="{1EED751A-33EA-AE70-AB49-9A5755AB268D}"/>
              </a:ext>
            </a:extLst>
          </p:cNvPr>
          <p:cNvSpPr/>
          <p:nvPr userDrawn="1"/>
        </p:nvSpPr>
        <p:spPr>
          <a:xfrm rot="10800000" flipH="1">
            <a:off x="7273270" y="5618470"/>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48" name="Text Placeholder 23">
            <a:extLst>
              <a:ext uri="{FF2B5EF4-FFF2-40B4-BE49-F238E27FC236}">
                <a16:creationId xmlns:a16="http://schemas.microsoft.com/office/drawing/2014/main" id="{1BB11152-FCB2-DA1E-101A-E06B72B90574}"/>
              </a:ext>
            </a:extLst>
          </p:cNvPr>
          <p:cNvSpPr>
            <a:spLocks noGrp="1"/>
          </p:cNvSpPr>
          <p:nvPr>
            <p:ph type="body" sz="quarter" idx="21" hasCustomPrompt="1"/>
          </p:nvPr>
        </p:nvSpPr>
        <p:spPr>
          <a:xfrm>
            <a:off x="7924800" y="5642940"/>
            <a:ext cx="3380117"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err="1"/>
              <a:t>www.website.eu</a:t>
            </a:r>
            <a:endParaRPr lang="en-US" dirty="0"/>
          </a:p>
        </p:txBody>
      </p:sp>
      <p:sp>
        <p:nvSpPr>
          <p:cNvPr id="250" name="Picture Placeholder 249">
            <a:extLst>
              <a:ext uri="{FF2B5EF4-FFF2-40B4-BE49-F238E27FC236}">
                <a16:creationId xmlns:a16="http://schemas.microsoft.com/office/drawing/2014/main" id="{8000CB52-794F-2941-4571-7437B39F9460}"/>
              </a:ext>
            </a:extLst>
          </p:cNvPr>
          <p:cNvSpPr>
            <a:spLocks noGrp="1"/>
          </p:cNvSpPr>
          <p:nvPr>
            <p:ph type="pic" sz="quarter" idx="43"/>
          </p:nvPr>
        </p:nvSpPr>
        <p:spPr>
          <a:xfrm>
            <a:off x="4684644" y="474951"/>
            <a:ext cx="7149849" cy="4704418"/>
          </a:xfrm>
          <a:custGeom>
            <a:avLst/>
            <a:gdLst>
              <a:gd name="connsiteX0" fmla="*/ 0 w 7149849"/>
              <a:gd name="connsiteY0" fmla="*/ 0 h 4704418"/>
              <a:gd name="connsiteX1" fmla="*/ 1910205 w 7149849"/>
              <a:gd name="connsiteY1" fmla="*/ 0 h 4704418"/>
              <a:gd name="connsiteX2" fmla="*/ 4328540 w 7149849"/>
              <a:gd name="connsiteY2" fmla="*/ 0 h 4704418"/>
              <a:gd name="connsiteX3" fmla="*/ 6238745 w 7149849"/>
              <a:gd name="connsiteY3" fmla="*/ 0 h 4704418"/>
              <a:gd name="connsiteX4" fmla="*/ 7149849 w 7149849"/>
              <a:gd name="connsiteY4" fmla="*/ 910842 h 4704418"/>
              <a:gd name="connsiteX5" fmla="*/ 7149849 w 7149849"/>
              <a:gd name="connsiteY5" fmla="*/ 4704418 h 4704418"/>
              <a:gd name="connsiteX6" fmla="*/ 5239644 w 7149849"/>
              <a:gd name="connsiteY6" fmla="*/ 4704418 h 4704418"/>
              <a:gd name="connsiteX7" fmla="*/ 3248091 w 7149849"/>
              <a:gd name="connsiteY7" fmla="*/ 4704418 h 4704418"/>
              <a:gd name="connsiteX8" fmla="*/ 1337886 w 7149849"/>
              <a:gd name="connsiteY8" fmla="*/ 4704418 h 4704418"/>
              <a:gd name="connsiteX9" fmla="*/ 0 w 7149849"/>
              <a:gd name="connsiteY9" fmla="*/ 3366919 h 470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49849" h="4704418">
                <a:moveTo>
                  <a:pt x="0" y="0"/>
                </a:moveTo>
                <a:lnTo>
                  <a:pt x="1910205" y="0"/>
                </a:lnTo>
                <a:lnTo>
                  <a:pt x="4328540" y="0"/>
                </a:lnTo>
                <a:lnTo>
                  <a:pt x="6238745" y="0"/>
                </a:lnTo>
                <a:cubicBezTo>
                  <a:pt x="6742252" y="0"/>
                  <a:pt x="7149849" y="407482"/>
                  <a:pt x="7149849" y="910842"/>
                </a:cubicBezTo>
                <a:lnTo>
                  <a:pt x="7149849" y="4704418"/>
                </a:lnTo>
                <a:lnTo>
                  <a:pt x="5239644" y="4704418"/>
                </a:lnTo>
                <a:lnTo>
                  <a:pt x="3248091" y="4704418"/>
                </a:lnTo>
                <a:lnTo>
                  <a:pt x="1337886" y="4704418"/>
                </a:lnTo>
                <a:cubicBezTo>
                  <a:pt x="599412" y="4704418"/>
                  <a:pt x="0" y="4105181"/>
                  <a:pt x="0" y="3366919"/>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pic>
        <p:nvPicPr>
          <p:cNvPr id="2" name="Graphic 1">
            <a:extLst>
              <a:ext uri="{FF2B5EF4-FFF2-40B4-BE49-F238E27FC236}">
                <a16:creationId xmlns:a16="http://schemas.microsoft.com/office/drawing/2014/main" id="{33075762-6ECD-81BB-784B-DD013FE4026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6" name="Rectangle 5">
            <a:extLst>
              <a:ext uri="{FF2B5EF4-FFF2-40B4-BE49-F238E27FC236}">
                <a16:creationId xmlns:a16="http://schemas.microsoft.com/office/drawing/2014/main" id="{E78FC371-220A-EC80-3913-A5997920808D}"/>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7" name="Rectangle 6">
            <a:extLst>
              <a:ext uri="{FF2B5EF4-FFF2-40B4-BE49-F238E27FC236}">
                <a16:creationId xmlns:a16="http://schemas.microsoft.com/office/drawing/2014/main" id="{53E54BA4-9659-72A4-8076-1A071A3278E4}"/>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DF01578D-B2B5-5DD8-D930-1F8E4334CFA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9" name="Picture 8" descr="Co-funded by the European Union logo in png for web usage">
            <a:extLst>
              <a:ext uri="{FF2B5EF4-FFF2-40B4-BE49-F238E27FC236}">
                <a16:creationId xmlns:a16="http://schemas.microsoft.com/office/drawing/2014/main" id="{E4B5A4A0-E16C-B5C4-8C5D-9BAF2E34EE2E}"/>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3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2833032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1116837"/>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1200944"/>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1200943"/>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94371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415447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7868427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19105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335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629594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1A5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2661235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165753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1987765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8152691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914400"/>
            <a:ext cx="1152557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480602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658046" y="57647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5027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5AAA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68585700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5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DEA900"/>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28AAE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0365705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_Text 02">
    <p:spTree>
      <p:nvGrpSpPr>
        <p:cNvPr id="1" name=""/>
        <p:cNvGrpSpPr/>
        <p:nvPr/>
      </p:nvGrpSpPr>
      <p:grpSpPr>
        <a:xfrm>
          <a:off x="0" y="0"/>
          <a:ext cx="0" cy="0"/>
          <a:chOff x="0" y="0"/>
          <a:chExt cx="0" cy="0"/>
        </a:xfrm>
      </p:grpSpPr>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1987114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39395381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436175"/>
            <a:ext cx="11525573" cy="521227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0D36EFDA-264B-4948-A7A5-D2CBE1A3DC45}"/>
              </a:ext>
            </a:extLst>
          </p:cNvPr>
          <p:cNvSpPr/>
          <p:nvPr userDrawn="1"/>
        </p:nvSpPr>
        <p:spPr>
          <a:xfrm>
            <a:off x="3732000" y="1698932"/>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443960"/>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60319318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9645465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3974750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337952" y="48483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337953" y="98354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347394" y="2739798"/>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347395" y="3238511"/>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362892" y="477330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362893" y="527201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33259158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27393606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5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0"/>
            <a:ext cx="7902045" cy="2970163"/>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3294411"/>
            <a:ext cx="7870355" cy="3416939"/>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444096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5784878"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374014" y="141356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209311" y="141356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395717" y="232854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231014" y="232854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402296" y="324353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237593" y="324353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423999" y="415852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259296" y="415852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402296" y="507351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237593" y="507351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169178" y="492754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169178" y="403824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169178" y="315745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169178" y="217864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419786" y="5903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255083" y="5903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169178" y="58402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374014" y="54678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209311" y="54678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169178" y="131187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2776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6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191059681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4_Bullet Point x3 slide with photo">
    <p:spTree>
      <p:nvGrpSpPr>
        <p:cNvPr id="1" name=""/>
        <p:cNvGrpSpPr/>
        <p:nvPr/>
      </p:nvGrpSpPr>
      <p:grpSpPr>
        <a:xfrm>
          <a:off x="0" y="0"/>
          <a:ext cx="0" cy="0"/>
          <a:chOff x="0" y="0"/>
          <a:chExt cx="0" cy="0"/>
        </a:xfrm>
      </p:grpSpPr>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92865"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3605279" y="188180"/>
            <a:ext cx="8350926" cy="6545995"/>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041778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BB4ADFE1-8FB8-3C49-B586-197053CCF892}"/>
              </a:ext>
            </a:extLst>
          </p:cNvPr>
          <p:cNvSpPr/>
          <p:nvPr userDrawn="1"/>
        </p:nvSpPr>
        <p:spPr>
          <a:xfrm>
            <a:off x="511444" y="453836"/>
            <a:ext cx="603373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Text Placeholder 17">
            <a:extLst>
              <a:ext uri="{FF2B5EF4-FFF2-40B4-BE49-F238E27FC236}">
                <a16:creationId xmlns:a16="http://schemas.microsoft.com/office/drawing/2014/main" id="{3333EE0C-C40D-F34B-991A-191081D0246E}"/>
              </a:ext>
            </a:extLst>
          </p:cNvPr>
          <p:cNvSpPr>
            <a:spLocks noGrp="1"/>
          </p:cNvSpPr>
          <p:nvPr>
            <p:ph type="body" sz="quarter" idx="18" hasCustomPrompt="1"/>
          </p:nvPr>
        </p:nvSpPr>
        <p:spPr>
          <a:xfrm>
            <a:off x="898357" y="2584411"/>
            <a:ext cx="4867011" cy="3025975"/>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 name="Text Placeholder 23">
            <a:extLst>
              <a:ext uri="{FF2B5EF4-FFF2-40B4-BE49-F238E27FC236}">
                <a16:creationId xmlns:a16="http://schemas.microsoft.com/office/drawing/2014/main" id="{DE6190BE-8380-7B4A-9311-9BD61AE07324}"/>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30" name="Freeform 29">
            <a:extLst>
              <a:ext uri="{FF2B5EF4-FFF2-40B4-BE49-F238E27FC236}">
                <a16:creationId xmlns:a16="http://schemas.microsoft.com/office/drawing/2014/main" id="{B36FB2AA-2DBD-1A44-9CC0-277628E9A1B8}"/>
              </a:ext>
            </a:extLst>
          </p:cNvPr>
          <p:cNvSpPr/>
          <p:nvPr userDrawn="1"/>
        </p:nvSpPr>
        <p:spPr>
          <a:xfrm>
            <a:off x="6180000" y="1149469"/>
            <a:ext cx="6012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Picture Placeholder 2">
            <a:extLst>
              <a:ext uri="{FF2B5EF4-FFF2-40B4-BE49-F238E27FC236}">
                <a16:creationId xmlns:a16="http://schemas.microsoft.com/office/drawing/2014/main" id="{4EDE5ADC-BCE4-1B4C-AA43-CAA0D32703DC}"/>
              </a:ext>
            </a:extLst>
          </p:cNvPr>
          <p:cNvSpPr>
            <a:spLocks noGrp="1"/>
          </p:cNvSpPr>
          <p:nvPr>
            <p:ph type="pic" sz="quarter" idx="42"/>
          </p:nvPr>
        </p:nvSpPr>
        <p:spPr>
          <a:xfrm>
            <a:off x="6545263" y="1452563"/>
            <a:ext cx="5646737" cy="4656137"/>
          </a:xfrm>
          <a:prstGeom prst="rect">
            <a:avLst/>
          </a:prstGeom>
          <a:solidFill>
            <a:schemeClr val="bg1">
              <a:lumMod val="85000"/>
            </a:schemeClr>
          </a:solidFill>
        </p:spPr>
        <p:txBody>
          <a:bodyPr/>
          <a:lstStyle>
            <a:lvl1pPr>
              <a:defRPr sz="800"/>
            </a:lvl1pPr>
          </a:lstStyle>
          <a:p>
            <a:endParaRPr lang="en-US"/>
          </a:p>
        </p:txBody>
      </p:sp>
    </p:spTree>
    <p:extLst>
      <p:ext uri="{BB962C8B-B14F-4D97-AF65-F5344CB8AC3E}">
        <p14:creationId xmlns:p14="http://schemas.microsoft.com/office/powerpoint/2010/main" val="4920945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368959881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263E4CF-D9D5-6448-976F-02037919196A}"/>
              </a:ext>
            </a:extLst>
          </p:cNvPr>
          <p:cNvSpPr/>
          <p:nvPr userDrawn="1"/>
        </p:nvSpPr>
        <p:spPr>
          <a:xfrm>
            <a:off x="632638" y="567428"/>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2" name="Picture Placeholder 11">
            <a:extLst>
              <a:ext uri="{FF2B5EF4-FFF2-40B4-BE49-F238E27FC236}">
                <a16:creationId xmlns:a16="http://schemas.microsoft.com/office/drawing/2014/main" id="{141817D9-EF4F-5648-8536-69E23DB87BED}"/>
              </a:ext>
            </a:extLst>
          </p:cNvPr>
          <p:cNvSpPr>
            <a:spLocks noGrp="1"/>
          </p:cNvSpPr>
          <p:nvPr>
            <p:ph type="pic" sz="quarter" idx="42"/>
          </p:nvPr>
        </p:nvSpPr>
        <p:spPr>
          <a:xfrm>
            <a:off x="6096000" y="1404749"/>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 name="Text Placeholder 17">
            <a:extLst>
              <a:ext uri="{FF2B5EF4-FFF2-40B4-BE49-F238E27FC236}">
                <a16:creationId xmlns:a16="http://schemas.microsoft.com/office/drawing/2014/main" id="{F2B89A3E-4C54-D5A9-474C-29813C5BD4C6}"/>
              </a:ext>
            </a:extLst>
          </p:cNvPr>
          <p:cNvSpPr>
            <a:spLocks noGrp="1"/>
          </p:cNvSpPr>
          <p:nvPr>
            <p:ph type="body" sz="quarter" idx="18" hasCustomPrompt="1"/>
          </p:nvPr>
        </p:nvSpPr>
        <p:spPr>
          <a:xfrm>
            <a:off x="856356" y="2428158"/>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 name="Text Placeholder 23">
            <a:extLst>
              <a:ext uri="{FF2B5EF4-FFF2-40B4-BE49-F238E27FC236}">
                <a16:creationId xmlns:a16="http://schemas.microsoft.com/office/drawing/2014/main" id="{99A41E16-FF66-BABE-7492-FC7CDD63E15B}"/>
              </a:ext>
            </a:extLst>
          </p:cNvPr>
          <p:cNvSpPr>
            <a:spLocks noGrp="1"/>
          </p:cNvSpPr>
          <p:nvPr>
            <p:ph type="body" sz="quarter" idx="16" hasCustomPrompt="1"/>
          </p:nvPr>
        </p:nvSpPr>
        <p:spPr>
          <a:xfrm>
            <a:off x="856357" y="999099"/>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A4AC4305-022A-718A-2FDB-1F0A29E1CD32}"/>
              </a:ext>
            </a:extLst>
          </p:cNvPr>
          <p:cNvGrpSpPr/>
          <p:nvPr userDrawn="1"/>
        </p:nvGrpSpPr>
        <p:grpSpPr>
          <a:xfrm flipH="1">
            <a:off x="93380" y="4377375"/>
            <a:ext cx="1697453" cy="1913197"/>
            <a:chOff x="9735550" y="2624016"/>
            <a:chExt cx="1697453" cy="1913197"/>
          </a:xfrm>
        </p:grpSpPr>
        <p:sp>
          <p:nvSpPr>
            <p:cNvPr id="3" name="Freeform 2">
              <a:extLst>
                <a:ext uri="{FF2B5EF4-FFF2-40B4-BE49-F238E27FC236}">
                  <a16:creationId xmlns:a16="http://schemas.microsoft.com/office/drawing/2014/main" id="{A9C4941E-F63D-57C4-C749-F8A595AEEE42}"/>
                </a:ext>
              </a:extLst>
            </p:cNvPr>
            <p:cNvSpPr/>
            <p:nvPr/>
          </p:nvSpPr>
          <p:spPr>
            <a:xfrm>
              <a:off x="10349589" y="2624016"/>
              <a:ext cx="1083414" cy="1913197"/>
            </a:xfrm>
            <a:custGeom>
              <a:avLst/>
              <a:gdLst>
                <a:gd name="connsiteX0" fmla="*/ 229218 w 701466"/>
                <a:gd name="connsiteY0" fmla="*/ 370759 h 1238716"/>
                <a:gd name="connsiteX1" fmla="*/ 441317 w 701466"/>
                <a:gd name="connsiteY1" fmla="*/ 375513 h 1238716"/>
                <a:gd name="connsiteX2" fmla="*/ 139814 w 701466"/>
                <a:gd name="connsiteY2" fmla="*/ 900279 h 1238716"/>
                <a:gd name="connsiteX3" fmla="*/ 0 w 701466"/>
                <a:gd name="connsiteY3" fmla="*/ 1013409 h 1238716"/>
                <a:gd name="connsiteX4" fmla="*/ 75138 w 701466"/>
                <a:gd name="connsiteY4" fmla="*/ 1238716 h 1238716"/>
                <a:gd name="connsiteX5" fmla="*/ 563059 w 701466"/>
                <a:gd name="connsiteY5" fmla="*/ 708245 h 1238716"/>
                <a:gd name="connsiteX6" fmla="*/ 695264 w 701466"/>
                <a:gd name="connsiteY6" fmla="*/ 0 h 1238716"/>
                <a:gd name="connsiteX7" fmla="*/ 265361 w 701466"/>
                <a:gd name="connsiteY7" fmla="*/ 143550 h 1238716"/>
                <a:gd name="connsiteX8" fmla="*/ 229218 w 701466"/>
                <a:gd name="connsiteY8" fmla="*/ 370759 h 123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66" h="1238716">
                  <a:moveTo>
                    <a:pt x="229218" y="370759"/>
                  </a:moveTo>
                  <a:lnTo>
                    <a:pt x="441317" y="375513"/>
                  </a:lnTo>
                  <a:cubicBezTo>
                    <a:pt x="393761" y="574201"/>
                    <a:pt x="291041" y="755778"/>
                    <a:pt x="139814" y="900279"/>
                  </a:cubicBezTo>
                  <a:cubicBezTo>
                    <a:pt x="96063" y="942109"/>
                    <a:pt x="49458" y="980135"/>
                    <a:pt x="0" y="1013409"/>
                  </a:cubicBezTo>
                  <a:lnTo>
                    <a:pt x="75138" y="1238716"/>
                  </a:lnTo>
                  <a:cubicBezTo>
                    <a:pt x="283432" y="1113229"/>
                    <a:pt x="451779" y="930701"/>
                    <a:pt x="563059" y="708245"/>
                  </a:cubicBezTo>
                  <a:cubicBezTo>
                    <a:pt x="674339" y="485790"/>
                    <a:pt x="719042" y="241469"/>
                    <a:pt x="695264" y="0"/>
                  </a:cubicBezTo>
                  <a:lnTo>
                    <a:pt x="265361" y="143550"/>
                  </a:lnTo>
                  <a:cubicBezTo>
                    <a:pt x="263458" y="221505"/>
                    <a:pt x="251094" y="297558"/>
                    <a:pt x="229218" y="370759"/>
                  </a:cubicBezTo>
                  <a:close/>
                </a:path>
              </a:pathLst>
            </a:custGeom>
            <a:solidFill>
              <a:srgbClr val="2BACE2"/>
            </a:solidFill>
            <a:ln w="9504"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9E732300-B3B2-CEF3-840D-E440B6023788}"/>
                </a:ext>
              </a:extLst>
            </p:cNvPr>
            <p:cNvSpPr/>
            <p:nvPr/>
          </p:nvSpPr>
          <p:spPr>
            <a:xfrm>
              <a:off x="9735550" y="3192249"/>
              <a:ext cx="968066" cy="1253928"/>
            </a:xfrm>
            <a:custGeom>
              <a:avLst/>
              <a:gdLst>
                <a:gd name="connsiteX0" fmla="*/ 626784 w 626783"/>
                <a:gd name="connsiteY0" fmla="*/ 2852 h 811867"/>
                <a:gd name="connsiteX1" fmla="*/ 486019 w 626783"/>
                <a:gd name="connsiteY1" fmla="*/ 0 h 811867"/>
                <a:gd name="connsiteX2" fmla="*/ 7609 w 626783"/>
                <a:gd name="connsiteY2" fmla="*/ 459171 h 811867"/>
                <a:gd name="connsiteX3" fmla="*/ 0 w 626783"/>
                <a:gd name="connsiteY3" fmla="*/ 811868 h 811867"/>
                <a:gd name="connsiteX4" fmla="*/ 397566 w 626783"/>
                <a:gd name="connsiteY4" fmla="*/ 646452 h 811867"/>
                <a:gd name="connsiteX5" fmla="*/ 329085 w 626783"/>
                <a:gd name="connsiteY5" fmla="*/ 442059 h 811867"/>
                <a:gd name="connsiteX6" fmla="*/ 626784 w 626783"/>
                <a:gd name="connsiteY6" fmla="*/ 2852 h 81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783" h="811867">
                  <a:moveTo>
                    <a:pt x="626784" y="2852"/>
                  </a:moveTo>
                  <a:lnTo>
                    <a:pt x="486019" y="0"/>
                  </a:lnTo>
                  <a:cubicBezTo>
                    <a:pt x="408979" y="219603"/>
                    <a:pt x="230169" y="390723"/>
                    <a:pt x="7609" y="459171"/>
                  </a:cubicBezTo>
                  <a:lnTo>
                    <a:pt x="0" y="811868"/>
                  </a:lnTo>
                  <a:cubicBezTo>
                    <a:pt x="142667" y="784298"/>
                    <a:pt x="276774" y="728209"/>
                    <a:pt x="397566" y="646452"/>
                  </a:cubicBezTo>
                  <a:lnTo>
                    <a:pt x="329085" y="442059"/>
                  </a:lnTo>
                  <a:cubicBezTo>
                    <a:pt x="472703" y="328930"/>
                    <a:pt x="576375" y="174922"/>
                    <a:pt x="626784" y="2852"/>
                  </a:cubicBezTo>
                  <a:close/>
                </a:path>
              </a:pathLst>
            </a:custGeom>
            <a:solidFill>
              <a:srgbClr val="06A64F"/>
            </a:solidFill>
            <a:ln w="9504"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E9132CEE-5C1D-C555-5DB3-7BBE3A74DBBB}"/>
                </a:ext>
              </a:extLst>
            </p:cNvPr>
            <p:cNvSpPr/>
            <p:nvPr/>
          </p:nvSpPr>
          <p:spPr>
            <a:xfrm>
              <a:off x="10245289" y="3196656"/>
              <a:ext cx="787380" cy="992571"/>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64932371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219075" y="453836"/>
            <a:ext cx="684212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64289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453836"/>
            <a:ext cx="6549756"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2050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410877560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77716605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3" name="Freeform 132">
            <a:extLst>
              <a:ext uri="{FF2B5EF4-FFF2-40B4-BE49-F238E27FC236}">
                <a16:creationId xmlns:a16="http://schemas.microsoft.com/office/drawing/2014/main" id="{2B14C31C-4EBD-0345-9B9E-CA4976147702}"/>
              </a:ext>
            </a:extLst>
          </p:cNvPr>
          <p:cNvSpPr/>
          <p:nvPr userDrawn="1"/>
        </p:nvSpPr>
        <p:spPr>
          <a:xfrm>
            <a:off x="417724" y="2540260"/>
            <a:ext cx="11356551" cy="3069788"/>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969827" y="383082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969827" y="302125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199" name="Freeform 198">
            <a:extLst>
              <a:ext uri="{FF2B5EF4-FFF2-40B4-BE49-F238E27FC236}">
                <a16:creationId xmlns:a16="http://schemas.microsoft.com/office/drawing/2014/main" id="{B3373C8E-B134-D9FC-5B31-DCF206000F0A}"/>
              </a:ext>
            </a:extLst>
          </p:cNvPr>
          <p:cNvSpPr/>
          <p:nvPr userDrawn="1"/>
        </p:nvSpPr>
        <p:spPr>
          <a:xfrm rot="10800000">
            <a:off x="0" y="5120125"/>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02" name="Text Placeholder 23">
            <a:extLst>
              <a:ext uri="{FF2B5EF4-FFF2-40B4-BE49-F238E27FC236}">
                <a16:creationId xmlns:a16="http://schemas.microsoft.com/office/drawing/2014/main" id="{8C2F8A31-621F-7CB6-4E35-9FC69E7E5147}"/>
              </a:ext>
            </a:extLst>
          </p:cNvPr>
          <p:cNvSpPr>
            <a:spLocks noGrp="1"/>
          </p:cNvSpPr>
          <p:nvPr>
            <p:ph type="body" sz="quarter" idx="21" hasCustomPrompt="1"/>
          </p:nvPr>
        </p:nvSpPr>
        <p:spPr>
          <a:xfrm>
            <a:off x="836161" y="5144595"/>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err="1"/>
              <a:t>www.website.eu</a:t>
            </a:r>
            <a:endParaRPr lang="en-US" dirty="0"/>
          </a:p>
        </p:txBody>
      </p:sp>
      <p:pic>
        <p:nvPicPr>
          <p:cNvPr id="3" name="Graphic 2">
            <a:extLst>
              <a:ext uri="{FF2B5EF4-FFF2-40B4-BE49-F238E27FC236}">
                <a16:creationId xmlns:a16="http://schemas.microsoft.com/office/drawing/2014/main" id="{58EAC2C8-A05A-FA38-DD04-82FB69F014E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23C5635A-5F0D-301F-3A52-1AD669706214}"/>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C79FD713-0D6B-6705-7E45-7D0421C8C39E}"/>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93D6C0E1-6C54-51FE-7525-AD664DE3C33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EBF87432-544E-92B2-69ED-99CEB00E4547}"/>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3097068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257452" y="-1"/>
            <a:ext cx="7201177" cy="703111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42201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09289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430"/>
            </a:lvl1pPr>
          </a:lstStyle>
          <a:p>
            <a:r>
              <a:rPr lang="en-GB" dirty="0"/>
              <a:t>Click to edit Master title style</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172"/>
            </a:lvl1pPr>
            <a:lvl2pPr marL="413717" indent="0" algn="ctr">
              <a:buNone/>
              <a:defRPr sz="1810"/>
            </a:lvl2pPr>
            <a:lvl3pPr marL="827432" indent="0" algn="ctr">
              <a:buNone/>
              <a:defRPr sz="1629"/>
            </a:lvl3pPr>
            <a:lvl4pPr marL="1241149" indent="0" algn="ctr">
              <a:buNone/>
              <a:defRPr sz="1448"/>
            </a:lvl4pPr>
            <a:lvl5pPr marL="1654865" indent="0" algn="ctr">
              <a:buNone/>
              <a:defRPr sz="1448"/>
            </a:lvl5pPr>
            <a:lvl6pPr marL="2068582" indent="0" algn="ctr">
              <a:buNone/>
              <a:defRPr sz="1448"/>
            </a:lvl6pPr>
            <a:lvl7pPr marL="2482298" indent="0" algn="ctr">
              <a:buNone/>
              <a:defRPr sz="1448"/>
            </a:lvl7pPr>
            <a:lvl8pPr marL="2896014" indent="0" algn="ctr">
              <a:buNone/>
              <a:defRPr sz="1448"/>
            </a:lvl8pPr>
            <a:lvl9pPr marL="3309731" indent="0" algn="ctr">
              <a:buNone/>
              <a:defRPr sz="1448"/>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4A8750F5-52C1-C440-8607-C91B20E8C317}" type="datetimeFigureOut">
              <a:rPr lang="en-US" smtClean="0"/>
              <a:t>6/11/2025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FC9EE-8645-454F-BDB4-68969ACADAFB}" type="slidenum">
              <a:rPr lang="en-US" smtClean="0"/>
              <a:t>‹#›</a:t>
            </a:fld>
            <a:endParaRPr lang="en-US"/>
          </a:p>
        </p:txBody>
      </p:sp>
    </p:spTree>
    <p:extLst>
      <p:ext uri="{BB962C8B-B14F-4D97-AF65-F5344CB8AC3E}">
        <p14:creationId xmlns:p14="http://schemas.microsoft.com/office/powerpoint/2010/main" val="38720137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4072363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382544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333321011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3C02027-FC73-B27F-AB3B-3731F7589E3C}"/>
              </a:ext>
            </a:extLst>
          </p:cNvPr>
          <p:cNvGrpSpPr/>
          <p:nvPr userDrawn="1"/>
        </p:nvGrpSpPr>
        <p:grpSpPr>
          <a:xfrm>
            <a:off x="279930" y="6388360"/>
            <a:ext cx="4179859" cy="424070"/>
            <a:chOff x="252221" y="10160164"/>
            <a:chExt cx="4179859" cy="424070"/>
          </a:xfrm>
        </p:grpSpPr>
        <p:sp>
          <p:nvSpPr>
            <p:cNvPr id="3" name="Text Box 5">
              <a:extLst>
                <a:ext uri="{FF2B5EF4-FFF2-40B4-BE49-F238E27FC236}">
                  <a16:creationId xmlns:a16="http://schemas.microsoft.com/office/drawing/2014/main" id="{D42C86C6-98DD-4DE9-5BD9-B67A7192ADC2}"/>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7" name="Graphic 5">
              <a:extLst>
                <a:ext uri="{FF2B5EF4-FFF2-40B4-BE49-F238E27FC236}">
                  <a16:creationId xmlns:a16="http://schemas.microsoft.com/office/drawing/2014/main" id="{659F9F16-14D3-196B-E094-9FE3A2D3F109}"/>
                </a:ext>
              </a:extLst>
            </p:cNvPr>
            <p:cNvGrpSpPr/>
            <p:nvPr userDrawn="1"/>
          </p:nvGrpSpPr>
          <p:grpSpPr>
            <a:xfrm rot="20121967" flipH="1">
              <a:off x="252221" y="10160164"/>
              <a:ext cx="261668" cy="227012"/>
              <a:chOff x="3962604" y="4534014"/>
              <a:chExt cx="1470421" cy="1301140"/>
            </a:xfrm>
          </p:grpSpPr>
          <p:sp>
            <p:nvSpPr>
              <p:cNvPr id="8" name="Freeform 7">
                <a:extLst>
                  <a:ext uri="{FF2B5EF4-FFF2-40B4-BE49-F238E27FC236}">
                    <a16:creationId xmlns:a16="http://schemas.microsoft.com/office/drawing/2014/main" id="{554AC81D-291E-F177-3CAB-D399F393453E}"/>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B17BDF0-A32D-873A-44FA-F1CDE914FB14}"/>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3326A6-C997-97E2-CAAA-6449DF50A75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2F9B23F4-A8F9-C069-20EC-FBE99F317B5C}"/>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87026563-A28A-E082-71FB-512B89C8CC9A}"/>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20EE838-3B26-E820-A8B8-1B26C2F64C5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E83271B0-5CE4-F1A5-297A-9853FA09DD9E}"/>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6DF94693-D75B-2904-B148-C9E65EFEE188}"/>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42" r:id="rId4"/>
    <p:sldLayoutId id="2147483902" r:id="rId5"/>
    <p:sldLayoutId id="2147483901" r:id="rId6"/>
    <p:sldLayoutId id="2147483899" r:id="rId7"/>
    <p:sldLayoutId id="2147483919" r:id="rId8"/>
    <p:sldLayoutId id="2147483920" r:id="rId9"/>
    <p:sldLayoutId id="2147483921" r:id="rId10"/>
    <p:sldLayoutId id="2147483900" r:id="rId11"/>
    <p:sldLayoutId id="2147483861" r:id="rId12"/>
    <p:sldLayoutId id="2147483886" r:id="rId13"/>
    <p:sldLayoutId id="2147483887" r:id="rId14"/>
    <p:sldLayoutId id="2147483884" r:id="rId15"/>
    <p:sldLayoutId id="2147483897" r:id="rId16"/>
    <p:sldLayoutId id="2147483885" r:id="rId17"/>
    <p:sldLayoutId id="2147483903" r:id="rId18"/>
    <p:sldLayoutId id="2147483904" r:id="rId19"/>
    <p:sldLayoutId id="2147483913" r:id="rId20"/>
    <p:sldLayoutId id="2147483928" r:id="rId21"/>
    <p:sldLayoutId id="2147483914" r:id="rId22"/>
    <p:sldLayoutId id="2147483891" r:id="rId23"/>
    <p:sldLayoutId id="2147483880" r:id="rId24"/>
    <p:sldLayoutId id="2147483922" r:id="rId25"/>
    <p:sldLayoutId id="2147483923" r:id="rId26"/>
    <p:sldLayoutId id="2147483893" r:id="rId27"/>
    <p:sldLayoutId id="2147483924" r:id="rId28"/>
    <p:sldLayoutId id="2147483907" r:id="rId29"/>
    <p:sldLayoutId id="2147483915" r:id="rId30"/>
    <p:sldLayoutId id="2147483916" r:id="rId31"/>
    <p:sldLayoutId id="2147483917" r:id="rId32"/>
    <p:sldLayoutId id="2147483879" r:id="rId33"/>
    <p:sldLayoutId id="2147483925" r:id="rId34"/>
    <p:sldLayoutId id="2147483918" r:id="rId35"/>
    <p:sldLayoutId id="2147483888" r:id="rId36"/>
    <p:sldLayoutId id="2147483911" r:id="rId37"/>
    <p:sldLayoutId id="2147483912" r:id="rId38"/>
    <p:sldLayoutId id="2147483878" r:id="rId39"/>
    <p:sldLayoutId id="2147483908" r:id="rId40"/>
    <p:sldLayoutId id="2147483910" r:id="rId41"/>
    <p:sldLayoutId id="2147483909" r:id="rId42"/>
    <p:sldLayoutId id="2147483892" r:id="rId43"/>
    <p:sldLayoutId id="2147483890" r:id="rId44"/>
    <p:sldLayoutId id="2147483877" r:id="rId45"/>
    <p:sldLayoutId id="2147483898" r:id="rId46"/>
    <p:sldLayoutId id="2147483889" r:id="rId47"/>
    <p:sldLayoutId id="2147483905" r:id="rId48"/>
    <p:sldLayoutId id="2147483926" r:id="rId49"/>
    <p:sldLayoutId id="2147483927" r:id="rId50"/>
    <p:sldLayoutId id="2147483906" r:id="rId51"/>
    <p:sldLayoutId id="2147483841" r:id="rId52"/>
    <p:sldLayoutId id="2147483894" r:id="rId53"/>
    <p:sldLayoutId id="2147483840" r:id="rId54"/>
    <p:sldLayoutId id="2147483833" r:id="rId55"/>
    <p:sldLayoutId id="2147483895" r:id="rId56"/>
    <p:sldLayoutId id="2147483847" r:id="rId57"/>
    <p:sldLayoutId id="2147483896" r:id="rId58"/>
    <p:sldLayoutId id="2147483853" r:id="rId59"/>
    <p:sldLayoutId id="2147483929" r:id="rId6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hyperlink" Target="https://www.culturemonkey.io/guides/pulse-survey/pulse-survey-questions/pulse-check-questions-to-measure-the-dei-for-your-organization/#:~:text=Pulse%20surveys%20enable%20you%20to,or%20additional%20support%20are%20necessary." TargetMode="External"/><Relationship Id="rId1" Type="http://schemas.openxmlformats.org/officeDocument/2006/relationships/slideLayout" Target="../slideLayouts/slideLayout35.xml"/><Relationship Id="rId4" Type="http://schemas.openxmlformats.org/officeDocument/2006/relationships/image" Target="../media/image12.svg"/></Relationships>
</file>

<file path=ppt/slides/_rels/slide11.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35.xml"/><Relationship Id="rId5" Type="http://schemas.openxmlformats.org/officeDocument/2006/relationships/hyperlink" Target="https://diversity.social/how-inclusive-leaders-can-transform-workplaces-by-creating-a-culture-of-belonging/" TargetMode="External"/><Relationship Id="rId4" Type="http://schemas.openxmlformats.org/officeDocument/2006/relationships/hyperlink" Target="https://www.ddiworld.com/guide/leadership-assessment-ultimate-guide/how-to-use-360-degree-feedback"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35.xml"/></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s://launchspace.net/blog/smart-goals/" TargetMode="External"/><Relationship Id="rId1" Type="http://schemas.openxmlformats.org/officeDocument/2006/relationships/slideLayout" Target="../slideLayouts/slideLayout19.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1.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51.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51.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51.xml"/></Relationships>
</file>

<file path=ppt/slides/_rels/slide18.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51.xml"/></Relationships>
</file>

<file path=ppt/slides/_rels/slide19.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51.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60.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51.xml"/></Relationships>
</file>

<file path=ppt/slides/_rels/slide21.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51.xml"/></Relationships>
</file>

<file path=ppt/slides/_rels/slide22.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51.xml"/></Relationships>
</file>

<file path=ppt/slides/_rels/slide2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5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www.forbes.com/sites/forbesbusinesscouncil/2023/08/16/the-power-of-diversity-and-inclusion-driving-innovation-and-success/" TargetMode="External"/><Relationship Id="rId2" Type="http://schemas.openxmlformats.org/officeDocument/2006/relationships/hyperlink" Target="https://www.linkedin.com/pulse/crucial-role-diversity-inclusion-workplace-problem-solving-mahaluba-gysre" TargetMode="External"/><Relationship Id="rId1" Type="http://schemas.openxmlformats.org/officeDocument/2006/relationships/slideLayout" Target="../slideLayouts/slideLayout34.xml"/><Relationship Id="rId4" Type="http://schemas.openxmlformats.org/officeDocument/2006/relationships/hyperlink" Target="https://www.linkedin.com/posts/jorge-hirota_diversity-and-inclusion-di-can-significantly-activity-7145750215159975936-Ap8_" TargetMode="External"/></Relationships>
</file>

<file path=ppt/slides/_rels/slide26.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34.xml"/></Relationships>
</file>

<file path=ppt/slides/_rels/slide27.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34.xml"/></Relationships>
</file>

<file path=ppt/slides/_rels/slide28.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34.xml"/></Relationships>
</file>

<file path=ppt/slides/_rels/slide29.xml.rels><?xml version="1.0" encoding="UTF-8" standalone="yes"?>
<Relationships xmlns="http://schemas.openxmlformats.org/package/2006/relationships"><Relationship Id="rId3" Type="http://schemas.openxmlformats.org/officeDocument/2006/relationships/hyperlink" Target="https://www.achievers.com/blog/embrace-cultural-diversity-team-engagement/" TargetMode="External"/><Relationship Id="rId7" Type="http://schemas.openxmlformats.org/officeDocument/2006/relationships/hyperlink" Target="https://www.achievers.com/blog/diversity-and-inclusion/" TargetMode="External"/><Relationship Id="rId2" Type="http://schemas.openxmlformats.org/officeDocument/2006/relationships/hyperlink" Target="https://www.achievers.com/resources/webinars/voice-of-employee/how-to-know-if-its-time-to-toss-your-annual-engagement-survey/" TargetMode="External"/><Relationship Id="rId1" Type="http://schemas.openxmlformats.org/officeDocument/2006/relationships/slideLayout" Target="../slideLayouts/slideLayout51.xml"/><Relationship Id="rId6" Type="http://schemas.openxmlformats.org/officeDocument/2006/relationships/image" Target="../media/image26.jpg"/><Relationship Id="rId5" Type="http://schemas.openxmlformats.org/officeDocument/2006/relationships/hyperlink" Target="https://www.achievers.com/workforce-institute/diversity-inclusion-not-just-buzz/" TargetMode="External"/><Relationship Id="rId4" Type="http://schemas.openxmlformats.org/officeDocument/2006/relationships/hyperlink" Target="https://scienceforwork.com/blog/trust-impact-team-performance/"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hyperlink" Target="https://wiebrenjansen.com/wp-content/uploads/2017/01/ejsp2011.pdf" TargetMode="External"/><Relationship Id="rId2" Type="http://schemas.openxmlformats.org/officeDocument/2006/relationships/hyperlink" Target="https://ecommons.cornell.edu/handle/1813/74947" TargetMode="External"/><Relationship Id="rId1" Type="http://schemas.openxmlformats.org/officeDocument/2006/relationships/slideLayout" Target="../slideLayouts/slideLayout51.xml"/><Relationship Id="rId6" Type="http://schemas.openxmlformats.org/officeDocument/2006/relationships/hyperlink" Target="https://www.achievers.com/blog/diversity-and-inclusion/" TargetMode="External"/><Relationship Id="rId5" Type="http://schemas.openxmlformats.org/officeDocument/2006/relationships/image" Target="../media/image26.jpg"/><Relationship Id="rId4" Type="http://schemas.openxmlformats.org/officeDocument/2006/relationships/hyperlink" Target="https://www.achievers.com/resources/webinars/the-future-of-work/fueling-hr-with-data/" TargetMode="External"/></Relationships>
</file>

<file path=ppt/slides/_rels/slide31.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34.xml"/><Relationship Id="rId6" Type="http://schemas.openxmlformats.org/officeDocument/2006/relationships/hyperlink" Target="https://www.achievers.com/blog/diversity-and-inclusion/" TargetMode="External"/><Relationship Id="rId5" Type="http://schemas.openxmlformats.org/officeDocument/2006/relationships/hyperlink" Target="https://www.achievers.com/blog/employee-appreciation-quotes/" TargetMode="External"/><Relationship Id="rId4" Type="http://schemas.openxmlformats.org/officeDocument/2006/relationships/hyperlink" Target="https://www.achievers.com/platform/listen/" TargetMode="External"/></Relationships>
</file>

<file path=ppt/slides/_rels/slide32.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34.xml"/><Relationship Id="rId4" Type="http://schemas.openxmlformats.org/officeDocument/2006/relationships/hyperlink" Target="https://www.achievers.com/blog/employee-networks-inclusive-culture/" TargetMode="Externa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49.xml"/></Relationships>
</file>

<file path=ppt/slides/_rels/slide34.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34.xml"/></Relationships>
</file>

<file path=ppt/slides/_rels/slide35.xml.rels><?xml version="1.0" encoding="UTF-8" standalone="yes"?>
<Relationships xmlns="http://schemas.openxmlformats.org/package/2006/relationships"><Relationship Id="rId2" Type="http://schemas.openxmlformats.org/officeDocument/2006/relationships/image" Target="../media/image28.jpg"/><Relationship Id="rId1" Type="http://schemas.openxmlformats.org/officeDocument/2006/relationships/slideLayout" Target="../slideLayouts/slideLayout21.xml"/></Relationships>
</file>

<file path=ppt/slides/_rels/slide3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5.jpeg"/><Relationship Id="rId1" Type="http://schemas.openxmlformats.org/officeDocument/2006/relationships/slideLayout" Target="../slideLayouts/slideLayout51.xml"/><Relationship Id="rId4" Type="http://schemas.openxmlformats.org/officeDocument/2006/relationships/image" Target="../media/image25.svg"/></Relationships>
</file>

<file path=ppt/slides/_rels/slide3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19.jpeg"/><Relationship Id="rId1" Type="http://schemas.openxmlformats.org/officeDocument/2006/relationships/slideLayout" Target="../slideLayouts/slideLayout51.xml"/><Relationship Id="rId4" Type="http://schemas.openxmlformats.org/officeDocument/2006/relationships/image" Target="../media/image25.svg"/></Relationships>
</file>

<file path=ppt/slides/_rels/slide38.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51.xml"/><Relationship Id="rId4" Type="http://schemas.openxmlformats.org/officeDocument/2006/relationships/image" Target="../media/image29.jpeg"/></Relationships>
</file>

<file path=ppt/slides/_rels/slide39.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51.xml"/><Relationship Id="rId4" Type="http://schemas.openxmlformats.org/officeDocument/2006/relationships/image" Target="../media/image30.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51.xml"/><Relationship Id="rId4" Type="http://schemas.openxmlformats.org/officeDocument/2006/relationships/image" Target="../media/image31.jpeg"/></Relationships>
</file>

<file path=ppt/slides/_rels/slide41.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51.xml"/><Relationship Id="rId4" Type="http://schemas.openxmlformats.org/officeDocument/2006/relationships/image" Target="../media/image32.jpeg"/></Relationships>
</file>

<file path=ppt/slides/_rels/slide42.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51.xml"/><Relationship Id="rId4" Type="http://schemas.openxmlformats.org/officeDocument/2006/relationships/image" Target="../media/image33.jp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4.xml.rels><?xml version="1.0" encoding="UTF-8" standalone="yes"?>
<Relationships xmlns="http://schemas.openxmlformats.org/package/2006/relationships"><Relationship Id="rId8" Type="http://schemas.openxmlformats.org/officeDocument/2006/relationships/image" Target="../media/image37.jpeg"/><Relationship Id="rId13" Type="http://schemas.openxmlformats.org/officeDocument/2006/relationships/image" Target="../media/image38.jpeg"/><Relationship Id="rId3" Type="http://schemas.openxmlformats.org/officeDocument/2006/relationships/hyperlink" Target="https://www.facebook.com/profile.php?id=100092188720908" TargetMode="External"/><Relationship Id="rId7" Type="http://schemas.openxmlformats.org/officeDocument/2006/relationships/image" Target="../media/image36.png"/><Relationship Id="rId12" Type="http://schemas.openxmlformats.org/officeDocument/2006/relationships/hyperlink" Target="https://www.linkedin.com/company/94290387/admin/" TargetMode="External"/><Relationship Id="rId2" Type="http://schemas.openxmlformats.org/officeDocument/2006/relationships/notesSlide" Target="../notesSlides/notesSlide2.xml"/><Relationship Id="rId1" Type="http://schemas.openxmlformats.org/officeDocument/2006/relationships/slideLayout" Target="../slideLayouts/slideLayout59.xml"/><Relationship Id="rId6" Type="http://schemas.openxmlformats.org/officeDocument/2006/relationships/image" Target="../media/image35.svg"/><Relationship Id="rId11" Type="http://schemas.openxmlformats.org/officeDocument/2006/relationships/image" Target="../media/image9.jpeg"/><Relationship Id="rId5" Type="http://schemas.openxmlformats.org/officeDocument/2006/relationships/image" Target="../media/image34.png"/><Relationship Id="rId10" Type="http://schemas.openxmlformats.org/officeDocument/2006/relationships/image" Target="../media/image2.svg"/><Relationship Id="rId4" Type="http://schemas.openxmlformats.org/officeDocument/2006/relationships/hyperlink" Target="https://projectdare.eu/" TargetMode="External"/><Relationship Id="rId9"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35.xml"/><Relationship Id="rId4" Type="http://schemas.openxmlformats.org/officeDocument/2006/relationships/hyperlink" Target="https://www.cipd.org/globalassets/media/knowledge/knowledge-hub/reports/7926-diversity-and-inclusion-report-revised_tcm18-65334.pdf"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3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C87893-4CED-C31D-ED66-12F9517847C7}"/>
            </a:ext>
          </a:extLst>
        </p:cNvPr>
        <p:cNvGrpSpPr/>
        <p:nvPr/>
      </p:nvGrpSpPr>
      <p:grpSpPr>
        <a:xfrm>
          <a:off x="0" y="0"/>
          <a:ext cx="0" cy="0"/>
          <a:chOff x="0" y="0"/>
          <a:chExt cx="0" cy="0"/>
        </a:xfrm>
      </p:grpSpPr>
      <p:pic>
        <p:nvPicPr>
          <p:cNvPr id="14" name="Picture Placeholder 13" descr="A group of people looking at a computer&#10;&#10;AI-generated content may be incorrect.">
            <a:extLst>
              <a:ext uri="{FF2B5EF4-FFF2-40B4-BE49-F238E27FC236}">
                <a16:creationId xmlns:a16="http://schemas.microsoft.com/office/drawing/2014/main" id="{EEA648E4-5ACE-2E8A-ACC3-362FCB770AA8}"/>
              </a:ext>
            </a:extLst>
          </p:cNvPr>
          <p:cNvPicPr>
            <a:picLocks noGrp="1" noChangeAspect="1"/>
          </p:cNvPicPr>
          <p:nvPr>
            <p:ph type="pic" sz="quarter" idx="43"/>
          </p:nvPr>
        </p:nvPicPr>
        <p:blipFill>
          <a:blip r:embed="rId3" cstate="email">
            <a:extLst>
              <a:ext uri="{28A0092B-C50C-407E-A947-70E740481C1C}">
                <a14:useLocalDpi xmlns:a14="http://schemas.microsoft.com/office/drawing/2010/main"/>
              </a:ext>
            </a:extLst>
          </a:blip>
          <a:srcRect t="644" b="644"/>
          <a:stretch>
            <a:fillRect/>
          </a:stretch>
        </p:blipFill>
        <p:spPr/>
      </p:pic>
      <p:sp>
        <p:nvSpPr>
          <p:cNvPr id="7" name="Text Placeholder 6">
            <a:extLst>
              <a:ext uri="{FF2B5EF4-FFF2-40B4-BE49-F238E27FC236}">
                <a16:creationId xmlns:a16="http://schemas.microsoft.com/office/drawing/2014/main" id="{DE40B8D9-9088-19EE-7D46-C95BF8953A79}"/>
              </a:ext>
            </a:extLst>
          </p:cNvPr>
          <p:cNvSpPr>
            <a:spLocks noGrp="1"/>
          </p:cNvSpPr>
          <p:nvPr>
            <p:ph type="body" sz="quarter" idx="16"/>
          </p:nvPr>
        </p:nvSpPr>
        <p:spPr>
          <a:xfrm>
            <a:off x="423469" y="4353243"/>
            <a:ext cx="4131318" cy="1008397"/>
          </a:xfrm>
          <a:prstGeom prst="rect">
            <a:avLst/>
          </a:prstGeom>
        </p:spPr>
        <p:txBody>
          <a:bodyPr/>
          <a:lstStyle/>
          <a:p>
            <a:pPr marL="0" indent="0">
              <a:spcBef>
                <a:spcPts val="600"/>
              </a:spcBef>
              <a:spcAft>
                <a:spcPts val="600"/>
              </a:spcAft>
              <a:buNone/>
            </a:pPr>
            <a:r>
              <a:rPr lang="en-US" sz="3200" kern="100" dirty="0">
                <a:solidFill>
                  <a:schemeClr val="bg1"/>
                </a:solidFill>
                <a:cs typeface="Times New Roman" panose="02020603050405020304" pitchFamily="18" charset="0"/>
              </a:rPr>
              <a:t>Part 3: </a:t>
            </a:r>
            <a:r>
              <a:rPr lang="en-US" sz="2800" b="0" kern="100" dirty="0">
                <a:solidFill>
                  <a:schemeClr val="bg1"/>
                </a:solidFill>
                <a:cs typeface="Times New Roman" panose="02020603050405020304" pitchFamily="18" charset="0"/>
              </a:rPr>
              <a:t>Measure Inclusive Leadership Impact and Build </a:t>
            </a:r>
            <a:r>
              <a:rPr lang="en-US" sz="2800" b="0" kern="100" dirty="0">
                <a:cs typeface="Times New Roman" panose="02020603050405020304" pitchFamily="18" charset="0"/>
              </a:rPr>
              <a:t>D&amp;I </a:t>
            </a:r>
            <a:r>
              <a:rPr lang="en-US" sz="2800" b="0" kern="100" dirty="0">
                <a:solidFill>
                  <a:schemeClr val="bg1"/>
                </a:solidFill>
                <a:cs typeface="Times New Roman" panose="02020603050405020304" pitchFamily="18" charset="0"/>
              </a:rPr>
              <a:t>Resilience</a:t>
            </a:r>
            <a:endParaRPr lang="en-IE" sz="2800" b="0" kern="100" dirty="0">
              <a:solidFill>
                <a:schemeClr val="bg1"/>
              </a:solidFill>
              <a:cs typeface="Times New Roman" panose="02020603050405020304" pitchFamily="18" charset="0"/>
            </a:endParaRPr>
          </a:p>
        </p:txBody>
      </p:sp>
      <p:sp>
        <p:nvSpPr>
          <p:cNvPr id="3" name="Text Placeholder 2">
            <a:extLst>
              <a:ext uri="{FF2B5EF4-FFF2-40B4-BE49-F238E27FC236}">
                <a16:creationId xmlns:a16="http://schemas.microsoft.com/office/drawing/2014/main" id="{CEB43A77-BDA9-AF81-3B8D-42762638A7BD}"/>
              </a:ext>
            </a:extLst>
          </p:cNvPr>
          <p:cNvSpPr>
            <a:spLocks noGrp="1"/>
          </p:cNvSpPr>
          <p:nvPr>
            <p:ph type="body" sz="quarter" idx="21"/>
          </p:nvPr>
        </p:nvSpPr>
        <p:spPr>
          <a:prstGeom prst="rect">
            <a:avLst/>
          </a:prstGeom>
        </p:spPr>
        <p:txBody>
          <a:bodyPr/>
          <a:lstStyle/>
          <a:p>
            <a:r>
              <a:rPr lang="en-US" dirty="0" err="1"/>
              <a:t>www.</a:t>
            </a:r>
            <a:r>
              <a:rPr lang="en-US" b="1" dirty="0" err="1"/>
              <a:t> projectdare</a:t>
            </a:r>
            <a:r>
              <a:rPr lang="en-US" dirty="0" err="1"/>
              <a:t>.eu</a:t>
            </a:r>
            <a:endParaRPr lang="en-US" dirty="0"/>
          </a:p>
        </p:txBody>
      </p:sp>
      <p:grpSp>
        <p:nvGrpSpPr>
          <p:cNvPr id="2" name="Group 1">
            <a:extLst>
              <a:ext uri="{FF2B5EF4-FFF2-40B4-BE49-F238E27FC236}">
                <a16:creationId xmlns:a16="http://schemas.microsoft.com/office/drawing/2014/main" id="{BE8B830B-93E8-C66E-4790-29E19367586A}"/>
              </a:ext>
            </a:extLst>
          </p:cNvPr>
          <p:cNvGrpSpPr/>
          <p:nvPr/>
        </p:nvGrpSpPr>
        <p:grpSpPr>
          <a:xfrm rot="10327245">
            <a:off x="4447782" y="3721696"/>
            <a:ext cx="2061589" cy="1788378"/>
            <a:chOff x="-1397183" y="824494"/>
            <a:chExt cx="1192352" cy="1034336"/>
          </a:xfrm>
        </p:grpSpPr>
        <p:sp>
          <p:nvSpPr>
            <p:cNvPr id="4" name="Freeform 3">
              <a:extLst>
                <a:ext uri="{FF2B5EF4-FFF2-40B4-BE49-F238E27FC236}">
                  <a16:creationId xmlns:a16="http://schemas.microsoft.com/office/drawing/2014/main" id="{7F911FAA-61E7-1268-9942-D77FF720F25C}"/>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65A05595-3807-12BB-BEC1-8FA3AD957FF7}"/>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79C456B5-19A8-8125-79D2-B20ED1B4F86F}"/>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pic>
        <p:nvPicPr>
          <p:cNvPr id="10" name="Grafik 63">
            <a:extLst>
              <a:ext uri="{FF2B5EF4-FFF2-40B4-BE49-F238E27FC236}">
                <a16:creationId xmlns:a16="http://schemas.microsoft.com/office/drawing/2014/main" id="{A867B00A-164B-E9BC-1469-A6C40065ED3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00937" y="6403429"/>
            <a:ext cx="710453" cy="256194"/>
          </a:xfrm>
          <a:prstGeom prst="rect">
            <a:avLst/>
          </a:prstGeom>
        </p:spPr>
      </p:pic>
      <p:sp>
        <p:nvSpPr>
          <p:cNvPr id="11" name="TextBox 10">
            <a:extLst>
              <a:ext uri="{FF2B5EF4-FFF2-40B4-BE49-F238E27FC236}">
                <a16:creationId xmlns:a16="http://schemas.microsoft.com/office/drawing/2014/main" id="{C93C9BD7-72B2-5D93-2E6B-86DAF3BA9577}"/>
              </a:ext>
            </a:extLst>
          </p:cNvPr>
          <p:cNvSpPr txBox="1"/>
          <p:nvPr/>
        </p:nvSpPr>
        <p:spPr>
          <a:xfrm>
            <a:off x="7844541" y="6464300"/>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3" name="Text Placeholder 8">
            <a:extLst>
              <a:ext uri="{FF2B5EF4-FFF2-40B4-BE49-F238E27FC236}">
                <a16:creationId xmlns:a16="http://schemas.microsoft.com/office/drawing/2014/main" id="{0A0FA34A-981E-971D-9F38-30EF95ED3AA2}"/>
              </a:ext>
            </a:extLst>
          </p:cNvPr>
          <p:cNvSpPr txBox="1">
            <a:spLocks/>
          </p:cNvSpPr>
          <p:nvPr/>
        </p:nvSpPr>
        <p:spPr>
          <a:xfrm>
            <a:off x="423469" y="2806880"/>
            <a:ext cx="3991484" cy="533188"/>
          </a:xfrm>
          <a:prstGeom prst="rect">
            <a:avLst/>
          </a:prstGeom>
        </p:spPr>
        <p:txBody>
          <a:bodyPr anchor="t">
            <a:noAutofit/>
          </a:bodyPr>
          <a:lstStyle>
            <a:lvl1pPr marL="0" indent="0" algn="l" defTabSz="914400" rtl="0" eaLnBrk="1" latinLnBrk="0" hangingPunct="1">
              <a:lnSpc>
                <a:spcPct val="100000"/>
              </a:lnSpc>
              <a:spcBef>
                <a:spcPts val="0"/>
              </a:spcBef>
              <a:buFont typeface="Arial" panose="020B0604020202020204" pitchFamily="34" charset="0"/>
              <a:buNone/>
              <a:defRPr sz="3200" b="0" i="0" kern="120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lgn="l" defTabSz="914400" rtl="0" eaLnBrk="1" latinLnBrk="0" hangingPunct="1">
              <a:lnSpc>
                <a:spcPct val="90000"/>
              </a:lnSpc>
              <a:spcBef>
                <a:spcPts val="500"/>
              </a:spcBef>
              <a:buFont typeface="Arial" panose="020B0604020202020204" pitchFamily="34" charset="0"/>
              <a:buNone/>
              <a:defRPr sz="5161" kern="1200">
                <a:solidFill>
                  <a:srgbClr val="011E3B"/>
                </a:solidFill>
                <a:latin typeface="Montserrat" pitchFamily="2" charset="77"/>
                <a:ea typeface="+mn-ea"/>
                <a:cs typeface="+mn-cs"/>
              </a:defRPr>
            </a:lvl2pPr>
            <a:lvl3pPr marL="1219185" indent="0" algn="l" defTabSz="914400" rtl="0" eaLnBrk="1" latinLnBrk="0" hangingPunct="1">
              <a:lnSpc>
                <a:spcPct val="90000"/>
              </a:lnSpc>
              <a:spcBef>
                <a:spcPts val="500"/>
              </a:spcBef>
              <a:buFont typeface="Arial" panose="020B0604020202020204" pitchFamily="34" charset="0"/>
              <a:buNone/>
              <a:defRPr sz="5161" kern="1200">
                <a:solidFill>
                  <a:srgbClr val="011E3B"/>
                </a:solidFill>
                <a:latin typeface="Montserrat" pitchFamily="2" charset="77"/>
                <a:ea typeface="+mn-ea"/>
                <a:cs typeface="+mn-cs"/>
              </a:defRPr>
            </a:lvl3pPr>
            <a:lvl4pPr marL="1828778" indent="0" algn="l" defTabSz="914400" rtl="0" eaLnBrk="1" latinLnBrk="0" hangingPunct="1">
              <a:lnSpc>
                <a:spcPct val="90000"/>
              </a:lnSpc>
              <a:spcBef>
                <a:spcPts val="500"/>
              </a:spcBef>
              <a:buFont typeface="Arial" panose="020B0604020202020204" pitchFamily="34" charset="0"/>
              <a:buNone/>
              <a:defRPr sz="5161" kern="1200">
                <a:solidFill>
                  <a:srgbClr val="011E3B"/>
                </a:solidFill>
                <a:latin typeface="Montserrat" pitchFamily="2" charset="77"/>
                <a:ea typeface="+mn-ea"/>
                <a:cs typeface="+mn-cs"/>
              </a:defRPr>
            </a:lvl4pPr>
            <a:lvl5pPr marL="2438374" indent="0" algn="l" defTabSz="914400" rtl="0" eaLnBrk="1" latinLnBrk="0" hangingPunct="1">
              <a:lnSpc>
                <a:spcPct val="90000"/>
              </a:lnSpc>
              <a:spcBef>
                <a:spcPts val="500"/>
              </a:spcBef>
              <a:buFont typeface="Arial" panose="020B0604020202020204" pitchFamily="34" charset="0"/>
              <a:buNone/>
              <a:defRPr sz="5161" kern="1200">
                <a:solidFill>
                  <a:srgbClr val="011E3B"/>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b="1" dirty="0"/>
              <a:t>Module 2 </a:t>
            </a:r>
            <a:r>
              <a:rPr lang="en-US" dirty="0"/>
              <a:t>(Part 3)</a:t>
            </a:r>
          </a:p>
          <a:p>
            <a:r>
              <a:rPr lang="en-US" sz="3000" b="1" dirty="0"/>
              <a:t>Inclusive Leadership Skills</a:t>
            </a:r>
          </a:p>
        </p:txBody>
      </p:sp>
    </p:spTree>
    <p:extLst>
      <p:ext uri="{BB962C8B-B14F-4D97-AF65-F5344CB8AC3E}">
        <p14:creationId xmlns:p14="http://schemas.microsoft.com/office/powerpoint/2010/main" val="32532133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034012A8-B5A7-CAFE-5061-B64C68E199B5}"/>
              </a:ext>
            </a:extLst>
          </p:cNvPr>
          <p:cNvSpPr>
            <a:spLocks noGrp="1"/>
          </p:cNvSpPr>
          <p:nvPr>
            <p:ph type="body" sz="quarter" idx="18"/>
          </p:nvPr>
        </p:nvSpPr>
        <p:spPr>
          <a:xfrm>
            <a:off x="3311150" y="1317944"/>
            <a:ext cx="8173861" cy="3849918"/>
          </a:xfrm>
        </p:spPr>
        <p:txBody>
          <a:bodyPr/>
          <a:lstStyle/>
          <a:p>
            <a:pPr marL="0" indent="0"/>
            <a:r>
              <a:rPr lang="en-US" sz="2200" b="1" dirty="0">
                <a:solidFill>
                  <a:srgbClr val="1C94CA"/>
                </a:solidFill>
              </a:rPr>
              <a:t>Dashboards</a:t>
            </a:r>
            <a:r>
              <a:rPr lang="en-US" sz="2200" dirty="0"/>
              <a:t> Develop real-time D&amp;I dashboards that track KPIs and allow leaders to see trends and patterns over time. This can include demographic breakdowns, hiring, promotion, and turnover rates.</a:t>
            </a:r>
          </a:p>
          <a:p>
            <a:pPr marL="0" indent="0"/>
            <a:r>
              <a:rPr lang="en-US" sz="2200" b="1" dirty="0">
                <a:solidFill>
                  <a:srgbClr val="1C94CA"/>
                </a:solidFill>
              </a:rPr>
              <a:t>Regular Reporting</a:t>
            </a:r>
            <a:r>
              <a:rPr lang="en-US" sz="2200" dirty="0">
                <a:solidFill>
                  <a:srgbClr val="1C94CA"/>
                </a:solidFill>
              </a:rPr>
              <a:t> </a:t>
            </a:r>
            <a:r>
              <a:rPr lang="en-US" sz="2200" dirty="0"/>
              <a:t>Establish a reporting timeline or schedule, such as quarterly or biannual reports, to review progress against D&amp;I goals. These reports should be shared with senior leadership and relevant stakeholders.</a:t>
            </a:r>
          </a:p>
          <a:p>
            <a:pPr marL="0" indent="0"/>
            <a:r>
              <a:rPr lang="en-US" sz="2200" b="1" dirty="0">
                <a:solidFill>
                  <a:srgbClr val="1C94CA"/>
                </a:solidFill>
              </a:rPr>
              <a:t>Pulse Surveys</a:t>
            </a:r>
            <a:r>
              <a:rPr lang="en-US" sz="2200" dirty="0">
                <a:solidFill>
                  <a:srgbClr val="1C94CA"/>
                </a:solidFill>
              </a:rPr>
              <a:t> </a:t>
            </a:r>
            <a:r>
              <a:rPr lang="en-US" sz="2200" dirty="0"/>
              <a:t>Implement pulse surveys to regularly gauge the inclusion climate and quickly identify areas that need attention. Pulse surveys enable you to identify the strengths and weaknesses of your DEI initiatives. You can discover what aspects of diversity and inclusion work well and should be celebrated while uncovering areas where improvements or additional support are necessary.</a:t>
            </a:r>
          </a:p>
          <a:p>
            <a:pPr marL="0" indent="0"/>
            <a:r>
              <a:rPr lang="en-US" sz="2200" dirty="0">
                <a:solidFill>
                  <a:srgbClr val="1C94CA"/>
                </a:solidFill>
                <a:hlinkClick r:id="rId2">
                  <a:extLst>
                    <a:ext uri="{A12FA001-AC4F-418D-AE19-62706E023703}">
                      <ahyp:hlinkClr xmlns:ahyp="http://schemas.microsoft.com/office/drawing/2018/hyperlinkcolor" val="tx"/>
                    </a:ext>
                  </a:extLst>
                </a:hlinkClick>
              </a:rPr>
              <a:t>13 Pulse check questions to measure the DEI for your company</a:t>
            </a:r>
            <a:endParaRPr lang="en-US" sz="2200" dirty="0">
              <a:solidFill>
                <a:srgbClr val="1C94CA"/>
              </a:solidFill>
            </a:endParaRPr>
          </a:p>
          <a:p>
            <a:pPr marL="0" indent="0"/>
            <a:endParaRPr lang="en-IE" sz="2200" dirty="0">
              <a:solidFill>
                <a:srgbClr val="335C42"/>
              </a:solidFill>
            </a:endParaRPr>
          </a:p>
        </p:txBody>
      </p:sp>
      <p:sp>
        <p:nvSpPr>
          <p:cNvPr id="5" name="Text Placeholder 4">
            <a:extLst>
              <a:ext uri="{FF2B5EF4-FFF2-40B4-BE49-F238E27FC236}">
                <a16:creationId xmlns:a16="http://schemas.microsoft.com/office/drawing/2014/main" id="{B39A4CCD-09F4-EA92-1A95-FEBC75997BF2}"/>
              </a:ext>
            </a:extLst>
          </p:cNvPr>
          <p:cNvSpPr>
            <a:spLocks noGrp="1"/>
          </p:cNvSpPr>
          <p:nvPr>
            <p:ph type="body" sz="quarter" idx="16"/>
          </p:nvPr>
        </p:nvSpPr>
        <p:spPr>
          <a:xfrm>
            <a:off x="3246306" y="561461"/>
            <a:ext cx="6859719" cy="803654"/>
          </a:xfrm>
        </p:spPr>
        <p:txBody>
          <a:bodyPr anchor="ctr"/>
          <a:lstStyle/>
          <a:p>
            <a:r>
              <a:rPr lang="en-US" sz="2800" b="0" dirty="0">
                <a:solidFill>
                  <a:srgbClr val="1C94CA"/>
                </a:solidFill>
              </a:rPr>
              <a:t>Implement Monitoring and Reporting Systems</a:t>
            </a:r>
            <a:endParaRPr lang="en-IE" sz="2800" b="0" dirty="0">
              <a:solidFill>
                <a:srgbClr val="1C94CA"/>
              </a:solidFill>
            </a:endParaRPr>
          </a:p>
        </p:txBody>
      </p:sp>
      <p:pic>
        <p:nvPicPr>
          <p:cNvPr id="8" name="Graphic 7" descr="Chevron arrows with solid fill">
            <a:extLst>
              <a:ext uri="{FF2B5EF4-FFF2-40B4-BE49-F238E27FC236}">
                <a16:creationId xmlns:a16="http://schemas.microsoft.com/office/drawing/2014/main" id="{4BE7C39F-59C8-2D15-F523-79D2CF8352C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518122" y="687511"/>
            <a:ext cx="520661" cy="520661"/>
          </a:xfrm>
          <a:prstGeom prst="rect">
            <a:avLst/>
          </a:prstGeom>
        </p:spPr>
      </p:pic>
      <p:sp>
        <p:nvSpPr>
          <p:cNvPr id="3" name="Round Diagonal Corner Rectangle 9">
            <a:extLst>
              <a:ext uri="{FF2B5EF4-FFF2-40B4-BE49-F238E27FC236}">
                <a16:creationId xmlns:a16="http://schemas.microsoft.com/office/drawing/2014/main" id="{5871F6A2-A1CE-4B6C-6015-50ACB1973DB8}"/>
              </a:ext>
            </a:extLst>
          </p:cNvPr>
          <p:cNvSpPr/>
          <p:nvPr/>
        </p:nvSpPr>
        <p:spPr>
          <a:xfrm rot="16200000">
            <a:off x="1161494" y="101778"/>
            <a:ext cx="813162" cy="1675705"/>
          </a:xfrm>
          <a:prstGeom prst="round2DiagRect">
            <a:avLst/>
          </a:prstGeom>
          <a:solidFill>
            <a:srgbClr val="1C9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8">
            <a:extLst>
              <a:ext uri="{FF2B5EF4-FFF2-40B4-BE49-F238E27FC236}">
                <a16:creationId xmlns:a16="http://schemas.microsoft.com/office/drawing/2014/main" id="{94D7D6FC-F84B-8258-B16B-05263CD1B29D}"/>
              </a:ext>
            </a:extLst>
          </p:cNvPr>
          <p:cNvSpPr txBox="1">
            <a:spLocks/>
          </p:cNvSpPr>
          <p:nvPr/>
        </p:nvSpPr>
        <p:spPr>
          <a:xfrm>
            <a:off x="97365" y="381606"/>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3</a:t>
            </a:r>
          </a:p>
        </p:txBody>
      </p:sp>
      <p:grpSp>
        <p:nvGrpSpPr>
          <p:cNvPr id="2" name="Graphic 4">
            <a:extLst>
              <a:ext uri="{FF2B5EF4-FFF2-40B4-BE49-F238E27FC236}">
                <a16:creationId xmlns:a16="http://schemas.microsoft.com/office/drawing/2014/main" id="{7D71E1FC-3148-C950-A837-30E0F5842F77}"/>
              </a:ext>
            </a:extLst>
          </p:cNvPr>
          <p:cNvGrpSpPr/>
          <p:nvPr/>
        </p:nvGrpSpPr>
        <p:grpSpPr>
          <a:xfrm>
            <a:off x="633466" y="2188520"/>
            <a:ext cx="2608304" cy="2189502"/>
            <a:chOff x="7897444" y="953527"/>
            <a:chExt cx="2608304" cy="2189502"/>
          </a:xfrm>
        </p:grpSpPr>
        <p:grpSp>
          <p:nvGrpSpPr>
            <p:cNvPr id="9" name="Graphic 4">
              <a:extLst>
                <a:ext uri="{FF2B5EF4-FFF2-40B4-BE49-F238E27FC236}">
                  <a16:creationId xmlns:a16="http://schemas.microsoft.com/office/drawing/2014/main" id="{07F1C9CD-3A7B-B849-B4EE-BCD2F230811A}"/>
                </a:ext>
              </a:extLst>
            </p:cNvPr>
            <p:cNvGrpSpPr/>
            <p:nvPr/>
          </p:nvGrpSpPr>
          <p:grpSpPr>
            <a:xfrm>
              <a:off x="7897444" y="953527"/>
              <a:ext cx="2608304" cy="2189502"/>
              <a:chOff x="7897444" y="953527"/>
              <a:chExt cx="2608304" cy="2189502"/>
            </a:xfrm>
          </p:grpSpPr>
          <p:sp>
            <p:nvSpPr>
              <p:cNvPr id="85" name="Freeform 277">
                <a:extLst>
                  <a:ext uri="{FF2B5EF4-FFF2-40B4-BE49-F238E27FC236}">
                    <a16:creationId xmlns:a16="http://schemas.microsoft.com/office/drawing/2014/main" id="{D3CDD7BB-4922-9F3F-DCAF-EAC5779A25D1}"/>
                  </a:ext>
                </a:extLst>
              </p:cNvPr>
              <p:cNvSpPr/>
              <p:nvPr/>
            </p:nvSpPr>
            <p:spPr>
              <a:xfrm>
                <a:off x="9678040" y="980325"/>
                <a:ext cx="296345" cy="1162315"/>
              </a:xfrm>
              <a:custGeom>
                <a:avLst/>
                <a:gdLst>
                  <a:gd name="connsiteX0" fmla="*/ 189497 w 296345"/>
                  <a:gd name="connsiteY0" fmla="*/ 1138436 h 1162315"/>
                  <a:gd name="connsiteX1" fmla="*/ 281179 w 296345"/>
                  <a:gd name="connsiteY1" fmla="*/ 1135548 h 1162315"/>
                  <a:gd name="connsiteX2" fmla="*/ 292007 w 296345"/>
                  <a:gd name="connsiteY2" fmla="*/ 1112086 h 1162315"/>
                  <a:gd name="connsiteX3" fmla="*/ 142936 w 296345"/>
                  <a:gd name="connsiteY3" fmla="*/ 199250 h 1162315"/>
                  <a:gd name="connsiteX4" fmla="*/ 0 w 296345"/>
                  <a:gd name="connsiteY4" fmla="*/ 8 h 1162315"/>
                  <a:gd name="connsiteX5" fmla="*/ 54142 w 296345"/>
                  <a:gd name="connsiteY5" fmla="*/ 299233 h 1162315"/>
                  <a:gd name="connsiteX6" fmla="*/ 189497 w 296345"/>
                  <a:gd name="connsiteY6" fmla="*/ 1138436 h 1162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6345" h="1162315">
                    <a:moveTo>
                      <a:pt x="189497" y="1138436"/>
                    </a:moveTo>
                    <a:cubicBezTo>
                      <a:pt x="198161" y="1182110"/>
                      <a:pt x="245444" y="1156483"/>
                      <a:pt x="281179" y="1135548"/>
                    </a:cubicBezTo>
                    <a:cubicBezTo>
                      <a:pt x="304279" y="1121832"/>
                      <a:pt x="294895" y="1130134"/>
                      <a:pt x="292007" y="1112086"/>
                    </a:cubicBezTo>
                    <a:cubicBezTo>
                      <a:pt x="253746" y="883246"/>
                      <a:pt x="193468" y="425925"/>
                      <a:pt x="142936" y="199250"/>
                    </a:cubicBezTo>
                    <a:cubicBezTo>
                      <a:pt x="124166" y="115150"/>
                      <a:pt x="3971" y="-1075"/>
                      <a:pt x="0" y="8"/>
                    </a:cubicBezTo>
                    <a:cubicBezTo>
                      <a:pt x="18047" y="89161"/>
                      <a:pt x="36456" y="210079"/>
                      <a:pt x="54142" y="299233"/>
                    </a:cubicBezTo>
                    <a:cubicBezTo>
                      <a:pt x="94569" y="506417"/>
                      <a:pt x="149071" y="931613"/>
                      <a:pt x="189497" y="1138436"/>
                    </a:cubicBezTo>
                    <a:close/>
                  </a:path>
                </a:pathLst>
              </a:custGeom>
              <a:solidFill>
                <a:srgbClr val="FFFFFF"/>
              </a:solidFill>
              <a:ln w="3607" cap="flat">
                <a:noFill/>
                <a:prstDash val="solid"/>
                <a:miter/>
              </a:ln>
            </p:spPr>
            <p:txBody>
              <a:bodyPr rtlCol="0" anchor="ctr"/>
              <a:lstStyle/>
              <a:p>
                <a:endParaRPr lang="en-US"/>
              </a:p>
            </p:txBody>
          </p:sp>
          <p:sp>
            <p:nvSpPr>
              <p:cNvPr id="86" name="Freeform 278">
                <a:extLst>
                  <a:ext uri="{FF2B5EF4-FFF2-40B4-BE49-F238E27FC236}">
                    <a16:creationId xmlns:a16="http://schemas.microsoft.com/office/drawing/2014/main" id="{3513861B-7A79-D5F9-14D3-14F2B96F93D0}"/>
                  </a:ext>
                </a:extLst>
              </p:cNvPr>
              <p:cNvSpPr/>
              <p:nvPr/>
            </p:nvSpPr>
            <p:spPr>
              <a:xfrm>
                <a:off x="8688323" y="973796"/>
                <a:ext cx="1182870" cy="1311721"/>
              </a:xfrm>
              <a:custGeom>
                <a:avLst/>
                <a:gdLst>
                  <a:gd name="connsiteX0" fmla="*/ 952541 w 1182870"/>
                  <a:gd name="connsiteY0" fmla="*/ 308649 h 1311721"/>
                  <a:gd name="connsiteX1" fmla="*/ 972031 w 1182870"/>
                  <a:gd name="connsiteY1" fmla="*/ 728792 h 1311721"/>
                  <a:gd name="connsiteX2" fmla="*/ 946765 w 1182870"/>
                  <a:gd name="connsiteY2" fmla="*/ 839242 h 1311721"/>
                  <a:gd name="connsiteX3" fmla="*/ 909227 w 1182870"/>
                  <a:gd name="connsiteY3" fmla="*/ 903851 h 1311721"/>
                  <a:gd name="connsiteX4" fmla="*/ 860499 w 1182870"/>
                  <a:gd name="connsiteY4" fmla="*/ 952218 h 1311721"/>
                  <a:gd name="connsiteX5" fmla="*/ 780368 w 1182870"/>
                  <a:gd name="connsiteY5" fmla="*/ 998059 h 1311721"/>
                  <a:gd name="connsiteX6" fmla="*/ 330267 w 1182870"/>
                  <a:gd name="connsiteY6" fmla="*/ 1116810 h 1311721"/>
                  <a:gd name="connsiteX7" fmla="*/ 166397 w 1182870"/>
                  <a:gd name="connsiteY7" fmla="*/ 1177810 h 1311721"/>
                  <a:gd name="connsiteX8" fmla="*/ 6859 w 1182870"/>
                  <a:gd name="connsiteY8" fmla="*/ 1210657 h 1311721"/>
                  <a:gd name="connsiteX9" fmla="*/ 0 w 1182870"/>
                  <a:gd name="connsiteY9" fmla="*/ 1311722 h 1311721"/>
                  <a:gd name="connsiteX10" fmla="*/ 46563 w 1182870"/>
                  <a:gd name="connsiteY10" fmla="*/ 1310639 h 1311721"/>
                  <a:gd name="connsiteX11" fmla="*/ 117308 w 1182870"/>
                  <a:gd name="connsiteY11" fmla="*/ 1305225 h 1311721"/>
                  <a:gd name="connsiteX12" fmla="*/ 126693 w 1182870"/>
                  <a:gd name="connsiteY12" fmla="*/ 1304503 h 1311721"/>
                  <a:gd name="connsiteX13" fmla="*/ 134995 w 1182870"/>
                  <a:gd name="connsiteY13" fmla="*/ 1308113 h 1311721"/>
                  <a:gd name="connsiteX14" fmla="*/ 413285 w 1182870"/>
                  <a:gd name="connsiteY14" fmla="*/ 1269491 h 1311721"/>
                  <a:gd name="connsiteX15" fmla="*/ 860860 w 1182870"/>
                  <a:gd name="connsiteY15" fmla="*/ 1205965 h 1311721"/>
                  <a:gd name="connsiteX16" fmla="*/ 898759 w 1182870"/>
                  <a:gd name="connsiteY16" fmla="*/ 1201633 h 1311721"/>
                  <a:gd name="connsiteX17" fmla="*/ 958315 w 1182870"/>
                  <a:gd name="connsiteY17" fmla="*/ 1200189 h 1311721"/>
                  <a:gd name="connsiteX18" fmla="*/ 1013179 w 1182870"/>
                  <a:gd name="connsiteY18" fmla="*/ 1181781 h 1311721"/>
                  <a:gd name="connsiteX19" fmla="*/ 1162972 w 1182870"/>
                  <a:gd name="connsiteY19" fmla="*/ 1166982 h 1311721"/>
                  <a:gd name="connsiteX20" fmla="*/ 1182103 w 1182870"/>
                  <a:gd name="connsiteY20" fmla="*/ 1164816 h 1311721"/>
                  <a:gd name="connsiteX21" fmla="*/ 1181020 w 1182870"/>
                  <a:gd name="connsiteY21" fmla="*/ 1147491 h 1311721"/>
                  <a:gd name="connsiteX22" fmla="*/ 1152505 w 1182870"/>
                  <a:gd name="connsiteY22" fmla="*/ 1038124 h 1311721"/>
                  <a:gd name="connsiteX23" fmla="*/ 1146730 w 1182870"/>
                  <a:gd name="connsiteY23" fmla="*/ 997337 h 1311721"/>
                  <a:gd name="connsiteX24" fmla="*/ 1135901 w 1182870"/>
                  <a:gd name="connsiteY24" fmla="*/ 942112 h 1311721"/>
                  <a:gd name="connsiteX25" fmla="*/ 1020398 w 1182870"/>
                  <a:gd name="connsiteY25" fmla="*/ 254868 h 1311721"/>
                  <a:gd name="connsiteX26" fmla="*/ 978889 w 1182870"/>
                  <a:gd name="connsiteY26" fmla="*/ 42992 h 1311721"/>
                  <a:gd name="connsiteX27" fmla="*/ 976363 w 1182870"/>
                  <a:gd name="connsiteY27" fmla="*/ 28554 h 1311721"/>
                  <a:gd name="connsiteX28" fmla="*/ 935937 w 1182870"/>
                  <a:gd name="connsiteY28" fmla="*/ 1483 h 1311721"/>
                  <a:gd name="connsiteX29" fmla="*/ 927996 w 1182870"/>
                  <a:gd name="connsiteY29" fmla="*/ 2927 h 1311721"/>
                  <a:gd name="connsiteX30" fmla="*/ 925470 w 1182870"/>
                  <a:gd name="connsiteY30" fmla="*/ 3288 h 1311721"/>
                  <a:gd name="connsiteX31" fmla="*/ 921860 w 1182870"/>
                  <a:gd name="connsiteY31" fmla="*/ 4010 h 1311721"/>
                  <a:gd name="connsiteX32" fmla="*/ 913197 w 1182870"/>
                  <a:gd name="connsiteY32" fmla="*/ 5814 h 1311721"/>
                  <a:gd name="connsiteX33" fmla="*/ 905256 w 1182870"/>
                  <a:gd name="connsiteY33" fmla="*/ 7258 h 1311721"/>
                  <a:gd name="connsiteX34" fmla="*/ 899120 w 1182870"/>
                  <a:gd name="connsiteY34" fmla="*/ 8341 h 1311721"/>
                  <a:gd name="connsiteX35" fmla="*/ 891180 w 1182870"/>
                  <a:gd name="connsiteY35" fmla="*/ 9785 h 1311721"/>
                  <a:gd name="connsiteX36" fmla="*/ 890818 w 1182870"/>
                  <a:gd name="connsiteY36" fmla="*/ 9785 h 1311721"/>
                  <a:gd name="connsiteX37" fmla="*/ 890818 w 1182870"/>
                  <a:gd name="connsiteY37" fmla="*/ 9785 h 1311721"/>
                  <a:gd name="connsiteX38" fmla="*/ 881433 w 1182870"/>
                  <a:gd name="connsiteY38" fmla="*/ 11590 h 1311721"/>
                  <a:gd name="connsiteX39" fmla="*/ 952541 w 1182870"/>
                  <a:gd name="connsiteY39" fmla="*/ 308649 h 1311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182870" h="1311721">
                    <a:moveTo>
                      <a:pt x="952541" y="308649"/>
                    </a:moveTo>
                    <a:cubicBezTo>
                      <a:pt x="962286" y="389501"/>
                      <a:pt x="979972" y="647940"/>
                      <a:pt x="972031" y="728792"/>
                    </a:cubicBezTo>
                    <a:cubicBezTo>
                      <a:pt x="965534" y="766331"/>
                      <a:pt x="959760" y="803147"/>
                      <a:pt x="946765" y="839242"/>
                    </a:cubicBezTo>
                    <a:cubicBezTo>
                      <a:pt x="935937" y="861621"/>
                      <a:pt x="923665" y="883277"/>
                      <a:pt x="909227" y="903851"/>
                    </a:cubicBezTo>
                    <a:cubicBezTo>
                      <a:pt x="894066" y="921177"/>
                      <a:pt x="878185" y="937420"/>
                      <a:pt x="860499" y="952218"/>
                    </a:cubicBezTo>
                    <a:cubicBezTo>
                      <a:pt x="835233" y="969905"/>
                      <a:pt x="808162" y="985065"/>
                      <a:pt x="780368" y="998059"/>
                    </a:cubicBezTo>
                    <a:cubicBezTo>
                      <a:pt x="698433" y="1028739"/>
                      <a:pt x="419060" y="1095154"/>
                      <a:pt x="330267" y="1116810"/>
                    </a:cubicBezTo>
                    <a:cubicBezTo>
                      <a:pt x="255190" y="1135219"/>
                      <a:pt x="241835" y="1159041"/>
                      <a:pt x="166397" y="1177810"/>
                    </a:cubicBezTo>
                    <a:cubicBezTo>
                      <a:pt x="118391" y="1189722"/>
                      <a:pt x="55586" y="1200911"/>
                      <a:pt x="6859" y="1210657"/>
                    </a:cubicBezTo>
                    <a:cubicBezTo>
                      <a:pt x="16964" y="1231592"/>
                      <a:pt x="20574" y="1277432"/>
                      <a:pt x="0" y="1311722"/>
                    </a:cubicBezTo>
                    <a:cubicBezTo>
                      <a:pt x="7219" y="1311722"/>
                      <a:pt x="34651" y="1311361"/>
                      <a:pt x="46563" y="1310639"/>
                    </a:cubicBezTo>
                    <a:cubicBezTo>
                      <a:pt x="64971" y="1309556"/>
                      <a:pt x="88793" y="1307751"/>
                      <a:pt x="117308" y="1305225"/>
                    </a:cubicBezTo>
                    <a:cubicBezTo>
                      <a:pt x="120557" y="1304864"/>
                      <a:pt x="123444" y="1304864"/>
                      <a:pt x="126693" y="1304503"/>
                    </a:cubicBezTo>
                    <a:cubicBezTo>
                      <a:pt x="126693" y="1304503"/>
                      <a:pt x="134995" y="1308113"/>
                      <a:pt x="134995" y="1308113"/>
                    </a:cubicBezTo>
                    <a:cubicBezTo>
                      <a:pt x="274681" y="1295479"/>
                      <a:pt x="273598" y="1285012"/>
                      <a:pt x="413285" y="1269491"/>
                    </a:cubicBezTo>
                    <a:cubicBezTo>
                      <a:pt x="562356" y="1253249"/>
                      <a:pt x="711788" y="1222207"/>
                      <a:pt x="860860" y="1205965"/>
                    </a:cubicBezTo>
                    <a:cubicBezTo>
                      <a:pt x="873493" y="1204521"/>
                      <a:pt x="886126" y="1203077"/>
                      <a:pt x="898759" y="1201633"/>
                    </a:cubicBezTo>
                    <a:cubicBezTo>
                      <a:pt x="918611" y="1199467"/>
                      <a:pt x="938824" y="1204521"/>
                      <a:pt x="958315" y="1200189"/>
                    </a:cubicBezTo>
                    <a:cubicBezTo>
                      <a:pt x="976724" y="1196219"/>
                      <a:pt x="994771" y="1186473"/>
                      <a:pt x="1013179" y="1181781"/>
                    </a:cubicBezTo>
                    <a:cubicBezTo>
                      <a:pt x="1061907" y="1169148"/>
                      <a:pt x="1112801" y="1162651"/>
                      <a:pt x="1162972" y="1166982"/>
                    </a:cubicBezTo>
                    <a:cubicBezTo>
                      <a:pt x="1173079" y="1167704"/>
                      <a:pt x="1179215" y="1174562"/>
                      <a:pt x="1182103" y="1164816"/>
                    </a:cubicBezTo>
                    <a:cubicBezTo>
                      <a:pt x="1183547" y="1160124"/>
                      <a:pt x="1182824" y="1151822"/>
                      <a:pt x="1181020" y="1147491"/>
                    </a:cubicBezTo>
                    <a:cubicBezTo>
                      <a:pt x="1169470" y="1112479"/>
                      <a:pt x="1163695" y="1073497"/>
                      <a:pt x="1152505" y="1038124"/>
                    </a:cubicBezTo>
                    <a:cubicBezTo>
                      <a:pt x="1148174" y="1024769"/>
                      <a:pt x="1149257" y="1011053"/>
                      <a:pt x="1146730" y="997337"/>
                    </a:cubicBezTo>
                    <a:cubicBezTo>
                      <a:pt x="1143120" y="978928"/>
                      <a:pt x="1139511" y="960520"/>
                      <a:pt x="1135901" y="942112"/>
                    </a:cubicBezTo>
                    <a:cubicBezTo>
                      <a:pt x="1121103" y="868479"/>
                      <a:pt x="1036641" y="336803"/>
                      <a:pt x="1020398" y="254868"/>
                    </a:cubicBezTo>
                    <a:cubicBezTo>
                      <a:pt x="1006321" y="183761"/>
                      <a:pt x="992605" y="114099"/>
                      <a:pt x="978889" y="42992"/>
                    </a:cubicBezTo>
                    <a:cubicBezTo>
                      <a:pt x="977807" y="37578"/>
                      <a:pt x="977084" y="32885"/>
                      <a:pt x="976363" y="28554"/>
                    </a:cubicBezTo>
                    <a:cubicBezTo>
                      <a:pt x="972393" y="4010"/>
                      <a:pt x="971310" y="-3570"/>
                      <a:pt x="935937" y="1483"/>
                    </a:cubicBezTo>
                    <a:cubicBezTo>
                      <a:pt x="933410" y="1844"/>
                      <a:pt x="930523" y="2566"/>
                      <a:pt x="927996" y="2927"/>
                    </a:cubicBezTo>
                    <a:lnTo>
                      <a:pt x="925470" y="3288"/>
                    </a:lnTo>
                    <a:cubicBezTo>
                      <a:pt x="924387" y="3649"/>
                      <a:pt x="922942" y="3649"/>
                      <a:pt x="921860" y="4010"/>
                    </a:cubicBezTo>
                    <a:cubicBezTo>
                      <a:pt x="918972" y="4732"/>
                      <a:pt x="916085" y="5093"/>
                      <a:pt x="913197" y="5814"/>
                    </a:cubicBezTo>
                    <a:lnTo>
                      <a:pt x="905256" y="7258"/>
                    </a:lnTo>
                    <a:cubicBezTo>
                      <a:pt x="903090" y="7619"/>
                      <a:pt x="901285" y="7980"/>
                      <a:pt x="899120" y="8341"/>
                    </a:cubicBezTo>
                    <a:cubicBezTo>
                      <a:pt x="896594" y="8702"/>
                      <a:pt x="893706" y="9424"/>
                      <a:pt x="891180" y="9785"/>
                    </a:cubicBezTo>
                    <a:lnTo>
                      <a:pt x="890818" y="9785"/>
                    </a:lnTo>
                    <a:cubicBezTo>
                      <a:pt x="890818" y="9785"/>
                      <a:pt x="890818" y="9785"/>
                      <a:pt x="890818" y="9785"/>
                    </a:cubicBezTo>
                    <a:cubicBezTo>
                      <a:pt x="891180" y="11590"/>
                      <a:pt x="880712" y="9785"/>
                      <a:pt x="881433" y="11590"/>
                    </a:cubicBezTo>
                    <a:cubicBezTo>
                      <a:pt x="907783" y="108684"/>
                      <a:pt x="937741" y="209750"/>
                      <a:pt x="952541" y="308649"/>
                    </a:cubicBezTo>
                    <a:close/>
                  </a:path>
                </a:pathLst>
              </a:custGeom>
              <a:solidFill>
                <a:srgbClr val="FFFFFF"/>
              </a:solidFill>
              <a:ln w="3607" cap="flat">
                <a:noFill/>
                <a:prstDash val="solid"/>
                <a:miter/>
              </a:ln>
            </p:spPr>
            <p:txBody>
              <a:bodyPr rtlCol="0" anchor="ctr"/>
              <a:lstStyle/>
              <a:p>
                <a:endParaRPr lang="en-US"/>
              </a:p>
            </p:txBody>
          </p:sp>
          <p:sp>
            <p:nvSpPr>
              <p:cNvPr id="87" name="Freeform 279">
                <a:extLst>
                  <a:ext uri="{FF2B5EF4-FFF2-40B4-BE49-F238E27FC236}">
                    <a16:creationId xmlns:a16="http://schemas.microsoft.com/office/drawing/2014/main" id="{E445B266-242F-AD6D-2235-E1BA951D69B6}"/>
                  </a:ext>
                </a:extLst>
              </p:cNvPr>
              <p:cNvSpPr/>
              <p:nvPr/>
            </p:nvSpPr>
            <p:spPr>
              <a:xfrm>
                <a:off x="8402146" y="986830"/>
                <a:ext cx="1260332" cy="1201751"/>
              </a:xfrm>
              <a:custGeom>
                <a:avLst/>
                <a:gdLst>
                  <a:gd name="connsiteX0" fmla="*/ 300976 w 1260332"/>
                  <a:gd name="connsiteY0" fmla="*/ 1201594 h 1201751"/>
                  <a:gd name="connsiteX1" fmla="*/ 305307 w 1260332"/>
                  <a:gd name="connsiteY1" fmla="*/ 1200872 h 1201751"/>
                  <a:gd name="connsiteX2" fmla="*/ 339236 w 1260332"/>
                  <a:gd name="connsiteY2" fmla="*/ 1195097 h 1201751"/>
                  <a:gd name="connsiteX3" fmla="*/ 403485 w 1260332"/>
                  <a:gd name="connsiteY3" fmla="*/ 1184990 h 1201751"/>
                  <a:gd name="connsiteX4" fmla="*/ 449325 w 1260332"/>
                  <a:gd name="connsiteY4" fmla="*/ 1175606 h 1201751"/>
                  <a:gd name="connsiteX5" fmla="*/ 1062936 w 1260332"/>
                  <a:gd name="connsiteY5" fmla="*/ 988635 h 1201751"/>
                  <a:gd name="connsiteX6" fmla="*/ 1143067 w 1260332"/>
                  <a:gd name="connsiteY6" fmla="*/ 942794 h 1201751"/>
                  <a:gd name="connsiteX7" fmla="*/ 1191794 w 1260332"/>
                  <a:gd name="connsiteY7" fmla="*/ 894428 h 1201751"/>
                  <a:gd name="connsiteX8" fmla="*/ 1229333 w 1260332"/>
                  <a:gd name="connsiteY8" fmla="*/ 829818 h 1201751"/>
                  <a:gd name="connsiteX9" fmla="*/ 1258208 w 1260332"/>
                  <a:gd name="connsiteY9" fmla="*/ 719368 h 1201751"/>
                  <a:gd name="connsiteX10" fmla="*/ 1238718 w 1260332"/>
                  <a:gd name="connsiteY10" fmla="*/ 299225 h 1201751"/>
                  <a:gd name="connsiteX11" fmla="*/ 1175191 w 1260332"/>
                  <a:gd name="connsiteY11" fmla="*/ 6497 h 1201751"/>
                  <a:gd name="connsiteX12" fmla="*/ 1173747 w 1260332"/>
                  <a:gd name="connsiteY12" fmla="*/ 1083 h 1201751"/>
                  <a:gd name="connsiteX13" fmla="*/ 1173386 w 1260332"/>
                  <a:gd name="connsiteY13" fmla="*/ 0 h 1201751"/>
                  <a:gd name="connsiteX14" fmla="*/ 1170859 w 1260332"/>
                  <a:gd name="connsiteY14" fmla="*/ 361 h 1201751"/>
                  <a:gd name="connsiteX15" fmla="*/ 975586 w 1260332"/>
                  <a:gd name="connsiteY15" fmla="*/ 39704 h 1201751"/>
                  <a:gd name="connsiteX16" fmla="*/ 954651 w 1260332"/>
                  <a:gd name="connsiteY16" fmla="*/ 44036 h 1201751"/>
                  <a:gd name="connsiteX17" fmla="*/ 692964 w 1260332"/>
                  <a:gd name="connsiteY17" fmla="*/ 115503 h 1201751"/>
                  <a:gd name="connsiteX18" fmla="*/ 40733 w 1260332"/>
                  <a:gd name="connsiteY18" fmla="*/ 350480 h 1201751"/>
                  <a:gd name="connsiteX19" fmla="*/ 5721 w 1260332"/>
                  <a:gd name="connsiteY19" fmla="*/ 363835 h 1201751"/>
                  <a:gd name="connsiteX20" fmla="*/ 12218 w 1260332"/>
                  <a:gd name="connsiteY20" fmla="*/ 422669 h 1201751"/>
                  <a:gd name="connsiteX21" fmla="*/ 37485 w 1260332"/>
                  <a:gd name="connsiteY21" fmla="*/ 671362 h 1201751"/>
                  <a:gd name="connsiteX22" fmla="*/ 59141 w 1260332"/>
                  <a:gd name="connsiteY22" fmla="*/ 830901 h 1201751"/>
                  <a:gd name="connsiteX23" fmla="*/ 69609 w 1260332"/>
                  <a:gd name="connsiteY23" fmla="*/ 903812 h 1201751"/>
                  <a:gd name="connsiteX24" fmla="*/ 77549 w 1260332"/>
                  <a:gd name="connsiteY24" fmla="*/ 952540 h 1201751"/>
                  <a:gd name="connsiteX25" fmla="*/ 86212 w 1260332"/>
                  <a:gd name="connsiteY25" fmla="*/ 1000907 h 1201751"/>
                  <a:gd name="connsiteX26" fmla="*/ 87295 w 1260332"/>
                  <a:gd name="connsiteY26" fmla="*/ 1006321 h 1201751"/>
                  <a:gd name="connsiteX27" fmla="*/ 88017 w 1260332"/>
                  <a:gd name="connsiteY27" fmla="*/ 1009570 h 1201751"/>
                  <a:gd name="connsiteX28" fmla="*/ 89461 w 1260332"/>
                  <a:gd name="connsiteY28" fmla="*/ 1017511 h 1201751"/>
                  <a:gd name="connsiteX29" fmla="*/ 90182 w 1260332"/>
                  <a:gd name="connsiteY29" fmla="*/ 1021842 h 1201751"/>
                  <a:gd name="connsiteX30" fmla="*/ 91987 w 1260332"/>
                  <a:gd name="connsiteY30" fmla="*/ 1031588 h 1201751"/>
                  <a:gd name="connsiteX31" fmla="*/ 98846 w 1260332"/>
                  <a:gd name="connsiteY31" fmla="*/ 1113162 h 1201751"/>
                  <a:gd name="connsiteX32" fmla="*/ 116893 w 1260332"/>
                  <a:gd name="connsiteY32" fmla="*/ 1175606 h 1201751"/>
                  <a:gd name="connsiteX33" fmla="*/ 119419 w 1260332"/>
                  <a:gd name="connsiteY33" fmla="*/ 1178493 h 1201751"/>
                  <a:gd name="connsiteX34" fmla="*/ 123751 w 1260332"/>
                  <a:gd name="connsiteY34" fmla="*/ 1178854 h 1201751"/>
                  <a:gd name="connsiteX35" fmla="*/ 226621 w 1260332"/>
                  <a:gd name="connsiteY35" fmla="*/ 1176689 h 1201751"/>
                  <a:gd name="connsiteX36" fmla="*/ 248277 w 1260332"/>
                  <a:gd name="connsiteY36" fmla="*/ 1178493 h 1201751"/>
                  <a:gd name="connsiteX37" fmla="*/ 269213 w 1260332"/>
                  <a:gd name="connsiteY37" fmla="*/ 1187517 h 1201751"/>
                  <a:gd name="connsiteX38" fmla="*/ 282567 w 1260332"/>
                  <a:gd name="connsiteY38" fmla="*/ 1197262 h 1201751"/>
                  <a:gd name="connsiteX39" fmla="*/ 300976 w 1260332"/>
                  <a:gd name="connsiteY39" fmla="*/ 1201594 h 1201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1260332" h="1201751">
                    <a:moveTo>
                      <a:pt x="300976" y="1201594"/>
                    </a:moveTo>
                    <a:cubicBezTo>
                      <a:pt x="302420" y="1201594"/>
                      <a:pt x="303864" y="1201233"/>
                      <a:pt x="305307" y="1200872"/>
                    </a:cubicBezTo>
                    <a:cubicBezTo>
                      <a:pt x="315414" y="1198706"/>
                      <a:pt x="329130" y="1196902"/>
                      <a:pt x="339236" y="1195097"/>
                    </a:cubicBezTo>
                    <a:cubicBezTo>
                      <a:pt x="360532" y="1191487"/>
                      <a:pt x="382189" y="1188600"/>
                      <a:pt x="403485" y="1184990"/>
                    </a:cubicBezTo>
                    <a:cubicBezTo>
                      <a:pt x="419006" y="1182464"/>
                      <a:pt x="434165" y="1179215"/>
                      <a:pt x="449325" y="1175606"/>
                    </a:cubicBezTo>
                    <a:cubicBezTo>
                      <a:pt x="524402" y="1156836"/>
                      <a:pt x="981362" y="1019315"/>
                      <a:pt x="1062936" y="988635"/>
                    </a:cubicBezTo>
                    <a:cubicBezTo>
                      <a:pt x="1090729" y="975641"/>
                      <a:pt x="1117800" y="960120"/>
                      <a:pt x="1143067" y="942794"/>
                    </a:cubicBezTo>
                    <a:cubicBezTo>
                      <a:pt x="1160391" y="927996"/>
                      <a:pt x="1176634" y="911753"/>
                      <a:pt x="1191794" y="894428"/>
                    </a:cubicBezTo>
                    <a:cubicBezTo>
                      <a:pt x="1205871" y="873854"/>
                      <a:pt x="1218504" y="852197"/>
                      <a:pt x="1229333" y="829818"/>
                    </a:cubicBezTo>
                    <a:cubicBezTo>
                      <a:pt x="1242327" y="794084"/>
                      <a:pt x="1251711" y="756907"/>
                      <a:pt x="1258208" y="719368"/>
                    </a:cubicBezTo>
                    <a:cubicBezTo>
                      <a:pt x="1266510" y="638516"/>
                      <a:pt x="1248463" y="379717"/>
                      <a:pt x="1238718" y="299225"/>
                    </a:cubicBezTo>
                    <a:cubicBezTo>
                      <a:pt x="1223918" y="200326"/>
                      <a:pt x="1201179" y="102870"/>
                      <a:pt x="1175191" y="6497"/>
                    </a:cubicBezTo>
                    <a:cubicBezTo>
                      <a:pt x="1174829" y="4692"/>
                      <a:pt x="1174469" y="2888"/>
                      <a:pt x="1173747" y="1083"/>
                    </a:cubicBezTo>
                    <a:cubicBezTo>
                      <a:pt x="1173747" y="722"/>
                      <a:pt x="1173747" y="361"/>
                      <a:pt x="1173386" y="0"/>
                    </a:cubicBezTo>
                    <a:cubicBezTo>
                      <a:pt x="1172664" y="0"/>
                      <a:pt x="1171581" y="361"/>
                      <a:pt x="1170859" y="361"/>
                    </a:cubicBezTo>
                    <a:cubicBezTo>
                      <a:pt x="1118522" y="10467"/>
                      <a:pt x="1051747" y="23823"/>
                      <a:pt x="975586" y="39704"/>
                    </a:cubicBezTo>
                    <a:cubicBezTo>
                      <a:pt x="968729" y="41148"/>
                      <a:pt x="961510" y="42592"/>
                      <a:pt x="954651" y="44036"/>
                    </a:cubicBezTo>
                    <a:cubicBezTo>
                      <a:pt x="900149" y="55225"/>
                      <a:pt x="710290" y="110450"/>
                      <a:pt x="692964" y="115503"/>
                    </a:cubicBezTo>
                    <a:cubicBezTo>
                      <a:pt x="659036" y="125249"/>
                      <a:pt x="211100" y="307166"/>
                      <a:pt x="40733" y="350480"/>
                    </a:cubicBezTo>
                    <a:cubicBezTo>
                      <a:pt x="30626" y="353007"/>
                      <a:pt x="12579" y="355894"/>
                      <a:pt x="5721" y="363835"/>
                    </a:cubicBezTo>
                    <a:cubicBezTo>
                      <a:pt x="-8717" y="380078"/>
                      <a:pt x="8247" y="404622"/>
                      <a:pt x="12218" y="422669"/>
                    </a:cubicBezTo>
                    <a:cubicBezTo>
                      <a:pt x="17271" y="446492"/>
                      <a:pt x="34236" y="647540"/>
                      <a:pt x="37485" y="671362"/>
                    </a:cubicBezTo>
                    <a:cubicBezTo>
                      <a:pt x="44704" y="724421"/>
                      <a:pt x="51561" y="777842"/>
                      <a:pt x="59141" y="830901"/>
                    </a:cubicBezTo>
                    <a:cubicBezTo>
                      <a:pt x="62390" y="855084"/>
                      <a:pt x="65999" y="879629"/>
                      <a:pt x="69609" y="903812"/>
                    </a:cubicBezTo>
                    <a:cubicBezTo>
                      <a:pt x="72135" y="920055"/>
                      <a:pt x="74662" y="936297"/>
                      <a:pt x="77549" y="952540"/>
                    </a:cubicBezTo>
                    <a:cubicBezTo>
                      <a:pt x="80077" y="968783"/>
                      <a:pt x="82963" y="985025"/>
                      <a:pt x="86212" y="1000907"/>
                    </a:cubicBezTo>
                    <a:cubicBezTo>
                      <a:pt x="86573" y="1002351"/>
                      <a:pt x="86934" y="1004156"/>
                      <a:pt x="87295" y="1006321"/>
                    </a:cubicBezTo>
                    <a:cubicBezTo>
                      <a:pt x="87656" y="1007404"/>
                      <a:pt x="87656" y="1008487"/>
                      <a:pt x="88017" y="1009570"/>
                    </a:cubicBezTo>
                    <a:cubicBezTo>
                      <a:pt x="88378" y="1012096"/>
                      <a:pt x="89100" y="1014623"/>
                      <a:pt x="89461" y="1017511"/>
                    </a:cubicBezTo>
                    <a:cubicBezTo>
                      <a:pt x="89822" y="1018955"/>
                      <a:pt x="89822" y="1020398"/>
                      <a:pt x="90182" y="1021842"/>
                    </a:cubicBezTo>
                    <a:cubicBezTo>
                      <a:pt x="90905" y="1024730"/>
                      <a:pt x="91265" y="1027978"/>
                      <a:pt x="91987" y="1031588"/>
                    </a:cubicBezTo>
                    <a:cubicBezTo>
                      <a:pt x="97041" y="1058298"/>
                      <a:pt x="96319" y="1085730"/>
                      <a:pt x="98846" y="1113162"/>
                    </a:cubicBezTo>
                    <a:cubicBezTo>
                      <a:pt x="100650" y="1134819"/>
                      <a:pt x="105343" y="1156836"/>
                      <a:pt x="116893" y="1175606"/>
                    </a:cubicBezTo>
                    <a:cubicBezTo>
                      <a:pt x="117615" y="1176689"/>
                      <a:pt x="118336" y="1177771"/>
                      <a:pt x="119419" y="1178493"/>
                    </a:cubicBezTo>
                    <a:cubicBezTo>
                      <a:pt x="120863" y="1179215"/>
                      <a:pt x="122307" y="1178854"/>
                      <a:pt x="123751" y="1178854"/>
                    </a:cubicBezTo>
                    <a:cubicBezTo>
                      <a:pt x="158041" y="1175606"/>
                      <a:pt x="192331" y="1175967"/>
                      <a:pt x="226621" y="1176689"/>
                    </a:cubicBezTo>
                    <a:cubicBezTo>
                      <a:pt x="233840" y="1176689"/>
                      <a:pt x="241059" y="1177049"/>
                      <a:pt x="248277" y="1178493"/>
                    </a:cubicBezTo>
                    <a:cubicBezTo>
                      <a:pt x="255858" y="1179937"/>
                      <a:pt x="263077" y="1183186"/>
                      <a:pt x="269213" y="1187517"/>
                    </a:cubicBezTo>
                    <a:cubicBezTo>
                      <a:pt x="273905" y="1190765"/>
                      <a:pt x="277875" y="1194375"/>
                      <a:pt x="282567" y="1197262"/>
                    </a:cubicBezTo>
                    <a:cubicBezTo>
                      <a:pt x="289426" y="1200511"/>
                      <a:pt x="293396" y="1202316"/>
                      <a:pt x="300976" y="1201594"/>
                    </a:cubicBezTo>
                    <a:close/>
                  </a:path>
                </a:pathLst>
              </a:custGeom>
              <a:solidFill>
                <a:srgbClr val="FFFFFF"/>
              </a:solidFill>
              <a:ln w="3607" cap="flat">
                <a:noFill/>
                <a:prstDash val="solid"/>
                <a:miter/>
              </a:ln>
            </p:spPr>
            <p:txBody>
              <a:bodyPr rtlCol="0" anchor="ctr"/>
              <a:lstStyle/>
              <a:p>
                <a:endParaRPr lang="en-US"/>
              </a:p>
            </p:txBody>
          </p:sp>
          <p:sp>
            <p:nvSpPr>
              <p:cNvPr id="88" name="Freeform 280">
                <a:extLst>
                  <a:ext uri="{FF2B5EF4-FFF2-40B4-BE49-F238E27FC236}">
                    <a16:creationId xmlns:a16="http://schemas.microsoft.com/office/drawing/2014/main" id="{43BA7075-AB37-D464-997F-08BF54BFE1FB}"/>
                  </a:ext>
                </a:extLst>
              </p:cNvPr>
              <p:cNvSpPr/>
              <p:nvPr/>
            </p:nvSpPr>
            <p:spPr>
              <a:xfrm>
                <a:off x="7897444" y="953527"/>
                <a:ext cx="2608304" cy="2184086"/>
              </a:xfrm>
              <a:custGeom>
                <a:avLst/>
                <a:gdLst>
                  <a:gd name="connsiteX0" fmla="*/ 2507905 w 2608304"/>
                  <a:gd name="connsiteY0" fmla="*/ 702860 h 2184086"/>
                  <a:gd name="connsiteX1" fmla="*/ 2302165 w 2608304"/>
                  <a:gd name="connsiteY1" fmla="*/ 734985 h 2184086"/>
                  <a:gd name="connsiteX2" fmla="*/ 2333568 w 2608304"/>
                  <a:gd name="connsiteY2" fmla="*/ 1002086 h 2184086"/>
                  <a:gd name="connsiteX3" fmla="*/ 2311550 w 2608304"/>
                  <a:gd name="connsiteY3" fmla="*/ 1034210 h 2184086"/>
                  <a:gd name="connsiteX4" fmla="*/ 2267875 w 2608304"/>
                  <a:gd name="connsiteY4" fmla="*/ 1052618 h 2184086"/>
                  <a:gd name="connsiteX5" fmla="*/ 2065023 w 2608304"/>
                  <a:gd name="connsiteY5" fmla="*/ 1020855 h 2184086"/>
                  <a:gd name="connsiteX6" fmla="*/ 1952407 w 2608304"/>
                  <a:gd name="connsiteY6" fmla="*/ 297877 h 2184086"/>
                  <a:gd name="connsiteX7" fmla="*/ 1908732 w 2608304"/>
                  <a:gd name="connsiteY7" fmla="*/ 149528 h 2184086"/>
                  <a:gd name="connsiteX8" fmla="*/ 1802614 w 2608304"/>
                  <a:gd name="connsiteY8" fmla="*/ 18143 h 2184086"/>
                  <a:gd name="connsiteX9" fmla="*/ 1730425 w 2608304"/>
                  <a:gd name="connsiteY9" fmla="*/ 4427 h 2184086"/>
                  <a:gd name="connsiteX10" fmla="*/ 508979 w 2608304"/>
                  <a:gd name="connsiteY10" fmla="*/ 379451 h 2184086"/>
                  <a:gd name="connsiteX11" fmla="*/ 492014 w 2608304"/>
                  <a:gd name="connsiteY11" fmla="*/ 423126 h 2184086"/>
                  <a:gd name="connsiteX12" fmla="*/ 574671 w 2608304"/>
                  <a:gd name="connsiteY12" fmla="*/ 1032766 h 2184086"/>
                  <a:gd name="connsiteX13" fmla="*/ 577919 w 2608304"/>
                  <a:gd name="connsiteY13" fmla="*/ 1084021 h 2184086"/>
                  <a:gd name="connsiteX14" fmla="*/ 429571 w 2608304"/>
                  <a:gd name="connsiteY14" fmla="*/ 1115062 h 2184086"/>
                  <a:gd name="connsiteX15" fmla="*/ 290245 w 2608304"/>
                  <a:gd name="connsiteY15" fmla="*/ 1067778 h 2184086"/>
                  <a:gd name="connsiteX16" fmla="*/ 316594 w 2608304"/>
                  <a:gd name="connsiteY16" fmla="*/ 1003890 h 2184086"/>
                  <a:gd name="connsiteX17" fmla="*/ 99664 w 2608304"/>
                  <a:gd name="connsiteY17" fmla="*/ 823056 h 2184086"/>
                  <a:gd name="connsiteX18" fmla="*/ 765 w 2608304"/>
                  <a:gd name="connsiteY18" fmla="*/ 982955 h 2184086"/>
                  <a:gd name="connsiteX19" fmla="*/ 176185 w 2608304"/>
                  <a:gd name="connsiteY19" fmla="*/ 1129500 h 2184086"/>
                  <a:gd name="connsiteX20" fmla="*/ 188818 w 2608304"/>
                  <a:gd name="connsiteY20" fmla="*/ 1163068 h 2184086"/>
                  <a:gd name="connsiteX21" fmla="*/ 196760 w 2608304"/>
                  <a:gd name="connsiteY21" fmla="*/ 1260524 h 2184086"/>
                  <a:gd name="connsiteX22" fmla="*/ 305404 w 2608304"/>
                  <a:gd name="connsiteY22" fmla="*/ 1495501 h 2184086"/>
                  <a:gd name="connsiteX23" fmla="*/ 402138 w 2608304"/>
                  <a:gd name="connsiteY23" fmla="*/ 1837318 h 2184086"/>
                  <a:gd name="connsiteX24" fmla="*/ 390948 w 2608304"/>
                  <a:gd name="connsiteY24" fmla="*/ 2050999 h 2184086"/>
                  <a:gd name="connsiteX25" fmla="*/ 429571 w 2608304"/>
                  <a:gd name="connsiteY25" fmla="*/ 2123188 h 2184086"/>
                  <a:gd name="connsiteX26" fmla="*/ 551210 w 2608304"/>
                  <a:gd name="connsiteY26" fmla="*/ 2053525 h 2184086"/>
                  <a:gd name="connsiteX27" fmla="*/ 566731 w 2608304"/>
                  <a:gd name="connsiteY27" fmla="*/ 1873774 h 2184086"/>
                  <a:gd name="connsiteX28" fmla="*/ 560233 w 2608304"/>
                  <a:gd name="connsiteY28" fmla="*/ 1730477 h 2184086"/>
                  <a:gd name="connsiteX29" fmla="*/ 555180 w 2608304"/>
                  <a:gd name="connsiteY29" fmla="*/ 1647459 h 2184086"/>
                  <a:gd name="connsiteX30" fmla="*/ 688008 w 2608304"/>
                  <a:gd name="connsiteY30" fmla="*/ 1837679 h 2184086"/>
                  <a:gd name="connsiteX31" fmla="*/ 701003 w 2608304"/>
                  <a:gd name="connsiteY31" fmla="*/ 2040170 h 2184086"/>
                  <a:gd name="connsiteX32" fmla="*/ 779690 w 2608304"/>
                  <a:gd name="connsiteY32" fmla="*/ 2118135 h 2184086"/>
                  <a:gd name="connsiteX33" fmla="*/ 847908 w 2608304"/>
                  <a:gd name="connsiteY33" fmla="*/ 2036922 h 2184086"/>
                  <a:gd name="connsiteX34" fmla="*/ 848991 w 2608304"/>
                  <a:gd name="connsiteY34" fmla="*/ 1815300 h 2184086"/>
                  <a:gd name="connsiteX35" fmla="*/ 833470 w 2608304"/>
                  <a:gd name="connsiteY35" fmla="*/ 1753939 h 2184086"/>
                  <a:gd name="connsiteX36" fmla="*/ 612931 w 2608304"/>
                  <a:gd name="connsiteY36" fmla="*/ 1370613 h 2184086"/>
                  <a:gd name="connsiteX37" fmla="*/ 759476 w 2608304"/>
                  <a:gd name="connsiteY37" fmla="*/ 1357619 h 2184086"/>
                  <a:gd name="connsiteX38" fmla="*/ 789435 w 2608304"/>
                  <a:gd name="connsiteY38" fmla="*/ 1347512 h 2184086"/>
                  <a:gd name="connsiteX39" fmla="*/ 804956 w 2608304"/>
                  <a:gd name="connsiteY39" fmla="*/ 1346068 h 2184086"/>
                  <a:gd name="connsiteX40" fmla="*/ 1010335 w 2608304"/>
                  <a:gd name="connsiteY40" fmla="*/ 1331631 h 2184086"/>
                  <a:gd name="connsiteX41" fmla="*/ 1143163 w 2608304"/>
                  <a:gd name="connsiteY41" fmla="*/ 1312500 h 2184086"/>
                  <a:gd name="connsiteX42" fmla="*/ 1710934 w 2608304"/>
                  <a:gd name="connsiteY42" fmla="*/ 1238867 h 2184086"/>
                  <a:gd name="connsiteX43" fmla="*/ 1749555 w 2608304"/>
                  <a:gd name="connsiteY43" fmla="*/ 1256554 h 2184086"/>
                  <a:gd name="connsiteX44" fmla="*/ 1841597 w 2608304"/>
                  <a:gd name="connsiteY44" fmla="*/ 1342820 h 2184086"/>
                  <a:gd name="connsiteX45" fmla="*/ 2048420 w 2608304"/>
                  <a:gd name="connsiteY45" fmla="*/ 1329104 h 2184086"/>
                  <a:gd name="connsiteX46" fmla="*/ 2101839 w 2608304"/>
                  <a:gd name="connsiteY46" fmla="*/ 1333074 h 2184086"/>
                  <a:gd name="connsiteX47" fmla="*/ 2081987 w 2608304"/>
                  <a:gd name="connsiteY47" fmla="*/ 1375666 h 2184086"/>
                  <a:gd name="connsiteX48" fmla="*/ 1992473 w 2608304"/>
                  <a:gd name="connsiteY48" fmla="*/ 1595844 h 2184086"/>
                  <a:gd name="connsiteX49" fmla="*/ 1915951 w 2608304"/>
                  <a:gd name="connsiteY49" fmla="*/ 1787507 h 2184086"/>
                  <a:gd name="connsiteX50" fmla="*/ 1903318 w 2608304"/>
                  <a:gd name="connsiteY50" fmla="*/ 2084567 h 2184086"/>
                  <a:gd name="connsiteX51" fmla="*/ 1921727 w 2608304"/>
                  <a:gd name="connsiteY51" fmla="*/ 2151703 h 2184086"/>
                  <a:gd name="connsiteX52" fmla="*/ 2055639 w 2608304"/>
                  <a:gd name="connsiteY52" fmla="*/ 2106946 h 2184086"/>
                  <a:gd name="connsiteX53" fmla="*/ 2055277 w 2608304"/>
                  <a:gd name="connsiteY53" fmla="*/ 1999744 h 2184086"/>
                  <a:gd name="connsiteX54" fmla="*/ 2097869 w 2608304"/>
                  <a:gd name="connsiteY54" fmla="*/ 1803028 h 2184086"/>
                  <a:gd name="connsiteX55" fmla="*/ 2185218 w 2608304"/>
                  <a:gd name="connsiteY55" fmla="*/ 1660454 h 2184086"/>
                  <a:gd name="connsiteX56" fmla="*/ 2188106 w 2608304"/>
                  <a:gd name="connsiteY56" fmla="*/ 1746720 h 2184086"/>
                  <a:gd name="connsiteX57" fmla="*/ 2198213 w 2608304"/>
                  <a:gd name="connsiteY57" fmla="*/ 2082040 h 2184086"/>
                  <a:gd name="connsiteX58" fmla="*/ 2255603 w 2608304"/>
                  <a:gd name="connsiteY58" fmla="*/ 2174443 h 2184086"/>
                  <a:gd name="connsiteX59" fmla="*/ 2344757 w 2608304"/>
                  <a:gd name="connsiteY59" fmla="*/ 2160366 h 2184086"/>
                  <a:gd name="connsiteX60" fmla="*/ 2362804 w 2608304"/>
                  <a:gd name="connsiteY60" fmla="*/ 2031508 h 2184086"/>
                  <a:gd name="connsiteX61" fmla="*/ 2361721 w 2608304"/>
                  <a:gd name="connsiteY61" fmla="*/ 1788951 h 2184086"/>
                  <a:gd name="connsiteX62" fmla="*/ 2461343 w 2608304"/>
                  <a:gd name="connsiteY62" fmla="*/ 1367004 h 2184086"/>
                  <a:gd name="connsiteX63" fmla="*/ 2467840 w 2608304"/>
                  <a:gd name="connsiteY63" fmla="*/ 1056228 h 2184086"/>
                  <a:gd name="connsiteX64" fmla="*/ 2479390 w 2608304"/>
                  <a:gd name="connsiteY64" fmla="*/ 1042151 h 2184086"/>
                  <a:gd name="connsiteX65" fmla="*/ 2608248 w 2608304"/>
                  <a:gd name="connsiteY65" fmla="*/ 875393 h 2184086"/>
                  <a:gd name="connsiteX66" fmla="*/ 2507905 w 2608304"/>
                  <a:gd name="connsiteY66" fmla="*/ 702860 h 2184086"/>
                  <a:gd name="connsiteX67" fmla="*/ 2107253 w 2608304"/>
                  <a:gd name="connsiteY67" fmla="*/ 1046121 h 2184086"/>
                  <a:gd name="connsiteX68" fmla="*/ 2235029 w 2608304"/>
                  <a:gd name="connsiteY68" fmla="*/ 1066334 h 2184086"/>
                  <a:gd name="connsiteX69" fmla="*/ 2221313 w 2608304"/>
                  <a:gd name="connsiteY69" fmla="*/ 1073914 h 2184086"/>
                  <a:gd name="connsiteX70" fmla="*/ 2114834 w 2608304"/>
                  <a:gd name="connsiteY70" fmla="*/ 1122642 h 2184086"/>
                  <a:gd name="connsiteX71" fmla="*/ 2087041 w 2608304"/>
                  <a:gd name="connsiteY71" fmla="*/ 1125530 h 2184086"/>
                  <a:gd name="connsiteX72" fmla="*/ 2070798 w 2608304"/>
                  <a:gd name="connsiteY72" fmla="*/ 1047926 h 2184086"/>
                  <a:gd name="connsiteX73" fmla="*/ 2107253 w 2608304"/>
                  <a:gd name="connsiteY73" fmla="*/ 1046121 h 2184086"/>
                  <a:gd name="connsiteX74" fmla="*/ 1923170 w 2608304"/>
                  <a:gd name="connsiteY74" fmla="*/ 226049 h 2184086"/>
                  <a:gd name="connsiteX75" fmla="*/ 2070076 w 2608304"/>
                  <a:gd name="connsiteY75" fmla="*/ 1140328 h 2184086"/>
                  <a:gd name="connsiteX76" fmla="*/ 2072963 w 2608304"/>
                  <a:gd name="connsiteY76" fmla="*/ 1149713 h 2184086"/>
                  <a:gd name="connsiteX77" fmla="*/ 1979478 w 2608304"/>
                  <a:gd name="connsiteY77" fmla="*/ 1178950 h 2184086"/>
                  <a:gd name="connsiteX78" fmla="*/ 1834016 w 2608304"/>
                  <a:gd name="connsiteY78" fmla="*/ 326031 h 2184086"/>
                  <a:gd name="connsiteX79" fmla="*/ 1779874 w 2608304"/>
                  <a:gd name="connsiteY79" fmla="*/ 26806 h 2184086"/>
                  <a:gd name="connsiteX80" fmla="*/ 1923170 w 2608304"/>
                  <a:gd name="connsiteY80" fmla="*/ 226049 h 2184086"/>
                  <a:gd name="connsiteX81" fmla="*/ 586221 w 2608304"/>
                  <a:gd name="connsiteY81" fmla="*/ 1097015 h 2184086"/>
                  <a:gd name="connsiteX82" fmla="*/ 597411 w 2608304"/>
                  <a:gd name="connsiteY82" fmla="*/ 1201689 h 2184086"/>
                  <a:gd name="connsiteX83" fmla="*/ 442925 w 2608304"/>
                  <a:gd name="connsiteY83" fmla="*/ 1128417 h 2184086"/>
                  <a:gd name="connsiteX84" fmla="*/ 586221 w 2608304"/>
                  <a:gd name="connsiteY84" fmla="*/ 1097015 h 2184086"/>
                  <a:gd name="connsiteX85" fmla="*/ 179434 w 2608304"/>
                  <a:gd name="connsiteY85" fmla="*/ 1109648 h 2184086"/>
                  <a:gd name="connsiteX86" fmla="*/ 19534 w 2608304"/>
                  <a:gd name="connsiteY86" fmla="*/ 961299 h 2184086"/>
                  <a:gd name="connsiteX87" fmla="*/ 175102 w 2608304"/>
                  <a:gd name="connsiteY87" fmla="*/ 821973 h 2184086"/>
                  <a:gd name="connsiteX88" fmla="*/ 302878 w 2608304"/>
                  <a:gd name="connsiteY88" fmla="*/ 981873 h 2184086"/>
                  <a:gd name="connsiteX89" fmla="*/ 179434 w 2608304"/>
                  <a:gd name="connsiteY89" fmla="*/ 1109648 h 2184086"/>
                  <a:gd name="connsiteX90" fmla="*/ 795932 w 2608304"/>
                  <a:gd name="connsiteY90" fmla="*/ 1282542 h 2184086"/>
                  <a:gd name="connsiteX91" fmla="*/ 773914 w 2608304"/>
                  <a:gd name="connsiteY91" fmla="*/ 1326577 h 2184086"/>
                  <a:gd name="connsiteX92" fmla="*/ 765612 w 2608304"/>
                  <a:gd name="connsiteY92" fmla="*/ 1331992 h 2184086"/>
                  <a:gd name="connsiteX93" fmla="*/ 749009 w 2608304"/>
                  <a:gd name="connsiteY93" fmla="*/ 1337767 h 2184086"/>
                  <a:gd name="connsiteX94" fmla="*/ 738181 w 2608304"/>
                  <a:gd name="connsiteY94" fmla="*/ 1339571 h 2184086"/>
                  <a:gd name="connsiteX95" fmla="*/ 573588 w 2608304"/>
                  <a:gd name="connsiteY95" fmla="*/ 1354370 h 2184086"/>
                  <a:gd name="connsiteX96" fmla="*/ 428488 w 2608304"/>
                  <a:gd name="connsiteY96" fmla="*/ 1302755 h 2184086"/>
                  <a:gd name="connsiteX97" fmla="*/ 289523 w 2608304"/>
                  <a:gd name="connsiteY97" fmla="*/ 1234897 h 2184086"/>
                  <a:gd name="connsiteX98" fmla="*/ 302156 w 2608304"/>
                  <a:gd name="connsiteY98" fmla="*/ 1256193 h 2184086"/>
                  <a:gd name="connsiteX99" fmla="*/ 504286 w 2608304"/>
                  <a:gd name="connsiteY99" fmla="*/ 1364116 h 2184086"/>
                  <a:gd name="connsiteX100" fmla="*/ 594884 w 2608304"/>
                  <a:gd name="connsiteY100" fmla="*/ 1369169 h 2184086"/>
                  <a:gd name="connsiteX101" fmla="*/ 819394 w 2608304"/>
                  <a:gd name="connsiteY101" fmla="*/ 1766933 h 2184086"/>
                  <a:gd name="connsiteX102" fmla="*/ 834553 w 2608304"/>
                  <a:gd name="connsiteY102" fmla="*/ 1925028 h 2184086"/>
                  <a:gd name="connsiteX103" fmla="*/ 827695 w 2608304"/>
                  <a:gd name="connsiteY103" fmla="*/ 2041614 h 2184086"/>
                  <a:gd name="connsiteX104" fmla="*/ 771388 w 2608304"/>
                  <a:gd name="connsiteY104" fmla="*/ 2101531 h 2184086"/>
                  <a:gd name="connsiteX105" fmla="*/ 718689 w 2608304"/>
                  <a:gd name="connsiteY105" fmla="*/ 2046306 h 2184086"/>
                  <a:gd name="connsiteX106" fmla="*/ 713636 w 2608304"/>
                  <a:gd name="connsiteY106" fmla="*/ 1886407 h 2184086"/>
                  <a:gd name="connsiteX107" fmla="*/ 589831 w 2608304"/>
                  <a:gd name="connsiteY107" fmla="*/ 1635909 h 2184086"/>
                  <a:gd name="connsiteX108" fmla="*/ 546156 w 2608304"/>
                  <a:gd name="connsiteY108" fmla="*/ 1621110 h 2184086"/>
                  <a:gd name="connsiteX109" fmla="*/ 533523 w 2608304"/>
                  <a:gd name="connsiteY109" fmla="*/ 1661537 h 2184086"/>
                  <a:gd name="connsiteX110" fmla="*/ 556984 w 2608304"/>
                  <a:gd name="connsiteY110" fmla="*/ 1853921 h 2184086"/>
                  <a:gd name="connsiteX111" fmla="*/ 535689 w 2608304"/>
                  <a:gd name="connsiteY111" fmla="*/ 2065076 h 2184086"/>
                  <a:gd name="connsiteX112" fmla="*/ 471440 w 2608304"/>
                  <a:gd name="connsiteY112" fmla="*/ 2116330 h 2184086"/>
                  <a:gd name="connsiteX113" fmla="*/ 408274 w 2608304"/>
                  <a:gd name="connsiteY113" fmla="*/ 2053525 h 2184086"/>
                  <a:gd name="connsiteX114" fmla="*/ 414771 w 2608304"/>
                  <a:gd name="connsiteY114" fmla="*/ 1731199 h 2184086"/>
                  <a:gd name="connsiteX115" fmla="*/ 373262 w 2608304"/>
                  <a:gd name="connsiteY115" fmla="*/ 1600175 h 2184086"/>
                  <a:gd name="connsiteX116" fmla="*/ 218055 w 2608304"/>
                  <a:gd name="connsiteY116" fmla="*/ 1263772 h 2184086"/>
                  <a:gd name="connsiteX117" fmla="*/ 283747 w 2608304"/>
                  <a:gd name="connsiteY117" fmla="*/ 1089435 h 2184086"/>
                  <a:gd name="connsiteX118" fmla="*/ 346913 w 2608304"/>
                  <a:gd name="connsiteY118" fmla="*/ 1100985 h 2184086"/>
                  <a:gd name="connsiteX119" fmla="*/ 489849 w 2608304"/>
                  <a:gd name="connsiteY119" fmla="*/ 1178589 h 2184086"/>
                  <a:gd name="connsiteX120" fmla="*/ 670683 w 2608304"/>
                  <a:gd name="connsiteY120" fmla="*/ 1218654 h 2184086"/>
                  <a:gd name="connsiteX121" fmla="*/ 760559 w 2608304"/>
                  <a:gd name="connsiteY121" fmla="*/ 1219015 h 2184086"/>
                  <a:gd name="connsiteX122" fmla="*/ 795932 w 2608304"/>
                  <a:gd name="connsiteY122" fmla="*/ 1282542 h 2184086"/>
                  <a:gd name="connsiteX123" fmla="*/ 1762188 w 2608304"/>
                  <a:gd name="connsiteY123" fmla="*/ 1215045 h 2184086"/>
                  <a:gd name="connsiteX124" fmla="*/ 1698661 w 2608304"/>
                  <a:gd name="connsiteY124" fmla="*/ 1217571 h 2184086"/>
                  <a:gd name="connsiteX125" fmla="*/ 1605176 w 2608304"/>
                  <a:gd name="connsiteY125" fmla="*/ 1228761 h 2184086"/>
                  <a:gd name="connsiteX126" fmla="*/ 1496892 w 2608304"/>
                  <a:gd name="connsiteY126" fmla="*/ 1241033 h 2184086"/>
                  <a:gd name="connsiteX127" fmla="*/ 916127 w 2608304"/>
                  <a:gd name="connsiteY127" fmla="*/ 1322968 h 2184086"/>
                  <a:gd name="connsiteX128" fmla="*/ 915045 w 2608304"/>
                  <a:gd name="connsiteY128" fmla="*/ 1322968 h 2184086"/>
                  <a:gd name="connsiteX129" fmla="*/ 905660 w 2608304"/>
                  <a:gd name="connsiteY129" fmla="*/ 1323690 h 2184086"/>
                  <a:gd name="connsiteX130" fmla="*/ 834914 w 2608304"/>
                  <a:gd name="connsiteY130" fmla="*/ 1329104 h 2184086"/>
                  <a:gd name="connsiteX131" fmla="*/ 797376 w 2608304"/>
                  <a:gd name="connsiteY131" fmla="*/ 1330187 h 2184086"/>
                  <a:gd name="connsiteX132" fmla="*/ 796654 w 2608304"/>
                  <a:gd name="connsiteY132" fmla="*/ 1329826 h 2184086"/>
                  <a:gd name="connsiteX133" fmla="*/ 796654 w 2608304"/>
                  <a:gd name="connsiteY133" fmla="*/ 1328743 h 2184086"/>
                  <a:gd name="connsiteX134" fmla="*/ 796293 w 2608304"/>
                  <a:gd name="connsiteY134" fmla="*/ 1222985 h 2184086"/>
                  <a:gd name="connsiteX135" fmla="*/ 676820 w 2608304"/>
                  <a:gd name="connsiteY135" fmla="*/ 1205299 h 2184086"/>
                  <a:gd name="connsiteX136" fmla="*/ 622316 w 2608304"/>
                  <a:gd name="connsiteY136" fmla="*/ 1207104 h 2184086"/>
                  <a:gd name="connsiteX137" fmla="*/ 621594 w 2608304"/>
                  <a:gd name="connsiteY137" fmla="*/ 1206021 h 2184086"/>
                  <a:gd name="connsiteX138" fmla="*/ 620511 w 2608304"/>
                  <a:gd name="connsiteY138" fmla="*/ 1195554 h 2184086"/>
                  <a:gd name="connsiteX139" fmla="*/ 593440 w 2608304"/>
                  <a:gd name="connsiteY139" fmla="*/ 1049370 h 2184086"/>
                  <a:gd name="connsiteX140" fmla="*/ 590553 w 2608304"/>
                  <a:gd name="connsiteY140" fmla="*/ 1034210 h 2184086"/>
                  <a:gd name="connsiteX141" fmla="*/ 551931 w 2608304"/>
                  <a:gd name="connsiteY141" fmla="*/ 777937 h 2184086"/>
                  <a:gd name="connsiteX142" fmla="*/ 519085 w 2608304"/>
                  <a:gd name="connsiteY142" fmla="*/ 468244 h 2184086"/>
                  <a:gd name="connsiteX143" fmla="*/ 564203 w 2608304"/>
                  <a:gd name="connsiteY143" fmla="*/ 381978 h 2184086"/>
                  <a:gd name="connsiteX144" fmla="*/ 1675921 w 2608304"/>
                  <a:gd name="connsiteY144" fmla="*/ 32942 h 2184086"/>
                  <a:gd name="connsiteX145" fmla="*/ 1678449 w 2608304"/>
                  <a:gd name="connsiteY145" fmla="*/ 32220 h 2184086"/>
                  <a:gd name="connsiteX146" fmla="*/ 1678809 w 2608304"/>
                  <a:gd name="connsiteY146" fmla="*/ 32220 h 2184086"/>
                  <a:gd name="connsiteX147" fmla="*/ 1686750 w 2608304"/>
                  <a:gd name="connsiteY147" fmla="*/ 30776 h 2184086"/>
                  <a:gd name="connsiteX148" fmla="*/ 1692886 w 2608304"/>
                  <a:gd name="connsiteY148" fmla="*/ 29693 h 2184086"/>
                  <a:gd name="connsiteX149" fmla="*/ 1700827 w 2608304"/>
                  <a:gd name="connsiteY149" fmla="*/ 28250 h 2184086"/>
                  <a:gd name="connsiteX150" fmla="*/ 1709489 w 2608304"/>
                  <a:gd name="connsiteY150" fmla="*/ 26445 h 2184086"/>
                  <a:gd name="connsiteX151" fmla="*/ 1713099 w 2608304"/>
                  <a:gd name="connsiteY151" fmla="*/ 25723 h 2184086"/>
                  <a:gd name="connsiteX152" fmla="*/ 1715625 w 2608304"/>
                  <a:gd name="connsiteY152" fmla="*/ 25362 h 2184086"/>
                  <a:gd name="connsiteX153" fmla="*/ 1723927 w 2608304"/>
                  <a:gd name="connsiteY153" fmla="*/ 23918 h 2184086"/>
                  <a:gd name="connsiteX154" fmla="*/ 1766881 w 2608304"/>
                  <a:gd name="connsiteY154" fmla="*/ 52433 h 2184086"/>
                  <a:gd name="connsiteX155" fmla="*/ 1769407 w 2608304"/>
                  <a:gd name="connsiteY155" fmla="*/ 66871 h 2184086"/>
                  <a:gd name="connsiteX156" fmla="*/ 1810916 w 2608304"/>
                  <a:gd name="connsiteY156" fmla="*/ 278747 h 2184086"/>
                  <a:gd name="connsiteX157" fmla="*/ 1943022 w 2608304"/>
                  <a:gd name="connsiteY157" fmla="*/ 1049009 h 2184086"/>
                  <a:gd name="connsiteX158" fmla="*/ 1951324 w 2608304"/>
                  <a:gd name="connsiteY158" fmla="*/ 1090879 h 2184086"/>
                  <a:gd name="connsiteX159" fmla="*/ 1951324 w 2608304"/>
                  <a:gd name="connsiteY159" fmla="*/ 1091962 h 2184086"/>
                  <a:gd name="connsiteX160" fmla="*/ 1953851 w 2608304"/>
                  <a:gd name="connsiteY160" fmla="*/ 1106399 h 2184086"/>
                  <a:gd name="connsiteX161" fmla="*/ 1954212 w 2608304"/>
                  <a:gd name="connsiteY161" fmla="*/ 1108926 h 2184086"/>
                  <a:gd name="connsiteX162" fmla="*/ 1958183 w 2608304"/>
                  <a:gd name="connsiteY162" fmla="*/ 1130944 h 2184086"/>
                  <a:gd name="connsiteX163" fmla="*/ 1958543 w 2608304"/>
                  <a:gd name="connsiteY163" fmla="*/ 1133831 h 2184086"/>
                  <a:gd name="connsiteX164" fmla="*/ 1959265 w 2608304"/>
                  <a:gd name="connsiteY164" fmla="*/ 1138163 h 2184086"/>
                  <a:gd name="connsiteX165" fmla="*/ 1961792 w 2608304"/>
                  <a:gd name="connsiteY165" fmla="*/ 1151157 h 2184086"/>
                  <a:gd name="connsiteX166" fmla="*/ 1962874 w 2608304"/>
                  <a:gd name="connsiteY166" fmla="*/ 1156932 h 2184086"/>
                  <a:gd name="connsiteX167" fmla="*/ 1963236 w 2608304"/>
                  <a:gd name="connsiteY167" fmla="*/ 1158376 h 2184086"/>
                  <a:gd name="connsiteX168" fmla="*/ 1964679 w 2608304"/>
                  <a:gd name="connsiteY168" fmla="*/ 1169926 h 2184086"/>
                  <a:gd name="connsiteX169" fmla="*/ 1966845 w 2608304"/>
                  <a:gd name="connsiteY169" fmla="*/ 1180755 h 2184086"/>
                  <a:gd name="connsiteX170" fmla="*/ 1966845 w 2608304"/>
                  <a:gd name="connsiteY170" fmla="*/ 1181477 h 2184086"/>
                  <a:gd name="connsiteX171" fmla="*/ 1966123 w 2608304"/>
                  <a:gd name="connsiteY171" fmla="*/ 1181837 h 2184086"/>
                  <a:gd name="connsiteX172" fmla="*/ 1961792 w 2608304"/>
                  <a:gd name="connsiteY172" fmla="*/ 1182198 h 2184086"/>
                  <a:gd name="connsiteX173" fmla="*/ 1957100 w 2608304"/>
                  <a:gd name="connsiteY173" fmla="*/ 1182559 h 2184086"/>
                  <a:gd name="connsiteX174" fmla="*/ 1940135 w 2608304"/>
                  <a:gd name="connsiteY174" fmla="*/ 1183642 h 2184086"/>
                  <a:gd name="connsiteX175" fmla="*/ 1939774 w 2608304"/>
                  <a:gd name="connsiteY175" fmla="*/ 1183642 h 2184086"/>
                  <a:gd name="connsiteX176" fmla="*/ 1936165 w 2608304"/>
                  <a:gd name="connsiteY176" fmla="*/ 1184003 h 2184086"/>
                  <a:gd name="connsiteX177" fmla="*/ 1923531 w 2608304"/>
                  <a:gd name="connsiteY177" fmla="*/ 1184725 h 2184086"/>
                  <a:gd name="connsiteX178" fmla="*/ 1923170 w 2608304"/>
                  <a:gd name="connsiteY178" fmla="*/ 1184725 h 2184086"/>
                  <a:gd name="connsiteX179" fmla="*/ 1919200 w 2608304"/>
                  <a:gd name="connsiteY179" fmla="*/ 1185086 h 2184086"/>
                  <a:gd name="connsiteX180" fmla="*/ 1914869 w 2608304"/>
                  <a:gd name="connsiteY180" fmla="*/ 1185447 h 2184086"/>
                  <a:gd name="connsiteX181" fmla="*/ 1910537 w 2608304"/>
                  <a:gd name="connsiteY181" fmla="*/ 1185808 h 2184086"/>
                  <a:gd name="connsiteX182" fmla="*/ 1908372 w 2608304"/>
                  <a:gd name="connsiteY182" fmla="*/ 1185808 h 2184086"/>
                  <a:gd name="connsiteX183" fmla="*/ 1906206 w 2608304"/>
                  <a:gd name="connsiteY183" fmla="*/ 1185808 h 2184086"/>
                  <a:gd name="connsiteX184" fmla="*/ 1901513 w 2608304"/>
                  <a:gd name="connsiteY184" fmla="*/ 1186169 h 2184086"/>
                  <a:gd name="connsiteX185" fmla="*/ 1897543 w 2608304"/>
                  <a:gd name="connsiteY185" fmla="*/ 1186530 h 2184086"/>
                  <a:gd name="connsiteX186" fmla="*/ 1885632 w 2608304"/>
                  <a:gd name="connsiteY186" fmla="*/ 1187252 h 2184086"/>
                  <a:gd name="connsiteX187" fmla="*/ 1882022 w 2608304"/>
                  <a:gd name="connsiteY187" fmla="*/ 1187613 h 2184086"/>
                  <a:gd name="connsiteX188" fmla="*/ 1875525 w 2608304"/>
                  <a:gd name="connsiteY188" fmla="*/ 1187974 h 2184086"/>
                  <a:gd name="connsiteX189" fmla="*/ 1872637 w 2608304"/>
                  <a:gd name="connsiteY189" fmla="*/ 1187974 h 2184086"/>
                  <a:gd name="connsiteX190" fmla="*/ 1869389 w 2608304"/>
                  <a:gd name="connsiteY190" fmla="*/ 1188335 h 2184086"/>
                  <a:gd name="connsiteX191" fmla="*/ 1867946 w 2608304"/>
                  <a:gd name="connsiteY191" fmla="*/ 1188335 h 2184086"/>
                  <a:gd name="connsiteX192" fmla="*/ 1863614 w 2608304"/>
                  <a:gd name="connsiteY192" fmla="*/ 1188695 h 2184086"/>
                  <a:gd name="connsiteX193" fmla="*/ 1841597 w 2608304"/>
                  <a:gd name="connsiteY193" fmla="*/ 1190500 h 2184086"/>
                  <a:gd name="connsiteX194" fmla="*/ 1829324 w 2608304"/>
                  <a:gd name="connsiteY194" fmla="*/ 1192666 h 2184086"/>
                  <a:gd name="connsiteX195" fmla="*/ 1813442 w 2608304"/>
                  <a:gd name="connsiteY195" fmla="*/ 1196275 h 2184086"/>
                  <a:gd name="connsiteX196" fmla="*/ 1811638 w 2608304"/>
                  <a:gd name="connsiteY196" fmla="*/ 1196636 h 2184086"/>
                  <a:gd name="connsiteX197" fmla="*/ 1809472 w 2608304"/>
                  <a:gd name="connsiteY197" fmla="*/ 1197358 h 2184086"/>
                  <a:gd name="connsiteX198" fmla="*/ 1796478 w 2608304"/>
                  <a:gd name="connsiteY198" fmla="*/ 1201329 h 2184086"/>
                  <a:gd name="connsiteX199" fmla="*/ 1786733 w 2608304"/>
                  <a:gd name="connsiteY199" fmla="*/ 1204577 h 2184086"/>
                  <a:gd name="connsiteX200" fmla="*/ 1762910 w 2608304"/>
                  <a:gd name="connsiteY200" fmla="*/ 1215406 h 2184086"/>
                  <a:gd name="connsiteX201" fmla="*/ 1762188 w 2608304"/>
                  <a:gd name="connsiteY201" fmla="*/ 1215045 h 2184086"/>
                  <a:gd name="connsiteX202" fmla="*/ 2450153 w 2608304"/>
                  <a:gd name="connsiteY202" fmla="*/ 1323690 h 2184086"/>
                  <a:gd name="connsiteX203" fmla="*/ 2343313 w 2608304"/>
                  <a:gd name="connsiteY203" fmla="*/ 1762602 h 2184086"/>
                  <a:gd name="connsiteX204" fmla="*/ 2344035 w 2608304"/>
                  <a:gd name="connsiteY204" fmla="*/ 2006241 h 2184086"/>
                  <a:gd name="connsiteX205" fmla="*/ 2346562 w 2608304"/>
                  <a:gd name="connsiteY205" fmla="*/ 2100810 h 2184086"/>
                  <a:gd name="connsiteX206" fmla="*/ 2298195 w 2608304"/>
                  <a:gd name="connsiteY206" fmla="*/ 2160366 h 2184086"/>
                  <a:gd name="connsiteX207" fmla="*/ 2224561 w 2608304"/>
                  <a:gd name="connsiteY207" fmla="*/ 2107307 h 2184086"/>
                  <a:gd name="connsiteX208" fmla="*/ 2205070 w 2608304"/>
                  <a:gd name="connsiteY208" fmla="*/ 1784619 h 2184086"/>
                  <a:gd name="connsiteX209" fmla="*/ 2217342 w 2608304"/>
                  <a:gd name="connsiteY209" fmla="*/ 1662619 h 2184086"/>
                  <a:gd name="connsiteX210" fmla="*/ 2192076 w 2608304"/>
                  <a:gd name="connsiteY210" fmla="*/ 1631217 h 2184086"/>
                  <a:gd name="connsiteX211" fmla="*/ 2159591 w 2608304"/>
                  <a:gd name="connsiteY211" fmla="*/ 1650347 h 2184086"/>
                  <a:gd name="connsiteX212" fmla="*/ 2048420 w 2608304"/>
                  <a:gd name="connsiteY212" fmla="*/ 1857170 h 2184086"/>
                  <a:gd name="connsiteX213" fmla="*/ 2039396 w 2608304"/>
                  <a:gd name="connsiteY213" fmla="*/ 1937300 h 2184086"/>
                  <a:gd name="connsiteX214" fmla="*/ 2039396 w 2608304"/>
                  <a:gd name="connsiteY214" fmla="*/ 2086011 h 2184086"/>
                  <a:gd name="connsiteX215" fmla="*/ 1981283 w 2608304"/>
                  <a:gd name="connsiteY215" fmla="*/ 2146289 h 2184086"/>
                  <a:gd name="connsiteX216" fmla="*/ 1920283 w 2608304"/>
                  <a:gd name="connsiteY216" fmla="*/ 2090342 h 2184086"/>
                  <a:gd name="connsiteX217" fmla="*/ 1933638 w 2608304"/>
                  <a:gd name="connsiteY217" fmla="*/ 1792560 h 2184086"/>
                  <a:gd name="connsiteX218" fmla="*/ 1959265 w 2608304"/>
                  <a:gd name="connsiteY218" fmla="*/ 1705572 h 2184086"/>
                  <a:gd name="connsiteX219" fmla="*/ 1963957 w 2608304"/>
                  <a:gd name="connsiteY219" fmla="*/ 1695827 h 2184086"/>
                  <a:gd name="connsiteX220" fmla="*/ 1987059 w 2608304"/>
                  <a:gd name="connsiteY220" fmla="*/ 1647459 h 2184086"/>
                  <a:gd name="connsiteX221" fmla="*/ 1989224 w 2608304"/>
                  <a:gd name="connsiteY221" fmla="*/ 1642406 h 2184086"/>
                  <a:gd name="connsiteX222" fmla="*/ 1993194 w 2608304"/>
                  <a:gd name="connsiteY222" fmla="*/ 1632661 h 2184086"/>
                  <a:gd name="connsiteX223" fmla="*/ 2100757 w 2608304"/>
                  <a:gd name="connsiteY223" fmla="*/ 1370974 h 2184086"/>
                  <a:gd name="connsiteX224" fmla="*/ 2219870 w 2608304"/>
                  <a:gd name="connsiteY224" fmla="*/ 1278571 h 2184086"/>
                  <a:gd name="connsiteX225" fmla="*/ 2306497 w 2608304"/>
                  <a:gd name="connsiteY225" fmla="*/ 1220820 h 2184086"/>
                  <a:gd name="connsiteX226" fmla="*/ 2299278 w 2608304"/>
                  <a:gd name="connsiteY226" fmla="*/ 1211796 h 2184086"/>
                  <a:gd name="connsiteX227" fmla="*/ 2203627 w 2608304"/>
                  <a:gd name="connsiteY227" fmla="*/ 1265938 h 2184086"/>
                  <a:gd name="connsiteX228" fmla="*/ 2002218 w 2608304"/>
                  <a:gd name="connsiteY228" fmla="*/ 1312861 h 2184086"/>
                  <a:gd name="connsiteX229" fmla="*/ 1840152 w 2608304"/>
                  <a:gd name="connsiteY229" fmla="*/ 1324773 h 2184086"/>
                  <a:gd name="connsiteX230" fmla="*/ 1768685 w 2608304"/>
                  <a:gd name="connsiteY230" fmla="*/ 1277849 h 2184086"/>
                  <a:gd name="connsiteX231" fmla="*/ 1813442 w 2608304"/>
                  <a:gd name="connsiteY231" fmla="*/ 1212879 h 2184086"/>
                  <a:gd name="connsiteX232" fmla="*/ 1917395 w 2608304"/>
                  <a:gd name="connsiteY232" fmla="*/ 1200607 h 2184086"/>
                  <a:gd name="connsiteX233" fmla="*/ 2237194 w 2608304"/>
                  <a:gd name="connsiteY233" fmla="*/ 1090879 h 2184086"/>
                  <a:gd name="connsiteX234" fmla="*/ 2351976 w 2608304"/>
                  <a:gd name="connsiteY234" fmla="*/ 1038180 h 2184086"/>
                  <a:gd name="connsiteX235" fmla="*/ 2468201 w 2608304"/>
                  <a:gd name="connsiteY235" fmla="*/ 1113257 h 2184086"/>
                  <a:gd name="connsiteX236" fmla="*/ 2450153 w 2608304"/>
                  <a:gd name="connsiteY236" fmla="*/ 1323690 h 2184086"/>
                  <a:gd name="connsiteX237" fmla="*/ 2437881 w 2608304"/>
                  <a:gd name="connsiteY237" fmla="*/ 1016885 h 2184086"/>
                  <a:gd name="connsiteX238" fmla="*/ 2278703 w 2608304"/>
                  <a:gd name="connsiteY238" fmla="*/ 836050 h 2184086"/>
                  <a:gd name="connsiteX239" fmla="*/ 2428496 w 2608304"/>
                  <a:gd name="connsiteY239" fmla="*/ 703221 h 2184086"/>
                  <a:gd name="connsiteX240" fmla="*/ 2593450 w 2608304"/>
                  <a:gd name="connsiteY240" fmla="*/ 879363 h 2184086"/>
                  <a:gd name="connsiteX241" fmla="*/ 2437881 w 2608304"/>
                  <a:gd name="connsiteY241" fmla="*/ 1016885 h 21840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Lst>
                <a:rect l="l" t="t" r="r" b="b"/>
                <a:pathLst>
                  <a:path w="2608304" h="2184086">
                    <a:moveTo>
                      <a:pt x="2507905" y="702860"/>
                    </a:moveTo>
                    <a:cubicBezTo>
                      <a:pt x="2438964" y="669292"/>
                      <a:pt x="2347645" y="677955"/>
                      <a:pt x="2302165" y="734985"/>
                    </a:cubicBezTo>
                    <a:cubicBezTo>
                      <a:pt x="2238639" y="814032"/>
                      <a:pt x="2250911" y="933867"/>
                      <a:pt x="2333568" y="1002086"/>
                    </a:cubicBezTo>
                    <a:cubicBezTo>
                      <a:pt x="2364249" y="1027352"/>
                      <a:pt x="2349811" y="1023742"/>
                      <a:pt x="2311550" y="1034210"/>
                    </a:cubicBezTo>
                    <a:cubicBezTo>
                      <a:pt x="2297834" y="1038180"/>
                      <a:pt x="2280869" y="1047204"/>
                      <a:pt x="2267875" y="1052618"/>
                    </a:cubicBezTo>
                    <a:cubicBezTo>
                      <a:pt x="2209763" y="1051535"/>
                      <a:pt x="2065023" y="1020855"/>
                      <a:pt x="2065023" y="1020855"/>
                    </a:cubicBezTo>
                    <a:cubicBezTo>
                      <a:pt x="2035786" y="859151"/>
                      <a:pt x="1992473" y="457416"/>
                      <a:pt x="1952407" y="297877"/>
                    </a:cubicBezTo>
                    <a:cubicBezTo>
                      <a:pt x="1938691" y="242652"/>
                      <a:pt x="1943745" y="196451"/>
                      <a:pt x="1908732" y="149528"/>
                    </a:cubicBezTo>
                    <a:cubicBezTo>
                      <a:pt x="1877691" y="107297"/>
                      <a:pt x="1837265" y="57847"/>
                      <a:pt x="1802614" y="18143"/>
                    </a:cubicBezTo>
                    <a:cubicBezTo>
                      <a:pt x="1782040" y="-5318"/>
                      <a:pt x="1761105" y="-1348"/>
                      <a:pt x="1730425" y="4427"/>
                    </a:cubicBezTo>
                    <a:cubicBezTo>
                      <a:pt x="1504111" y="46658"/>
                      <a:pt x="689091" y="324948"/>
                      <a:pt x="508979" y="379451"/>
                    </a:cubicBezTo>
                    <a:cubicBezTo>
                      <a:pt x="480103" y="388114"/>
                      <a:pt x="487683" y="397499"/>
                      <a:pt x="492014" y="423126"/>
                    </a:cubicBezTo>
                    <a:cubicBezTo>
                      <a:pt x="515837" y="567144"/>
                      <a:pt x="540020" y="866008"/>
                      <a:pt x="574671" y="1032766"/>
                    </a:cubicBezTo>
                    <a:cubicBezTo>
                      <a:pt x="580807" y="1062364"/>
                      <a:pt x="577919" y="1084021"/>
                      <a:pt x="577919" y="1084021"/>
                    </a:cubicBezTo>
                    <a:cubicBezTo>
                      <a:pt x="542546" y="1096654"/>
                      <a:pt x="467830" y="1113618"/>
                      <a:pt x="429571" y="1115062"/>
                    </a:cubicBezTo>
                    <a:cubicBezTo>
                      <a:pt x="394198" y="1116506"/>
                      <a:pt x="324896" y="1064891"/>
                      <a:pt x="290245" y="1067778"/>
                    </a:cubicBezTo>
                    <a:cubicBezTo>
                      <a:pt x="290245" y="1067778"/>
                      <a:pt x="315150" y="1028796"/>
                      <a:pt x="316594" y="1003890"/>
                    </a:cubicBezTo>
                    <a:cubicBezTo>
                      <a:pt x="323813" y="874671"/>
                      <a:pt x="252345" y="767470"/>
                      <a:pt x="99664" y="823056"/>
                    </a:cubicBezTo>
                    <a:cubicBezTo>
                      <a:pt x="21339" y="851571"/>
                      <a:pt x="-5011" y="920150"/>
                      <a:pt x="765" y="982955"/>
                    </a:cubicBezTo>
                    <a:cubicBezTo>
                      <a:pt x="7984" y="1060559"/>
                      <a:pt x="62487" y="1126252"/>
                      <a:pt x="176185" y="1129500"/>
                    </a:cubicBezTo>
                    <a:cubicBezTo>
                      <a:pt x="211919" y="1129139"/>
                      <a:pt x="197481" y="1128778"/>
                      <a:pt x="188818" y="1163068"/>
                    </a:cubicBezTo>
                    <a:cubicBezTo>
                      <a:pt x="181599" y="1192305"/>
                      <a:pt x="181960" y="1233092"/>
                      <a:pt x="196760" y="1260524"/>
                    </a:cubicBezTo>
                    <a:cubicBezTo>
                      <a:pt x="237907" y="1336323"/>
                      <a:pt x="267505" y="1418619"/>
                      <a:pt x="305404" y="1495501"/>
                    </a:cubicBezTo>
                    <a:cubicBezTo>
                      <a:pt x="359186" y="1603785"/>
                      <a:pt x="412967" y="1708821"/>
                      <a:pt x="402138" y="1837318"/>
                    </a:cubicBezTo>
                    <a:cubicBezTo>
                      <a:pt x="396002" y="1912395"/>
                      <a:pt x="391671" y="1975561"/>
                      <a:pt x="390948" y="2050999"/>
                    </a:cubicBezTo>
                    <a:cubicBezTo>
                      <a:pt x="390948" y="2075182"/>
                      <a:pt x="405748" y="2114165"/>
                      <a:pt x="429571" y="2123188"/>
                    </a:cubicBezTo>
                    <a:cubicBezTo>
                      <a:pt x="487683" y="2147372"/>
                      <a:pt x="543991" y="2142319"/>
                      <a:pt x="551210" y="2053525"/>
                    </a:cubicBezTo>
                    <a:cubicBezTo>
                      <a:pt x="556263" y="1993247"/>
                      <a:pt x="562038" y="1934052"/>
                      <a:pt x="566731" y="1873774"/>
                    </a:cubicBezTo>
                    <a:cubicBezTo>
                      <a:pt x="571422" y="1809525"/>
                      <a:pt x="570340" y="1778122"/>
                      <a:pt x="560233" y="1730477"/>
                    </a:cubicBezTo>
                    <a:cubicBezTo>
                      <a:pt x="555180" y="1706655"/>
                      <a:pt x="549765" y="1674531"/>
                      <a:pt x="555180" y="1647459"/>
                    </a:cubicBezTo>
                    <a:cubicBezTo>
                      <a:pt x="562038" y="1604507"/>
                      <a:pt x="678624" y="1782093"/>
                      <a:pt x="688008" y="1837679"/>
                    </a:cubicBezTo>
                    <a:cubicBezTo>
                      <a:pt x="699198" y="1904815"/>
                      <a:pt x="696310" y="1972673"/>
                      <a:pt x="701003" y="2040170"/>
                    </a:cubicBezTo>
                    <a:cubicBezTo>
                      <a:pt x="705334" y="2101892"/>
                      <a:pt x="726269" y="2122105"/>
                      <a:pt x="779690" y="2118135"/>
                    </a:cubicBezTo>
                    <a:cubicBezTo>
                      <a:pt x="820476" y="2115247"/>
                      <a:pt x="846103" y="2089981"/>
                      <a:pt x="847908" y="2036922"/>
                    </a:cubicBezTo>
                    <a:cubicBezTo>
                      <a:pt x="850435" y="1962928"/>
                      <a:pt x="850074" y="1888933"/>
                      <a:pt x="848991" y="1815300"/>
                    </a:cubicBezTo>
                    <a:cubicBezTo>
                      <a:pt x="848630" y="1796170"/>
                      <a:pt x="842133" y="1770543"/>
                      <a:pt x="833470" y="1753939"/>
                    </a:cubicBezTo>
                    <a:cubicBezTo>
                      <a:pt x="790878" y="1672726"/>
                      <a:pt x="696672" y="1489726"/>
                      <a:pt x="612931" y="1370613"/>
                    </a:cubicBezTo>
                    <a:cubicBezTo>
                      <a:pt x="662742" y="1362311"/>
                      <a:pt x="715079" y="1363755"/>
                      <a:pt x="759476" y="1357619"/>
                    </a:cubicBezTo>
                    <a:cubicBezTo>
                      <a:pt x="768139" y="1356536"/>
                      <a:pt x="782938" y="1351483"/>
                      <a:pt x="789435" y="1347512"/>
                    </a:cubicBezTo>
                    <a:cubicBezTo>
                      <a:pt x="793405" y="1346429"/>
                      <a:pt x="797737" y="1346068"/>
                      <a:pt x="804956" y="1346068"/>
                    </a:cubicBezTo>
                    <a:cubicBezTo>
                      <a:pt x="873536" y="1346068"/>
                      <a:pt x="942116" y="1338849"/>
                      <a:pt x="1010335" y="1331631"/>
                    </a:cubicBezTo>
                    <a:cubicBezTo>
                      <a:pt x="1042459" y="1328021"/>
                      <a:pt x="1106707" y="1317554"/>
                      <a:pt x="1143163" y="1312500"/>
                    </a:cubicBezTo>
                    <a:cubicBezTo>
                      <a:pt x="1189365" y="1306003"/>
                      <a:pt x="1636940" y="1244642"/>
                      <a:pt x="1710934" y="1238867"/>
                    </a:cubicBezTo>
                    <a:cubicBezTo>
                      <a:pt x="1731868" y="1237062"/>
                      <a:pt x="1748111" y="1233092"/>
                      <a:pt x="1749555" y="1256554"/>
                    </a:cubicBezTo>
                    <a:cubicBezTo>
                      <a:pt x="1752081" y="1306725"/>
                      <a:pt x="1789620" y="1346068"/>
                      <a:pt x="1841597" y="1342820"/>
                    </a:cubicBezTo>
                    <a:cubicBezTo>
                      <a:pt x="1910537" y="1338489"/>
                      <a:pt x="1979478" y="1335240"/>
                      <a:pt x="2048420" y="1329104"/>
                    </a:cubicBezTo>
                    <a:cubicBezTo>
                      <a:pt x="2060691" y="1328021"/>
                      <a:pt x="2093538" y="1324051"/>
                      <a:pt x="2101839" y="1333074"/>
                    </a:cubicBezTo>
                    <a:cubicBezTo>
                      <a:pt x="2101839" y="1333074"/>
                      <a:pt x="2087041" y="1363755"/>
                      <a:pt x="2081987" y="1375666"/>
                    </a:cubicBezTo>
                    <a:cubicBezTo>
                      <a:pt x="2050585" y="1448938"/>
                      <a:pt x="2018821" y="1520767"/>
                      <a:pt x="1992473" y="1595844"/>
                    </a:cubicBezTo>
                    <a:cubicBezTo>
                      <a:pt x="1969733" y="1661176"/>
                      <a:pt x="1922088" y="1717122"/>
                      <a:pt x="1915951" y="1787507"/>
                    </a:cubicBezTo>
                    <a:cubicBezTo>
                      <a:pt x="1905845" y="1900123"/>
                      <a:pt x="1900792" y="1971229"/>
                      <a:pt x="1903318" y="2084567"/>
                    </a:cubicBezTo>
                    <a:cubicBezTo>
                      <a:pt x="1903679" y="2096839"/>
                      <a:pt x="1909455" y="2144123"/>
                      <a:pt x="1921727" y="2151703"/>
                    </a:cubicBezTo>
                    <a:cubicBezTo>
                      <a:pt x="1969733" y="2180218"/>
                      <a:pt x="2048058" y="2176969"/>
                      <a:pt x="2055639" y="2106946"/>
                    </a:cubicBezTo>
                    <a:cubicBezTo>
                      <a:pt x="2058525" y="2081318"/>
                      <a:pt x="2057082" y="2025371"/>
                      <a:pt x="2055277" y="1999744"/>
                    </a:cubicBezTo>
                    <a:cubicBezTo>
                      <a:pt x="2050224" y="1921058"/>
                      <a:pt x="2054916" y="1874135"/>
                      <a:pt x="2097869" y="1803028"/>
                    </a:cubicBezTo>
                    <a:cubicBezTo>
                      <a:pt x="2123496" y="1760436"/>
                      <a:pt x="2159230" y="1707738"/>
                      <a:pt x="2185218" y="1660454"/>
                    </a:cubicBezTo>
                    <a:cubicBezTo>
                      <a:pt x="2214816" y="1645655"/>
                      <a:pt x="2190271" y="1734087"/>
                      <a:pt x="2188106" y="1746720"/>
                    </a:cubicBezTo>
                    <a:cubicBezTo>
                      <a:pt x="2167532" y="1879910"/>
                      <a:pt x="2185940" y="1950294"/>
                      <a:pt x="2198213" y="2082040"/>
                    </a:cubicBezTo>
                    <a:cubicBezTo>
                      <a:pt x="2201100" y="2114886"/>
                      <a:pt x="2221674" y="2165058"/>
                      <a:pt x="2255603" y="2174443"/>
                    </a:cubicBezTo>
                    <a:cubicBezTo>
                      <a:pt x="2290976" y="2184549"/>
                      <a:pt x="2314798" y="2194656"/>
                      <a:pt x="2344757" y="2160366"/>
                    </a:cubicBezTo>
                    <a:cubicBezTo>
                      <a:pt x="2380852" y="2119579"/>
                      <a:pt x="2364249" y="2075182"/>
                      <a:pt x="2362804" y="2031508"/>
                    </a:cubicBezTo>
                    <a:cubicBezTo>
                      <a:pt x="2359556" y="1950655"/>
                      <a:pt x="2346562" y="1867998"/>
                      <a:pt x="2361721" y="1788951"/>
                    </a:cubicBezTo>
                    <a:cubicBezTo>
                      <a:pt x="2388792" y="1647099"/>
                      <a:pt x="2428858" y="1507773"/>
                      <a:pt x="2461343" y="1367004"/>
                    </a:cubicBezTo>
                    <a:cubicBezTo>
                      <a:pt x="2484805" y="1264494"/>
                      <a:pt x="2510432" y="1161264"/>
                      <a:pt x="2467840" y="1056228"/>
                    </a:cubicBezTo>
                    <a:cubicBezTo>
                      <a:pt x="2460982" y="1039263"/>
                      <a:pt x="2466396" y="1046843"/>
                      <a:pt x="2479390" y="1042151"/>
                    </a:cubicBezTo>
                    <a:cubicBezTo>
                      <a:pt x="2552302" y="1015080"/>
                      <a:pt x="2606805" y="952275"/>
                      <a:pt x="2608248" y="875393"/>
                    </a:cubicBezTo>
                    <a:cubicBezTo>
                      <a:pt x="2609693" y="796346"/>
                      <a:pt x="2583343" y="739677"/>
                      <a:pt x="2507905" y="702860"/>
                    </a:cubicBezTo>
                    <a:close/>
                    <a:moveTo>
                      <a:pt x="2107253" y="1046121"/>
                    </a:moveTo>
                    <a:cubicBezTo>
                      <a:pt x="2126023" y="1048648"/>
                      <a:pt x="2194242" y="1067417"/>
                      <a:pt x="2235029" y="1066334"/>
                    </a:cubicBezTo>
                    <a:cubicBezTo>
                      <a:pt x="2230337" y="1068861"/>
                      <a:pt x="2226006" y="1071388"/>
                      <a:pt x="2221313" y="1073914"/>
                    </a:cubicBezTo>
                    <a:cubicBezTo>
                      <a:pt x="2187745" y="1093405"/>
                      <a:pt x="2150928" y="1107121"/>
                      <a:pt x="2114834" y="1122642"/>
                    </a:cubicBezTo>
                    <a:cubicBezTo>
                      <a:pt x="2106171" y="1126252"/>
                      <a:pt x="2089206" y="1140689"/>
                      <a:pt x="2087041" y="1125530"/>
                    </a:cubicBezTo>
                    <a:cubicBezTo>
                      <a:pt x="2083792" y="1102429"/>
                      <a:pt x="2076212" y="1091962"/>
                      <a:pt x="2070798" y="1047926"/>
                    </a:cubicBezTo>
                    <a:cubicBezTo>
                      <a:pt x="2069354" y="1035293"/>
                      <a:pt x="2096425" y="1044677"/>
                      <a:pt x="2107253" y="1046121"/>
                    </a:cubicBezTo>
                    <a:close/>
                    <a:moveTo>
                      <a:pt x="1923170" y="226049"/>
                    </a:moveTo>
                    <a:cubicBezTo>
                      <a:pt x="1973703" y="453085"/>
                      <a:pt x="2029650" y="911849"/>
                      <a:pt x="2070076" y="1140328"/>
                    </a:cubicBezTo>
                    <a:cubicBezTo>
                      <a:pt x="2070437" y="1143216"/>
                      <a:pt x="2072963" y="1149713"/>
                      <a:pt x="2072963" y="1149713"/>
                    </a:cubicBezTo>
                    <a:cubicBezTo>
                      <a:pt x="2037230" y="1170648"/>
                      <a:pt x="1979840" y="1180394"/>
                      <a:pt x="1979478" y="1178950"/>
                    </a:cubicBezTo>
                    <a:cubicBezTo>
                      <a:pt x="1935443" y="972849"/>
                      <a:pt x="1874442" y="532854"/>
                      <a:pt x="1834016" y="326031"/>
                    </a:cubicBezTo>
                    <a:cubicBezTo>
                      <a:pt x="1816691" y="236877"/>
                      <a:pt x="1797922" y="115960"/>
                      <a:pt x="1779874" y="26806"/>
                    </a:cubicBezTo>
                    <a:cubicBezTo>
                      <a:pt x="1784205" y="25723"/>
                      <a:pt x="1904401" y="142309"/>
                      <a:pt x="1923170" y="226049"/>
                    </a:cubicBezTo>
                    <a:close/>
                    <a:moveTo>
                      <a:pt x="586221" y="1097015"/>
                    </a:moveTo>
                    <a:cubicBezTo>
                      <a:pt x="586221" y="1097015"/>
                      <a:pt x="593802" y="1173897"/>
                      <a:pt x="597411" y="1201689"/>
                    </a:cubicBezTo>
                    <a:cubicBezTo>
                      <a:pt x="551210" y="1191222"/>
                      <a:pt x="487322" y="1158376"/>
                      <a:pt x="442925" y="1128417"/>
                    </a:cubicBezTo>
                    <a:cubicBezTo>
                      <a:pt x="476494" y="1118672"/>
                      <a:pt x="559872" y="1106399"/>
                      <a:pt x="586221" y="1097015"/>
                    </a:cubicBezTo>
                    <a:close/>
                    <a:moveTo>
                      <a:pt x="179434" y="1109648"/>
                    </a:moveTo>
                    <a:cubicBezTo>
                      <a:pt x="85226" y="1112536"/>
                      <a:pt x="19173" y="1032405"/>
                      <a:pt x="19534" y="961299"/>
                    </a:cubicBezTo>
                    <a:cubicBezTo>
                      <a:pt x="19895" y="879003"/>
                      <a:pt x="85226" y="820168"/>
                      <a:pt x="175102" y="821973"/>
                    </a:cubicBezTo>
                    <a:cubicBezTo>
                      <a:pt x="243321" y="823417"/>
                      <a:pt x="302516" y="897411"/>
                      <a:pt x="302878" y="981873"/>
                    </a:cubicBezTo>
                    <a:cubicBezTo>
                      <a:pt x="303239" y="1043595"/>
                      <a:pt x="252345" y="1107482"/>
                      <a:pt x="179434" y="1109648"/>
                    </a:cubicBezTo>
                    <a:close/>
                    <a:moveTo>
                      <a:pt x="795932" y="1282542"/>
                    </a:moveTo>
                    <a:cubicBezTo>
                      <a:pt x="795210" y="1300228"/>
                      <a:pt x="787269" y="1316471"/>
                      <a:pt x="773914" y="1326577"/>
                    </a:cubicBezTo>
                    <a:cubicBezTo>
                      <a:pt x="771388" y="1328382"/>
                      <a:pt x="768500" y="1330187"/>
                      <a:pt x="765612" y="1331992"/>
                    </a:cubicBezTo>
                    <a:cubicBezTo>
                      <a:pt x="760559" y="1334518"/>
                      <a:pt x="754784" y="1336684"/>
                      <a:pt x="749009" y="1337767"/>
                    </a:cubicBezTo>
                    <a:cubicBezTo>
                      <a:pt x="745400" y="1338489"/>
                      <a:pt x="741790" y="1339211"/>
                      <a:pt x="738181" y="1339571"/>
                    </a:cubicBezTo>
                    <a:cubicBezTo>
                      <a:pt x="683677" y="1348595"/>
                      <a:pt x="628452" y="1348595"/>
                      <a:pt x="573588" y="1354370"/>
                    </a:cubicBezTo>
                    <a:cubicBezTo>
                      <a:pt x="517641" y="1360506"/>
                      <a:pt x="471440" y="1332714"/>
                      <a:pt x="428488" y="1302755"/>
                    </a:cubicBezTo>
                    <a:cubicBezTo>
                      <a:pt x="385534" y="1272796"/>
                      <a:pt x="337889" y="1255471"/>
                      <a:pt x="289523" y="1234897"/>
                    </a:cubicBezTo>
                    <a:cubicBezTo>
                      <a:pt x="285552" y="1256193"/>
                      <a:pt x="294215" y="1253305"/>
                      <a:pt x="302156" y="1256193"/>
                    </a:cubicBezTo>
                    <a:cubicBezTo>
                      <a:pt x="373984" y="1283986"/>
                      <a:pt x="431375" y="1338489"/>
                      <a:pt x="504286" y="1364116"/>
                    </a:cubicBezTo>
                    <a:cubicBezTo>
                      <a:pt x="512949" y="1367004"/>
                      <a:pt x="587665" y="1371335"/>
                      <a:pt x="594884" y="1369169"/>
                    </a:cubicBezTo>
                    <a:cubicBezTo>
                      <a:pt x="594884" y="1369169"/>
                      <a:pt x="750452" y="1584655"/>
                      <a:pt x="819394" y="1766933"/>
                    </a:cubicBezTo>
                    <a:cubicBezTo>
                      <a:pt x="837080" y="1813495"/>
                      <a:pt x="836358" y="1875217"/>
                      <a:pt x="834553" y="1925028"/>
                    </a:cubicBezTo>
                    <a:cubicBezTo>
                      <a:pt x="833109" y="1967259"/>
                      <a:pt x="829500" y="1999383"/>
                      <a:pt x="827695" y="2041614"/>
                    </a:cubicBezTo>
                    <a:cubicBezTo>
                      <a:pt x="826613" y="2071212"/>
                      <a:pt x="811452" y="2100810"/>
                      <a:pt x="771388" y="2101531"/>
                    </a:cubicBezTo>
                    <a:cubicBezTo>
                      <a:pt x="733849" y="2102253"/>
                      <a:pt x="722298" y="2084928"/>
                      <a:pt x="718689" y="2046306"/>
                    </a:cubicBezTo>
                    <a:cubicBezTo>
                      <a:pt x="713275" y="1987833"/>
                      <a:pt x="714358" y="1944880"/>
                      <a:pt x="713636" y="1886407"/>
                    </a:cubicBezTo>
                    <a:cubicBezTo>
                      <a:pt x="712192" y="1787507"/>
                      <a:pt x="648304" y="1704489"/>
                      <a:pt x="589831" y="1635909"/>
                    </a:cubicBezTo>
                    <a:cubicBezTo>
                      <a:pt x="580807" y="1625081"/>
                      <a:pt x="563121" y="1611004"/>
                      <a:pt x="546156" y="1621110"/>
                    </a:cubicBezTo>
                    <a:cubicBezTo>
                      <a:pt x="531718" y="1629773"/>
                      <a:pt x="531718" y="1646016"/>
                      <a:pt x="533523" y="1661537"/>
                    </a:cubicBezTo>
                    <a:cubicBezTo>
                      <a:pt x="541464" y="1725785"/>
                      <a:pt x="563482" y="1787868"/>
                      <a:pt x="556984" y="1853921"/>
                    </a:cubicBezTo>
                    <a:cubicBezTo>
                      <a:pt x="549765" y="1924306"/>
                      <a:pt x="544351" y="1994691"/>
                      <a:pt x="535689" y="2065076"/>
                    </a:cubicBezTo>
                    <a:cubicBezTo>
                      <a:pt x="532441" y="2091786"/>
                      <a:pt x="510422" y="2122105"/>
                      <a:pt x="471440" y="2116330"/>
                    </a:cubicBezTo>
                    <a:cubicBezTo>
                      <a:pt x="435706" y="2110916"/>
                      <a:pt x="410079" y="2100448"/>
                      <a:pt x="408274" y="2053525"/>
                    </a:cubicBezTo>
                    <a:cubicBezTo>
                      <a:pt x="404304" y="1939105"/>
                      <a:pt x="430292" y="1845259"/>
                      <a:pt x="414771" y="1731199"/>
                    </a:cubicBezTo>
                    <a:cubicBezTo>
                      <a:pt x="409357" y="1691495"/>
                      <a:pt x="391310" y="1634105"/>
                      <a:pt x="373262" y="1600175"/>
                    </a:cubicBezTo>
                    <a:cubicBezTo>
                      <a:pt x="314789" y="1491169"/>
                      <a:pt x="274724" y="1373861"/>
                      <a:pt x="218055" y="1263772"/>
                    </a:cubicBezTo>
                    <a:cubicBezTo>
                      <a:pt x="180877" y="1191583"/>
                      <a:pt x="215889" y="1113257"/>
                      <a:pt x="283747" y="1089435"/>
                    </a:cubicBezTo>
                    <a:cubicBezTo>
                      <a:pt x="309375" y="1080411"/>
                      <a:pt x="327783" y="1090879"/>
                      <a:pt x="346913" y="1100985"/>
                    </a:cubicBezTo>
                    <a:cubicBezTo>
                      <a:pt x="395281" y="1125530"/>
                      <a:pt x="445091" y="1148269"/>
                      <a:pt x="489849" y="1178589"/>
                    </a:cubicBezTo>
                    <a:cubicBezTo>
                      <a:pt x="546156" y="1216849"/>
                      <a:pt x="606435" y="1224429"/>
                      <a:pt x="670683" y="1218654"/>
                    </a:cubicBezTo>
                    <a:cubicBezTo>
                      <a:pt x="699920" y="1216127"/>
                      <a:pt x="733127" y="1211074"/>
                      <a:pt x="760559" y="1219015"/>
                    </a:cubicBezTo>
                    <a:cubicBezTo>
                      <a:pt x="790157" y="1227678"/>
                      <a:pt x="797014" y="1254027"/>
                      <a:pt x="795932" y="1282542"/>
                    </a:cubicBezTo>
                    <a:close/>
                    <a:moveTo>
                      <a:pt x="1762188" y="1215045"/>
                    </a:moveTo>
                    <a:cubicBezTo>
                      <a:pt x="1749915" y="1215406"/>
                      <a:pt x="1724649" y="1216127"/>
                      <a:pt x="1698661" y="1217571"/>
                    </a:cubicBezTo>
                    <a:cubicBezTo>
                      <a:pt x="1697578" y="1217571"/>
                      <a:pt x="1622862" y="1225873"/>
                      <a:pt x="1605176" y="1228761"/>
                    </a:cubicBezTo>
                    <a:cubicBezTo>
                      <a:pt x="1569081" y="1234175"/>
                      <a:pt x="1532987" y="1237784"/>
                      <a:pt x="1496892" y="1241033"/>
                    </a:cubicBezTo>
                    <a:cubicBezTo>
                      <a:pt x="1425063" y="1247530"/>
                      <a:pt x="1060506" y="1309974"/>
                      <a:pt x="916127" y="1322968"/>
                    </a:cubicBezTo>
                    <a:lnTo>
                      <a:pt x="915045" y="1322968"/>
                    </a:lnTo>
                    <a:cubicBezTo>
                      <a:pt x="911796" y="1323329"/>
                      <a:pt x="908548" y="1323690"/>
                      <a:pt x="905660" y="1323690"/>
                    </a:cubicBezTo>
                    <a:cubicBezTo>
                      <a:pt x="877145" y="1326216"/>
                      <a:pt x="853322" y="1328021"/>
                      <a:pt x="834914" y="1329104"/>
                    </a:cubicBezTo>
                    <a:cubicBezTo>
                      <a:pt x="822281" y="1329826"/>
                      <a:pt x="804956" y="1330187"/>
                      <a:pt x="797376" y="1330187"/>
                    </a:cubicBezTo>
                    <a:cubicBezTo>
                      <a:pt x="797014" y="1330187"/>
                      <a:pt x="796654" y="1329826"/>
                      <a:pt x="796654" y="1329826"/>
                    </a:cubicBezTo>
                    <a:cubicBezTo>
                      <a:pt x="796654" y="1329465"/>
                      <a:pt x="796654" y="1329104"/>
                      <a:pt x="796654" y="1328743"/>
                    </a:cubicBezTo>
                    <a:cubicBezTo>
                      <a:pt x="823725" y="1285429"/>
                      <a:pt x="808565" y="1235619"/>
                      <a:pt x="796293" y="1222985"/>
                    </a:cubicBezTo>
                    <a:cubicBezTo>
                      <a:pt x="788713" y="1215045"/>
                      <a:pt x="753340" y="1189778"/>
                      <a:pt x="676820" y="1205299"/>
                    </a:cubicBezTo>
                    <a:cubicBezTo>
                      <a:pt x="658772" y="1208908"/>
                      <a:pt x="640725" y="1208908"/>
                      <a:pt x="622316" y="1207104"/>
                    </a:cubicBezTo>
                    <a:cubicBezTo>
                      <a:pt x="621955" y="1207104"/>
                      <a:pt x="621233" y="1206743"/>
                      <a:pt x="621594" y="1206021"/>
                    </a:cubicBezTo>
                    <a:cubicBezTo>
                      <a:pt x="621955" y="1202772"/>
                      <a:pt x="621594" y="1199163"/>
                      <a:pt x="620511" y="1195554"/>
                    </a:cubicBezTo>
                    <a:cubicBezTo>
                      <a:pt x="615097" y="1175701"/>
                      <a:pt x="600659" y="1087630"/>
                      <a:pt x="593440" y="1049370"/>
                    </a:cubicBezTo>
                    <a:cubicBezTo>
                      <a:pt x="592357" y="1042873"/>
                      <a:pt x="591274" y="1037819"/>
                      <a:pt x="590553" y="1034210"/>
                    </a:cubicBezTo>
                    <a:cubicBezTo>
                      <a:pt x="574671" y="949026"/>
                      <a:pt x="563121" y="862038"/>
                      <a:pt x="551931" y="777937"/>
                    </a:cubicBezTo>
                    <a:cubicBezTo>
                      <a:pt x="546156" y="734263"/>
                      <a:pt x="525582" y="512280"/>
                      <a:pt x="519085" y="468244"/>
                    </a:cubicBezTo>
                    <a:cubicBezTo>
                      <a:pt x="509339" y="401108"/>
                      <a:pt x="497789" y="397138"/>
                      <a:pt x="564203" y="381978"/>
                    </a:cubicBezTo>
                    <a:cubicBezTo>
                      <a:pt x="601742" y="373315"/>
                      <a:pt x="1368034" y="92859"/>
                      <a:pt x="1675921" y="32942"/>
                    </a:cubicBezTo>
                    <a:cubicBezTo>
                      <a:pt x="1676644" y="32581"/>
                      <a:pt x="1677726" y="32581"/>
                      <a:pt x="1678449" y="32220"/>
                    </a:cubicBezTo>
                    <a:lnTo>
                      <a:pt x="1678809" y="32220"/>
                    </a:lnTo>
                    <a:cubicBezTo>
                      <a:pt x="1681335" y="31859"/>
                      <a:pt x="1684223" y="31137"/>
                      <a:pt x="1686750" y="30776"/>
                    </a:cubicBezTo>
                    <a:cubicBezTo>
                      <a:pt x="1688916" y="30415"/>
                      <a:pt x="1691082" y="30054"/>
                      <a:pt x="1692886" y="29693"/>
                    </a:cubicBezTo>
                    <a:lnTo>
                      <a:pt x="1700827" y="28250"/>
                    </a:lnTo>
                    <a:cubicBezTo>
                      <a:pt x="1703715" y="27528"/>
                      <a:pt x="1706602" y="27167"/>
                      <a:pt x="1709489" y="26445"/>
                    </a:cubicBezTo>
                    <a:cubicBezTo>
                      <a:pt x="1710572" y="26084"/>
                      <a:pt x="1712016" y="26084"/>
                      <a:pt x="1713099" y="25723"/>
                    </a:cubicBezTo>
                    <a:lnTo>
                      <a:pt x="1715625" y="25362"/>
                    </a:lnTo>
                    <a:cubicBezTo>
                      <a:pt x="1718513" y="25001"/>
                      <a:pt x="1721040" y="24279"/>
                      <a:pt x="1723927" y="23918"/>
                    </a:cubicBezTo>
                    <a:cubicBezTo>
                      <a:pt x="1761466" y="18504"/>
                      <a:pt x="1762910" y="27889"/>
                      <a:pt x="1766881" y="52433"/>
                    </a:cubicBezTo>
                    <a:cubicBezTo>
                      <a:pt x="1767602" y="56764"/>
                      <a:pt x="1768324" y="61457"/>
                      <a:pt x="1769407" y="66871"/>
                    </a:cubicBezTo>
                    <a:cubicBezTo>
                      <a:pt x="1783123" y="137978"/>
                      <a:pt x="1796839" y="207640"/>
                      <a:pt x="1810916" y="278747"/>
                    </a:cubicBezTo>
                    <a:cubicBezTo>
                      <a:pt x="1827159" y="360682"/>
                      <a:pt x="1920283" y="936032"/>
                      <a:pt x="1943022" y="1049009"/>
                    </a:cubicBezTo>
                    <a:lnTo>
                      <a:pt x="1951324" y="1090879"/>
                    </a:lnTo>
                    <a:cubicBezTo>
                      <a:pt x="1951324" y="1091240"/>
                      <a:pt x="1951324" y="1091601"/>
                      <a:pt x="1951324" y="1091962"/>
                    </a:cubicBezTo>
                    <a:cubicBezTo>
                      <a:pt x="1952046" y="1097015"/>
                      <a:pt x="1953129" y="1101707"/>
                      <a:pt x="1953851" y="1106399"/>
                    </a:cubicBezTo>
                    <a:lnTo>
                      <a:pt x="1954212" y="1108926"/>
                    </a:lnTo>
                    <a:cubicBezTo>
                      <a:pt x="1955655" y="1116506"/>
                      <a:pt x="1956738" y="1124086"/>
                      <a:pt x="1958183" y="1130944"/>
                    </a:cubicBezTo>
                    <a:lnTo>
                      <a:pt x="1958543" y="1133831"/>
                    </a:lnTo>
                    <a:cubicBezTo>
                      <a:pt x="1958904" y="1135275"/>
                      <a:pt x="1958904" y="1136719"/>
                      <a:pt x="1959265" y="1138163"/>
                    </a:cubicBezTo>
                    <a:lnTo>
                      <a:pt x="1961792" y="1151157"/>
                    </a:lnTo>
                    <a:cubicBezTo>
                      <a:pt x="1962153" y="1152962"/>
                      <a:pt x="1962514" y="1155127"/>
                      <a:pt x="1962874" y="1156932"/>
                    </a:cubicBezTo>
                    <a:lnTo>
                      <a:pt x="1963236" y="1158376"/>
                    </a:lnTo>
                    <a:cubicBezTo>
                      <a:pt x="1963957" y="1161264"/>
                      <a:pt x="1964319" y="1167399"/>
                      <a:pt x="1964679" y="1169926"/>
                    </a:cubicBezTo>
                    <a:lnTo>
                      <a:pt x="1966845" y="1180755"/>
                    </a:lnTo>
                    <a:cubicBezTo>
                      <a:pt x="1966845" y="1181116"/>
                      <a:pt x="1966845" y="1181116"/>
                      <a:pt x="1966845" y="1181477"/>
                    </a:cubicBezTo>
                    <a:cubicBezTo>
                      <a:pt x="1966845" y="1181837"/>
                      <a:pt x="1966484" y="1181837"/>
                      <a:pt x="1966123" y="1181837"/>
                    </a:cubicBezTo>
                    <a:cubicBezTo>
                      <a:pt x="1965402" y="1181837"/>
                      <a:pt x="1963957" y="1182198"/>
                      <a:pt x="1961792" y="1182198"/>
                    </a:cubicBezTo>
                    <a:lnTo>
                      <a:pt x="1957100" y="1182559"/>
                    </a:lnTo>
                    <a:cubicBezTo>
                      <a:pt x="1952407" y="1182920"/>
                      <a:pt x="1946632" y="1183281"/>
                      <a:pt x="1940135" y="1183642"/>
                    </a:cubicBezTo>
                    <a:lnTo>
                      <a:pt x="1939774" y="1183642"/>
                    </a:lnTo>
                    <a:cubicBezTo>
                      <a:pt x="1938691" y="1183642"/>
                      <a:pt x="1937608" y="1183642"/>
                      <a:pt x="1936165" y="1184003"/>
                    </a:cubicBezTo>
                    <a:cubicBezTo>
                      <a:pt x="1932194" y="1184364"/>
                      <a:pt x="1927863" y="1184725"/>
                      <a:pt x="1923531" y="1184725"/>
                    </a:cubicBezTo>
                    <a:lnTo>
                      <a:pt x="1923170" y="1184725"/>
                    </a:lnTo>
                    <a:cubicBezTo>
                      <a:pt x="1921727" y="1184725"/>
                      <a:pt x="1920644" y="1184725"/>
                      <a:pt x="1919200" y="1185086"/>
                    </a:cubicBezTo>
                    <a:cubicBezTo>
                      <a:pt x="1917756" y="1185086"/>
                      <a:pt x="1916312" y="1185447"/>
                      <a:pt x="1914869" y="1185447"/>
                    </a:cubicBezTo>
                    <a:cubicBezTo>
                      <a:pt x="1913425" y="1185447"/>
                      <a:pt x="1911981" y="1185447"/>
                      <a:pt x="1910537" y="1185808"/>
                    </a:cubicBezTo>
                    <a:cubicBezTo>
                      <a:pt x="1909815" y="1185808"/>
                      <a:pt x="1909094" y="1185808"/>
                      <a:pt x="1908372" y="1185808"/>
                    </a:cubicBezTo>
                    <a:cubicBezTo>
                      <a:pt x="1907650" y="1185808"/>
                      <a:pt x="1906927" y="1185808"/>
                      <a:pt x="1906206" y="1185808"/>
                    </a:cubicBezTo>
                    <a:cubicBezTo>
                      <a:pt x="1904762" y="1185808"/>
                      <a:pt x="1902958" y="1186169"/>
                      <a:pt x="1901513" y="1186169"/>
                    </a:cubicBezTo>
                    <a:lnTo>
                      <a:pt x="1897543" y="1186530"/>
                    </a:lnTo>
                    <a:cubicBezTo>
                      <a:pt x="1893212" y="1186891"/>
                      <a:pt x="1889241" y="1186891"/>
                      <a:pt x="1885632" y="1187252"/>
                    </a:cubicBezTo>
                    <a:lnTo>
                      <a:pt x="1882022" y="1187613"/>
                    </a:lnTo>
                    <a:cubicBezTo>
                      <a:pt x="1879496" y="1187613"/>
                      <a:pt x="1877330" y="1187974"/>
                      <a:pt x="1875525" y="1187974"/>
                    </a:cubicBezTo>
                    <a:cubicBezTo>
                      <a:pt x="1874442" y="1187974"/>
                      <a:pt x="1873721" y="1187974"/>
                      <a:pt x="1872637" y="1187974"/>
                    </a:cubicBezTo>
                    <a:cubicBezTo>
                      <a:pt x="1871555" y="1187974"/>
                      <a:pt x="1870472" y="1187974"/>
                      <a:pt x="1869389" y="1188335"/>
                    </a:cubicBezTo>
                    <a:lnTo>
                      <a:pt x="1867946" y="1188335"/>
                    </a:lnTo>
                    <a:cubicBezTo>
                      <a:pt x="1865780" y="1188335"/>
                      <a:pt x="1864336" y="1188695"/>
                      <a:pt x="1863614" y="1188695"/>
                    </a:cubicBezTo>
                    <a:cubicBezTo>
                      <a:pt x="1856395" y="1189056"/>
                      <a:pt x="1849176" y="1189417"/>
                      <a:pt x="1841597" y="1190500"/>
                    </a:cubicBezTo>
                    <a:cubicBezTo>
                      <a:pt x="1837987" y="1190861"/>
                      <a:pt x="1834016" y="1191583"/>
                      <a:pt x="1829324" y="1192666"/>
                    </a:cubicBezTo>
                    <a:cubicBezTo>
                      <a:pt x="1823549" y="1193749"/>
                      <a:pt x="1818495" y="1194832"/>
                      <a:pt x="1813442" y="1196275"/>
                    </a:cubicBezTo>
                    <a:lnTo>
                      <a:pt x="1811638" y="1196636"/>
                    </a:lnTo>
                    <a:cubicBezTo>
                      <a:pt x="1810916" y="1196997"/>
                      <a:pt x="1810194" y="1196997"/>
                      <a:pt x="1809472" y="1197358"/>
                    </a:cubicBezTo>
                    <a:cubicBezTo>
                      <a:pt x="1804780" y="1198802"/>
                      <a:pt x="1800448" y="1199885"/>
                      <a:pt x="1796478" y="1201329"/>
                    </a:cubicBezTo>
                    <a:cubicBezTo>
                      <a:pt x="1792869" y="1202411"/>
                      <a:pt x="1789620" y="1203855"/>
                      <a:pt x="1786733" y="1204577"/>
                    </a:cubicBezTo>
                    <a:cubicBezTo>
                      <a:pt x="1767602" y="1211796"/>
                      <a:pt x="1763271" y="1215045"/>
                      <a:pt x="1762910" y="1215406"/>
                    </a:cubicBezTo>
                    <a:cubicBezTo>
                      <a:pt x="1762549" y="1215045"/>
                      <a:pt x="1762188" y="1215045"/>
                      <a:pt x="1762188" y="1215045"/>
                    </a:cubicBezTo>
                    <a:close/>
                    <a:moveTo>
                      <a:pt x="2450153" y="1323690"/>
                    </a:moveTo>
                    <a:cubicBezTo>
                      <a:pt x="2415142" y="1470234"/>
                      <a:pt x="2375799" y="1615696"/>
                      <a:pt x="2343313" y="1762602"/>
                    </a:cubicBezTo>
                    <a:cubicBezTo>
                      <a:pt x="2325626" y="1842732"/>
                      <a:pt x="2342952" y="1925028"/>
                      <a:pt x="2344035" y="2006241"/>
                    </a:cubicBezTo>
                    <a:cubicBezTo>
                      <a:pt x="2344396" y="2037644"/>
                      <a:pt x="2345118" y="2069407"/>
                      <a:pt x="2346562" y="2100810"/>
                    </a:cubicBezTo>
                    <a:cubicBezTo>
                      <a:pt x="2348006" y="2135100"/>
                      <a:pt x="2327431" y="2155674"/>
                      <a:pt x="2298195" y="2160366"/>
                    </a:cubicBezTo>
                    <a:cubicBezTo>
                      <a:pt x="2265710" y="2165419"/>
                      <a:pt x="2228171" y="2141597"/>
                      <a:pt x="2224561" y="2107307"/>
                    </a:cubicBezTo>
                    <a:cubicBezTo>
                      <a:pt x="2213011" y="1998300"/>
                      <a:pt x="2189189" y="1896152"/>
                      <a:pt x="2205070" y="1784619"/>
                    </a:cubicBezTo>
                    <a:cubicBezTo>
                      <a:pt x="2210846" y="1744554"/>
                      <a:pt x="2217704" y="1703406"/>
                      <a:pt x="2217342" y="1662619"/>
                    </a:cubicBezTo>
                    <a:cubicBezTo>
                      <a:pt x="2217342" y="1648903"/>
                      <a:pt x="2209041" y="1634465"/>
                      <a:pt x="2192076" y="1631217"/>
                    </a:cubicBezTo>
                    <a:cubicBezTo>
                      <a:pt x="2176195" y="1627968"/>
                      <a:pt x="2166449" y="1637714"/>
                      <a:pt x="2159591" y="1650347"/>
                    </a:cubicBezTo>
                    <a:cubicBezTo>
                      <a:pt x="2122053" y="1719288"/>
                      <a:pt x="2084153" y="1787868"/>
                      <a:pt x="2048420" y="1857170"/>
                    </a:cubicBezTo>
                    <a:cubicBezTo>
                      <a:pt x="2035786" y="1881714"/>
                      <a:pt x="2039756" y="1910590"/>
                      <a:pt x="2039396" y="1937300"/>
                    </a:cubicBezTo>
                    <a:cubicBezTo>
                      <a:pt x="2038673" y="1986750"/>
                      <a:pt x="2040118" y="2036561"/>
                      <a:pt x="2039396" y="2086011"/>
                    </a:cubicBezTo>
                    <a:cubicBezTo>
                      <a:pt x="2039035" y="2125715"/>
                      <a:pt x="2025680" y="2144123"/>
                      <a:pt x="1981283" y="2146289"/>
                    </a:cubicBezTo>
                    <a:cubicBezTo>
                      <a:pt x="1939774" y="2148094"/>
                      <a:pt x="1920644" y="2126076"/>
                      <a:pt x="1920283" y="2090342"/>
                    </a:cubicBezTo>
                    <a:cubicBezTo>
                      <a:pt x="1919561" y="1990721"/>
                      <a:pt x="1927141" y="1891821"/>
                      <a:pt x="1933638" y="1792560"/>
                    </a:cubicBezTo>
                    <a:cubicBezTo>
                      <a:pt x="1935803" y="1761519"/>
                      <a:pt x="1946632" y="1733365"/>
                      <a:pt x="1959265" y="1705572"/>
                    </a:cubicBezTo>
                    <a:cubicBezTo>
                      <a:pt x="1960709" y="1702324"/>
                      <a:pt x="1962153" y="1699075"/>
                      <a:pt x="1963957" y="1695827"/>
                    </a:cubicBezTo>
                    <a:cubicBezTo>
                      <a:pt x="1971538" y="1679584"/>
                      <a:pt x="1979840" y="1663702"/>
                      <a:pt x="1987059" y="1647459"/>
                    </a:cubicBezTo>
                    <a:cubicBezTo>
                      <a:pt x="1987780" y="1645655"/>
                      <a:pt x="1988502" y="1644211"/>
                      <a:pt x="1989224" y="1642406"/>
                    </a:cubicBezTo>
                    <a:cubicBezTo>
                      <a:pt x="1990668" y="1639158"/>
                      <a:pt x="1992111" y="1635909"/>
                      <a:pt x="1993194" y="1632661"/>
                    </a:cubicBezTo>
                    <a:cubicBezTo>
                      <a:pt x="2025318" y="1549643"/>
                      <a:pt x="2072963" y="1455075"/>
                      <a:pt x="2100757" y="1370974"/>
                    </a:cubicBezTo>
                    <a:cubicBezTo>
                      <a:pt x="2122414" y="1306364"/>
                      <a:pt x="2172224" y="1306725"/>
                      <a:pt x="2219870" y="1278571"/>
                    </a:cubicBezTo>
                    <a:cubicBezTo>
                      <a:pt x="2249828" y="1260885"/>
                      <a:pt x="2282674" y="1246808"/>
                      <a:pt x="2306497" y="1220820"/>
                    </a:cubicBezTo>
                    <a:cubicBezTo>
                      <a:pt x="2303970" y="1217932"/>
                      <a:pt x="2301804" y="1214684"/>
                      <a:pt x="2299278" y="1211796"/>
                    </a:cubicBezTo>
                    <a:cubicBezTo>
                      <a:pt x="2264988" y="1229482"/>
                      <a:pt x="2236473" y="1245364"/>
                      <a:pt x="2203627" y="1265938"/>
                    </a:cubicBezTo>
                    <a:cubicBezTo>
                      <a:pt x="2127828" y="1312500"/>
                      <a:pt x="2087041" y="1312500"/>
                      <a:pt x="2002218" y="1312861"/>
                    </a:cubicBezTo>
                    <a:cubicBezTo>
                      <a:pt x="1948076" y="1313222"/>
                      <a:pt x="1893934" y="1318276"/>
                      <a:pt x="1840152" y="1324773"/>
                    </a:cubicBezTo>
                    <a:cubicBezTo>
                      <a:pt x="1801171" y="1329465"/>
                      <a:pt x="1779514" y="1309252"/>
                      <a:pt x="1768685" y="1277849"/>
                    </a:cubicBezTo>
                    <a:cubicBezTo>
                      <a:pt x="1759300" y="1251139"/>
                      <a:pt x="1777709" y="1219376"/>
                      <a:pt x="1813442" y="1212879"/>
                    </a:cubicBezTo>
                    <a:cubicBezTo>
                      <a:pt x="1844484" y="1207465"/>
                      <a:pt x="1886354" y="1199524"/>
                      <a:pt x="1917395" y="1200607"/>
                    </a:cubicBezTo>
                    <a:cubicBezTo>
                      <a:pt x="2038673" y="1205299"/>
                      <a:pt x="2135047" y="1139968"/>
                      <a:pt x="2237194" y="1090879"/>
                    </a:cubicBezTo>
                    <a:cubicBezTo>
                      <a:pt x="2275094" y="1072470"/>
                      <a:pt x="2311911" y="1049009"/>
                      <a:pt x="2351976" y="1038180"/>
                    </a:cubicBezTo>
                    <a:cubicBezTo>
                      <a:pt x="2413337" y="1021938"/>
                      <a:pt x="2453402" y="1036376"/>
                      <a:pt x="2468201" y="1113257"/>
                    </a:cubicBezTo>
                    <a:cubicBezTo>
                      <a:pt x="2481556" y="1184725"/>
                      <a:pt x="2466757" y="1254749"/>
                      <a:pt x="2450153" y="1323690"/>
                    </a:cubicBezTo>
                    <a:close/>
                    <a:moveTo>
                      <a:pt x="2437881" y="1016885"/>
                    </a:moveTo>
                    <a:cubicBezTo>
                      <a:pt x="2330319" y="1007139"/>
                      <a:pt x="2271846" y="937115"/>
                      <a:pt x="2278703" y="836050"/>
                    </a:cubicBezTo>
                    <a:cubicBezTo>
                      <a:pt x="2284479" y="750505"/>
                      <a:pt x="2342952" y="698529"/>
                      <a:pt x="2428496" y="703221"/>
                    </a:cubicBezTo>
                    <a:cubicBezTo>
                      <a:pt x="2545083" y="706109"/>
                      <a:pt x="2594532" y="792014"/>
                      <a:pt x="2593450" y="879363"/>
                    </a:cubicBezTo>
                    <a:cubicBezTo>
                      <a:pt x="2592728" y="950470"/>
                      <a:pt x="2513319" y="1026991"/>
                      <a:pt x="2437881" y="1016885"/>
                    </a:cubicBezTo>
                    <a:close/>
                  </a:path>
                </a:pathLst>
              </a:custGeom>
              <a:solidFill>
                <a:srgbClr val="000000"/>
              </a:solidFill>
              <a:ln w="3607" cap="flat">
                <a:noFill/>
                <a:prstDash val="solid"/>
                <a:miter/>
              </a:ln>
            </p:spPr>
            <p:txBody>
              <a:bodyPr rtlCol="0" anchor="ctr"/>
              <a:lstStyle/>
              <a:p>
                <a:endParaRPr lang="en-US"/>
              </a:p>
            </p:txBody>
          </p:sp>
          <p:sp>
            <p:nvSpPr>
              <p:cNvPr id="89" name="Freeform 281">
                <a:extLst>
                  <a:ext uri="{FF2B5EF4-FFF2-40B4-BE49-F238E27FC236}">
                    <a16:creationId xmlns:a16="http://schemas.microsoft.com/office/drawing/2014/main" id="{312D4BA9-D7B9-09E7-2C3A-657BEB0C7E6F}"/>
                  </a:ext>
                </a:extLst>
              </p:cNvPr>
              <p:cNvSpPr/>
              <p:nvPr/>
            </p:nvSpPr>
            <p:spPr>
              <a:xfrm>
                <a:off x="10175605" y="1656094"/>
                <a:ext cx="315657" cy="314918"/>
              </a:xfrm>
              <a:custGeom>
                <a:avLst/>
                <a:gdLst>
                  <a:gd name="connsiteX0" fmla="*/ 150335 w 315657"/>
                  <a:gd name="connsiteY0" fmla="*/ 293 h 314918"/>
                  <a:gd name="connsiteX1" fmla="*/ 542 w 315657"/>
                  <a:gd name="connsiteY1" fmla="*/ 133122 h 314918"/>
                  <a:gd name="connsiteX2" fmla="*/ 159720 w 315657"/>
                  <a:gd name="connsiteY2" fmla="*/ 313956 h 314918"/>
                  <a:gd name="connsiteX3" fmla="*/ 315649 w 315657"/>
                  <a:gd name="connsiteY3" fmla="*/ 176074 h 314918"/>
                  <a:gd name="connsiteX4" fmla="*/ 150335 w 315657"/>
                  <a:gd name="connsiteY4" fmla="*/ 293 h 3149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5657" h="314918">
                    <a:moveTo>
                      <a:pt x="150335" y="293"/>
                    </a:moveTo>
                    <a:cubicBezTo>
                      <a:pt x="64791" y="-4399"/>
                      <a:pt x="6318" y="47577"/>
                      <a:pt x="542" y="133122"/>
                    </a:cubicBezTo>
                    <a:cubicBezTo>
                      <a:pt x="-6315" y="234187"/>
                      <a:pt x="52158" y="304572"/>
                      <a:pt x="159720" y="313956"/>
                    </a:cubicBezTo>
                    <a:cubicBezTo>
                      <a:pt x="235519" y="324424"/>
                      <a:pt x="314928" y="247542"/>
                      <a:pt x="315649" y="176074"/>
                    </a:cubicBezTo>
                    <a:cubicBezTo>
                      <a:pt x="316371" y="89086"/>
                      <a:pt x="266922" y="3542"/>
                      <a:pt x="150335" y="293"/>
                    </a:cubicBezTo>
                    <a:close/>
                  </a:path>
                </a:pathLst>
              </a:custGeom>
              <a:solidFill>
                <a:srgbClr val="FFFFFF"/>
              </a:solidFill>
              <a:ln w="3607" cap="flat">
                <a:noFill/>
                <a:prstDash val="solid"/>
                <a:miter/>
              </a:ln>
            </p:spPr>
            <p:txBody>
              <a:bodyPr rtlCol="0" anchor="ctr"/>
              <a:lstStyle/>
              <a:p>
                <a:endParaRPr lang="en-US"/>
              </a:p>
            </p:txBody>
          </p:sp>
          <p:sp>
            <p:nvSpPr>
              <p:cNvPr id="90" name="Freeform 282">
                <a:extLst>
                  <a:ext uri="{FF2B5EF4-FFF2-40B4-BE49-F238E27FC236}">
                    <a16:creationId xmlns:a16="http://schemas.microsoft.com/office/drawing/2014/main" id="{0EF7214B-48A0-E4E1-78E4-242ED4E3B9C2}"/>
                  </a:ext>
                </a:extLst>
              </p:cNvPr>
              <p:cNvSpPr/>
              <p:nvPr/>
            </p:nvSpPr>
            <p:spPr>
              <a:xfrm>
                <a:off x="9663339" y="1986117"/>
                <a:ext cx="706986" cy="1128812"/>
              </a:xfrm>
              <a:custGeom>
                <a:avLst/>
                <a:gdLst>
                  <a:gd name="connsiteX0" fmla="*/ 585721 w 706986"/>
                  <a:gd name="connsiteY0" fmla="*/ 5951 h 1128812"/>
                  <a:gd name="connsiteX1" fmla="*/ 470940 w 706986"/>
                  <a:gd name="connsiteY1" fmla="*/ 58649 h 1128812"/>
                  <a:gd name="connsiteX2" fmla="*/ 151140 w 706986"/>
                  <a:gd name="connsiteY2" fmla="*/ 168378 h 1128812"/>
                  <a:gd name="connsiteX3" fmla="*/ 47187 w 706986"/>
                  <a:gd name="connsiteY3" fmla="*/ 180650 h 1128812"/>
                  <a:gd name="connsiteX4" fmla="*/ 2430 w 706986"/>
                  <a:gd name="connsiteY4" fmla="*/ 245620 h 1128812"/>
                  <a:gd name="connsiteX5" fmla="*/ 73897 w 706986"/>
                  <a:gd name="connsiteY5" fmla="*/ 292543 h 1128812"/>
                  <a:gd name="connsiteX6" fmla="*/ 235962 w 706986"/>
                  <a:gd name="connsiteY6" fmla="*/ 280632 h 1128812"/>
                  <a:gd name="connsiteX7" fmla="*/ 437371 w 706986"/>
                  <a:gd name="connsiteY7" fmla="*/ 233709 h 1128812"/>
                  <a:gd name="connsiteX8" fmla="*/ 533022 w 706986"/>
                  <a:gd name="connsiteY8" fmla="*/ 179567 h 1128812"/>
                  <a:gd name="connsiteX9" fmla="*/ 540241 w 706986"/>
                  <a:gd name="connsiteY9" fmla="*/ 188590 h 1128812"/>
                  <a:gd name="connsiteX10" fmla="*/ 453614 w 706986"/>
                  <a:gd name="connsiteY10" fmla="*/ 246342 h 1128812"/>
                  <a:gd name="connsiteX11" fmla="*/ 334501 w 706986"/>
                  <a:gd name="connsiteY11" fmla="*/ 338745 h 1128812"/>
                  <a:gd name="connsiteX12" fmla="*/ 226939 w 706986"/>
                  <a:gd name="connsiteY12" fmla="*/ 600431 h 1128812"/>
                  <a:gd name="connsiteX13" fmla="*/ 222969 w 706986"/>
                  <a:gd name="connsiteY13" fmla="*/ 610177 h 1128812"/>
                  <a:gd name="connsiteX14" fmla="*/ 220803 w 706986"/>
                  <a:gd name="connsiteY14" fmla="*/ 615230 h 1128812"/>
                  <a:gd name="connsiteX15" fmla="*/ 197703 w 706986"/>
                  <a:gd name="connsiteY15" fmla="*/ 663597 h 1128812"/>
                  <a:gd name="connsiteX16" fmla="*/ 193010 w 706986"/>
                  <a:gd name="connsiteY16" fmla="*/ 673343 h 1128812"/>
                  <a:gd name="connsiteX17" fmla="*/ 167382 w 706986"/>
                  <a:gd name="connsiteY17" fmla="*/ 760331 h 1128812"/>
                  <a:gd name="connsiteX18" fmla="*/ 154028 w 706986"/>
                  <a:gd name="connsiteY18" fmla="*/ 1058113 h 1128812"/>
                  <a:gd name="connsiteX19" fmla="*/ 215027 w 706986"/>
                  <a:gd name="connsiteY19" fmla="*/ 1114060 h 1128812"/>
                  <a:gd name="connsiteX20" fmla="*/ 273140 w 706986"/>
                  <a:gd name="connsiteY20" fmla="*/ 1053781 h 1128812"/>
                  <a:gd name="connsiteX21" fmla="*/ 273140 w 706986"/>
                  <a:gd name="connsiteY21" fmla="*/ 905071 h 1128812"/>
                  <a:gd name="connsiteX22" fmla="*/ 282164 w 706986"/>
                  <a:gd name="connsiteY22" fmla="*/ 824941 h 1128812"/>
                  <a:gd name="connsiteX23" fmla="*/ 393336 w 706986"/>
                  <a:gd name="connsiteY23" fmla="*/ 618118 h 1128812"/>
                  <a:gd name="connsiteX24" fmla="*/ 425821 w 706986"/>
                  <a:gd name="connsiteY24" fmla="*/ 598988 h 1128812"/>
                  <a:gd name="connsiteX25" fmla="*/ 451087 w 706986"/>
                  <a:gd name="connsiteY25" fmla="*/ 630390 h 1128812"/>
                  <a:gd name="connsiteX26" fmla="*/ 438815 w 706986"/>
                  <a:gd name="connsiteY26" fmla="*/ 752390 h 1128812"/>
                  <a:gd name="connsiteX27" fmla="*/ 458306 w 706986"/>
                  <a:gd name="connsiteY27" fmla="*/ 1075077 h 1128812"/>
                  <a:gd name="connsiteX28" fmla="*/ 531939 w 706986"/>
                  <a:gd name="connsiteY28" fmla="*/ 1128137 h 1128812"/>
                  <a:gd name="connsiteX29" fmla="*/ 580307 w 706986"/>
                  <a:gd name="connsiteY29" fmla="*/ 1068580 h 1128812"/>
                  <a:gd name="connsiteX30" fmla="*/ 577779 w 706986"/>
                  <a:gd name="connsiteY30" fmla="*/ 974012 h 1128812"/>
                  <a:gd name="connsiteX31" fmla="*/ 577058 w 706986"/>
                  <a:gd name="connsiteY31" fmla="*/ 730372 h 1128812"/>
                  <a:gd name="connsiteX32" fmla="*/ 683899 w 706986"/>
                  <a:gd name="connsiteY32" fmla="*/ 291460 h 1128812"/>
                  <a:gd name="connsiteX33" fmla="*/ 701585 w 706986"/>
                  <a:gd name="connsiteY33" fmla="*/ 81389 h 1128812"/>
                  <a:gd name="connsiteX34" fmla="*/ 585721 w 706986"/>
                  <a:gd name="connsiteY34" fmla="*/ 5951 h 11288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706986" h="1128812">
                    <a:moveTo>
                      <a:pt x="585721" y="5951"/>
                    </a:moveTo>
                    <a:cubicBezTo>
                      <a:pt x="545656" y="16419"/>
                      <a:pt x="509199" y="40241"/>
                      <a:pt x="470940" y="58649"/>
                    </a:cubicBezTo>
                    <a:cubicBezTo>
                      <a:pt x="368791" y="108099"/>
                      <a:pt x="272419" y="173070"/>
                      <a:pt x="151140" y="168378"/>
                    </a:cubicBezTo>
                    <a:cubicBezTo>
                      <a:pt x="120099" y="167295"/>
                      <a:pt x="78229" y="175235"/>
                      <a:pt x="47187" y="180650"/>
                    </a:cubicBezTo>
                    <a:cubicBezTo>
                      <a:pt x="11453" y="187147"/>
                      <a:pt x="-6955" y="218910"/>
                      <a:pt x="2430" y="245620"/>
                    </a:cubicBezTo>
                    <a:cubicBezTo>
                      <a:pt x="13619" y="277023"/>
                      <a:pt x="34915" y="297236"/>
                      <a:pt x="73897" y="292543"/>
                    </a:cubicBezTo>
                    <a:cubicBezTo>
                      <a:pt x="127678" y="286407"/>
                      <a:pt x="181820" y="280993"/>
                      <a:pt x="235962" y="280632"/>
                    </a:cubicBezTo>
                    <a:cubicBezTo>
                      <a:pt x="320785" y="280271"/>
                      <a:pt x="361572" y="280271"/>
                      <a:pt x="437371" y="233709"/>
                    </a:cubicBezTo>
                    <a:cubicBezTo>
                      <a:pt x="470218" y="213496"/>
                      <a:pt x="498732" y="197614"/>
                      <a:pt x="533022" y="179567"/>
                    </a:cubicBezTo>
                    <a:cubicBezTo>
                      <a:pt x="535549" y="182454"/>
                      <a:pt x="537715" y="185703"/>
                      <a:pt x="540241" y="188590"/>
                    </a:cubicBezTo>
                    <a:cubicBezTo>
                      <a:pt x="516418" y="214579"/>
                      <a:pt x="483573" y="228656"/>
                      <a:pt x="453614" y="246342"/>
                    </a:cubicBezTo>
                    <a:cubicBezTo>
                      <a:pt x="405969" y="274496"/>
                      <a:pt x="355797" y="273774"/>
                      <a:pt x="334501" y="338745"/>
                    </a:cubicBezTo>
                    <a:cubicBezTo>
                      <a:pt x="306709" y="422845"/>
                      <a:pt x="259064" y="517413"/>
                      <a:pt x="226939" y="600431"/>
                    </a:cubicBezTo>
                    <a:cubicBezTo>
                      <a:pt x="225495" y="603680"/>
                      <a:pt x="224412" y="606929"/>
                      <a:pt x="222969" y="610177"/>
                    </a:cubicBezTo>
                    <a:cubicBezTo>
                      <a:pt x="222246" y="611621"/>
                      <a:pt x="221525" y="613426"/>
                      <a:pt x="220803" y="615230"/>
                    </a:cubicBezTo>
                    <a:cubicBezTo>
                      <a:pt x="213584" y="631473"/>
                      <a:pt x="205643" y="647716"/>
                      <a:pt x="197703" y="663597"/>
                    </a:cubicBezTo>
                    <a:cubicBezTo>
                      <a:pt x="196258" y="666846"/>
                      <a:pt x="194454" y="670094"/>
                      <a:pt x="193010" y="673343"/>
                    </a:cubicBezTo>
                    <a:cubicBezTo>
                      <a:pt x="180016" y="700775"/>
                      <a:pt x="169187" y="729290"/>
                      <a:pt x="167382" y="760331"/>
                    </a:cubicBezTo>
                    <a:cubicBezTo>
                      <a:pt x="160885" y="859592"/>
                      <a:pt x="153306" y="958491"/>
                      <a:pt x="154028" y="1058113"/>
                    </a:cubicBezTo>
                    <a:cubicBezTo>
                      <a:pt x="154389" y="1093847"/>
                      <a:pt x="173518" y="1115864"/>
                      <a:pt x="215027" y="1114060"/>
                    </a:cubicBezTo>
                    <a:cubicBezTo>
                      <a:pt x="259785" y="1111894"/>
                      <a:pt x="272779" y="1093486"/>
                      <a:pt x="273140" y="1053781"/>
                    </a:cubicBezTo>
                    <a:cubicBezTo>
                      <a:pt x="273862" y="1004332"/>
                      <a:pt x="272419" y="954521"/>
                      <a:pt x="273140" y="905071"/>
                    </a:cubicBezTo>
                    <a:cubicBezTo>
                      <a:pt x="273502" y="878000"/>
                      <a:pt x="269531" y="849485"/>
                      <a:pt x="282164" y="824941"/>
                    </a:cubicBezTo>
                    <a:cubicBezTo>
                      <a:pt x="318259" y="755278"/>
                      <a:pt x="356158" y="686698"/>
                      <a:pt x="393336" y="618118"/>
                    </a:cubicBezTo>
                    <a:cubicBezTo>
                      <a:pt x="400194" y="605485"/>
                      <a:pt x="409939" y="595739"/>
                      <a:pt x="425821" y="598988"/>
                    </a:cubicBezTo>
                    <a:cubicBezTo>
                      <a:pt x="442785" y="602236"/>
                      <a:pt x="450726" y="616674"/>
                      <a:pt x="451087" y="630390"/>
                    </a:cubicBezTo>
                    <a:cubicBezTo>
                      <a:pt x="451448" y="671177"/>
                      <a:pt x="444590" y="712325"/>
                      <a:pt x="438815" y="752390"/>
                    </a:cubicBezTo>
                    <a:cubicBezTo>
                      <a:pt x="422933" y="863923"/>
                      <a:pt x="446756" y="966071"/>
                      <a:pt x="458306" y="1075077"/>
                    </a:cubicBezTo>
                    <a:cubicBezTo>
                      <a:pt x="461916" y="1109367"/>
                      <a:pt x="499454" y="1133190"/>
                      <a:pt x="531939" y="1128137"/>
                    </a:cubicBezTo>
                    <a:cubicBezTo>
                      <a:pt x="561176" y="1123444"/>
                      <a:pt x="581750" y="1102870"/>
                      <a:pt x="580307" y="1068580"/>
                    </a:cubicBezTo>
                    <a:cubicBezTo>
                      <a:pt x="578862" y="1037178"/>
                      <a:pt x="578141" y="1005414"/>
                      <a:pt x="577779" y="974012"/>
                    </a:cubicBezTo>
                    <a:cubicBezTo>
                      <a:pt x="576697" y="892799"/>
                      <a:pt x="559732" y="810503"/>
                      <a:pt x="577058" y="730372"/>
                    </a:cubicBezTo>
                    <a:cubicBezTo>
                      <a:pt x="609543" y="583467"/>
                      <a:pt x="648887" y="438005"/>
                      <a:pt x="683899" y="291460"/>
                    </a:cubicBezTo>
                    <a:cubicBezTo>
                      <a:pt x="700502" y="222520"/>
                      <a:pt x="715301" y="152135"/>
                      <a:pt x="701585" y="81389"/>
                    </a:cubicBezTo>
                    <a:cubicBezTo>
                      <a:pt x="687147" y="4146"/>
                      <a:pt x="647442" y="-10291"/>
                      <a:pt x="585721" y="5951"/>
                    </a:cubicBezTo>
                    <a:close/>
                  </a:path>
                </a:pathLst>
              </a:custGeom>
              <a:solidFill>
                <a:srgbClr val="1C94CA"/>
              </a:solidFill>
              <a:ln w="3607" cap="flat">
                <a:noFill/>
                <a:prstDash val="solid"/>
                <a:miter/>
              </a:ln>
            </p:spPr>
            <p:txBody>
              <a:bodyPr rtlCol="0" anchor="ctr"/>
              <a:lstStyle/>
              <a:p>
                <a:endParaRPr lang="en-US"/>
              </a:p>
            </p:txBody>
          </p:sp>
          <p:sp>
            <p:nvSpPr>
              <p:cNvPr id="91" name="Freeform 283">
                <a:extLst>
                  <a:ext uri="{FF2B5EF4-FFF2-40B4-BE49-F238E27FC236}">
                    <a16:creationId xmlns:a16="http://schemas.microsoft.com/office/drawing/2014/main" id="{656612A8-ED90-1640-167B-B93F9DD0BA27}"/>
                  </a:ext>
                </a:extLst>
              </p:cNvPr>
              <p:cNvSpPr/>
              <p:nvPr/>
            </p:nvSpPr>
            <p:spPr>
              <a:xfrm>
                <a:off x="10285515" y="3114252"/>
                <a:ext cx="91681" cy="20444"/>
              </a:xfrm>
              <a:custGeom>
                <a:avLst/>
                <a:gdLst>
                  <a:gd name="connsiteX0" fmla="*/ 0 w 91681"/>
                  <a:gd name="connsiteY0" fmla="*/ 11191 h 20444"/>
                  <a:gd name="connsiteX1" fmla="*/ 91681 w 91681"/>
                  <a:gd name="connsiteY1" fmla="*/ 10469 h 20444"/>
                  <a:gd name="connsiteX2" fmla="*/ 0 w 91681"/>
                  <a:gd name="connsiteY2" fmla="*/ 11191 h 20444"/>
                </a:gdLst>
                <a:ahLst/>
                <a:cxnLst>
                  <a:cxn ang="0">
                    <a:pos x="connsiteX0" y="connsiteY0"/>
                  </a:cxn>
                  <a:cxn ang="0">
                    <a:pos x="connsiteX1" y="connsiteY1"/>
                  </a:cxn>
                  <a:cxn ang="0">
                    <a:pos x="connsiteX2" y="connsiteY2"/>
                  </a:cxn>
                </a:cxnLst>
                <a:rect l="l" t="t" r="r" b="b"/>
                <a:pathLst>
                  <a:path w="91681" h="20444">
                    <a:moveTo>
                      <a:pt x="0" y="11191"/>
                    </a:moveTo>
                    <a:cubicBezTo>
                      <a:pt x="29959" y="23824"/>
                      <a:pt x="55947" y="23463"/>
                      <a:pt x="91681" y="10469"/>
                    </a:cubicBezTo>
                    <a:cubicBezTo>
                      <a:pt x="57391" y="-3608"/>
                      <a:pt x="32847" y="-3608"/>
                      <a:pt x="0" y="11191"/>
                    </a:cubicBezTo>
                    <a:close/>
                  </a:path>
                </a:pathLst>
              </a:custGeom>
              <a:solidFill>
                <a:srgbClr val="000000"/>
              </a:solidFill>
              <a:ln w="3607" cap="flat">
                <a:noFill/>
                <a:prstDash val="solid"/>
                <a:miter/>
              </a:ln>
            </p:spPr>
            <p:txBody>
              <a:bodyPr rtlCol="0" anchor="ctr"/>
              <a:lstStyle/>
              <a:p>
                <a:endParaRPr lang="en-US"/>
              </a:p>
            </p:txBody>
          </p:sp>
          <p:sp>
            <p:nvSpPr>
              <p:cNvPr id="92" name="Freeform 284">
                <a:extLst>
                  <a:ext uri="{FF2B5EF4-FFF2-40B4-BE49-F238E27FC236}">
                    <a16:creationId xmlns:a16="http://schemas.microsoft.com/office/drawing/2014/main" id="{9C182926-1CC8-DF64-FDD3-2C9CDE6C9CED}"/>
                  </a:ext>
                </a:extLst>
              </p:cNvPr>
              <p:cNvSpPr/>
              <p:nvPr/>
            </p:nvSpPr>
            <p:spPr>
              <a:xfrm>
                <a:off x="9964452" y="1989972"/>
                <a:ext cx="168021" cy="103171"/>
              </a:xfrm>
              <a:custGeom>
                <a:avLst/>
                <a:gdLst>
                  <a:gd name="connsiteX0" fmla="*/ 47826 w 168021"/>
                  <a:gd name="connsiteY0" fmla="*/ 89807 h 103171"/>
                  <a:gd name="connsiteX1" fmla="*/ 154305 w 168021"/>
                  <a:gd name="connsiteY1" fmla="*/ 37469 h 103171"/>
                  <a:gd name="connsiteX2" fmla="*/ 168021 w 168021"/>
                  <a:gd name="connsiteY2" fmla="*/ 29889 h 103171"/>
                  <a:gd name="connsiteX3" fmla="*/ 40246 w 168021"/>
                  <a:gd name="connsiteY3" fmla="*/ 9676 h 103171"/>
                  <a:gd name="connsiteX4" fmla="*/ 181 w 168021"/>
                  <a:gd name="connsiteY4" fmla="*/ 4623 h 103171"/>
                  <a:gd name="connsiteX5" fmla="*/ 18589 w 168021"/>
                  <a:gd name="connsiteY5" fmla="*/ 103162 h 103171"/>
                  <a:gd name="connsiteX6" fmla="*/ 47826 w 168021"/>
                  <a:gd name="connsiteY6" fmla="*/ 89807 h 10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021" h="103171">
                    <a:moveTo>
                      <a:pt x="47826" y="89807"/>
                    </a:moveTo>
                    <a:cubicBezTo>
                      <a:pt x="83559" y="74647"/>
                      <a:pt x="120377" y="56960"/>
                      <a:pt x="154305" y="37469"/>
                    </a:cubicBezTo>
                    <a:cubicBezTo>
                      <a:pt x="158998" y="34943"/>
                      <a:pt x="163329" y="32416"/>
                      <a:pt x="168021" y="29889"/>
                    </a:cubicBezTo>
                    <a:cubicBezTo>
                      <a:pt x="127234" y="30972"/>
                      <a:pt x="59016" y="12203"/>
                      <a:pt x="40246" y="9676"/>
                    </a:cubicBezTo>
                    <a:cubicBezTo>
                      <a:pt x="29778" y="8232"/>
                      <a:pt x="-2707" y="-7649"/>
                      <a:pt x="181" y="4623"/>
                    </a:cubicBezTo>
                    <a:cubicBezTo>
                      <a:pt x="10288" y="49020"/>
                      <a:pt x="13174" y="76812"/>
                      <a:pt x="18589" y="103162"/>
                    </a:cubicBezTo>
                    <a:cubicBezTo>
                      <a:pt x="18589" y="103523"/>
                      <a:pt x="39163" y="93416"/>
                      <a:pt x="47826" y="89807"/>
                    </a:cubicBezTo>
                    <a:close/>
                  </a:path>
                </a:pathLst>
              </a:custGeom>
              <a:solidFill>
                <a:srgbClr val="FFFFFF"/>
              </a:solidFill>
              <a:ln w="3607" cap="flat">
                <a:noFill/>
                <a:prstDash val="solid"/>
                <a:miter/>
              </a:ln>
            </p:spPr>
            <p:txBody>
              <a:bodyPr rtlCol="0" anchor="ctr"/>
              <a:lstStyle/>
              <a:p>
                <a:endParaRPr lang="en-US"/>
              </a:p>
            </p:txBody>
          </p:sp>
          <p:sp>
            <p:nvSpPr>
              <p:cNvPr id="93" name="Freeform 285">
                <a:extLst>
                  <a:ext uri="{FF2B5EF4-FFF2-40B4-BE49-F238E27FC236}">
                    <a16:creationId xmlns:a16="http://schemas.microsoft.com/office/drawing/2014/main" id="{649E6121-D7C3-8E70-3501-F67BFAAD49FD}"/>
                  </a:ext>
                </a:extLst>
              </p:cNvPr>
              <p:cNvSpPr/>
              <p:nvPr/>
            </p:nvSpPr>
            <p:spPr>
              <a:xfrm>
                <a:off x="9663242" y="3120569"/>
                <a:ext cx="126900" cy="22459"/>
              </a:xfrm>
              <a:custGeom>
                <a:avLst/>
                <a:gdLst>
                  <a:gd name="connsiteX0" fmla="*/ 0 w 126900"/>
                  <a:gd name="connsiteY0" fmla="*/ 13175 h 22459"/>
                  <a:gd name="connsiteX1" fmla="*/ 122722 w 126900"/>
                  <a:gd name="connsiteY1" fmla="*/ 21477 h 22459"/>
                  <a:gd name="connsiteX2" fmla="*/ 0 w 126900"/>
                  <a:gd name="connsiteY2" fmla="*/ 13175 h 22459"/>
                </a:gdLst>
                <a:ahLst/>
                <a:cxnLst>
                  <a:cxn ang="0">
                    <a:pos x="connsiteX0" y="connsiteY0"/>
                  </a:cxn>
                  <a:cxn ang="0">
                    <a:pos x="connsiteX1" y="connsiteY1"/>
                  </a:cxn>
                  <a:cxn ang="0">
                    <a:pos x="connsiteX2" y="connsiteY2"/>
                  </a:cxn>
                </a:cxnLst>
                <a:rect l="l" t="t" r="r" b="b"/>
                <a:pathLst>
                  <a:path w="126900" h="22459">
                    <a:moveTo>
                      <a:pt x="0" y="13175"/>
                    </a:moveTo>
                    <a:cubicBezTo>
                      <a:pt x="63526" y="23643"/>
                      <a:pt x="85183" y="23282"/>
                      <a:pt x="122722" y="21477"/>
                    </a:cubicBezTo>
                    <a:cubicBezTo>
                      <a:pt x="149793" y="-13896"/>
                      <a:pt x="37899" y="2708"/>
                      <a:pt x="0" y="13175"/>
                    </a:cubicBezTo>
                    <a:close/>
                  </a:path>
                </a:pathLst>
              </a:custGeom>
              <a:solidFill>
                <a:srgbClr val="000000"/>
              </a:solidFill>
              <a:ln w="3607" cap="flat">
                <a:noFill/>
                <a:prstDash val="solid"/>
                <a:miter/>
              </a:ln>
            </p:spPr>
            <p:txBody>
              <a:bodyPr rtlCol="0" anchor="ctr"/>
              <a:lstStyle/>
              <a:p>
                <a:endParaRPr lang="en-US"/>
              </a:p>
            </p:txBody>
          </p:sp>
          <p:sp>
            <p:nvSpPr>
              <p:cNvPr id="94" name="Freeform 286">
                <a:extLst>
                  <a:ext uri="{FF2B5EF4-FFF2-40B4-BE49-F238E27FC236}">
                    <a16:creationId xmlns:a16="http://schemas.microsoft.com/office/drawing/2014/main" id="{AACC539A-D7BB-219A-C4A6-40EF21A7582F}"/>
                  </a:ext>
                </a:extLst>
              </p:cNvPr>
              <p:cNvSpPr/>
              <p:nvPr/>
            </p:nvSpPr>
            <p:spPr>
              <a:xfrm>
                <a:off x="9539403" y="2252348"/>
                <a:ext cx="158489" cy="90610"/>
              </a:xfrm>
              <a:custGeom>
                <a:avLst/>
                <a:gdLst>
                  <a:gd name="connsiteX0" fmla="*/ 158490 w 158489"/>
                  <a:gd name="connsiteY0" fmla="*/ 89117 h 90610"/>
                  <a:gd name="connsiteX1" fmla="*/ 19886 w 158489"/>
                  <a:gd name="connsiteY1" fmla="*/ 5016 h 90610"/>
                  <a:gd name="connsiteX2" fmla="*/ 4365 w 158489"/>
                  <a:gd name="connsiteY2" fmla="*/ 3212 h 90610"/>
                  <a:gd name="connsiteX3" fmla="*/ 8336 w 158489"/>
                  <a:gd name="connsiteY3" fmla="*/ 16927 h 90610"/>
                  <a:gd name="connsiteX4" fmla="*/ 158490 w 158489"/>
                  <a:gd name="connsiteY4" fmla="*/ 89117 h 906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489" h="90610">
                    <a:moveTo>
                      <a:pt x="158490" y="89117"/>
                    </a:moveTo>
                    <a:cubicBezTo>
                      <a:pt x="103265" y="75401"/>
                      <a:pt x="54176" y="52661"/>
                      <a:pt x="19886" y="5016"/>
                    </a:cubicBezTo>
                    <a:cubicBezTo>
                      <a:pt x="16638" y="324"/>
                      <a:pt x="9058" y="-2564"/>
                      <a:pt x="4365" y="3212"/>
                    </a:cubicBezTo>
                    <a:cubicBezTo>
                      <a:pt x="-4297" y="13318"/>
                      <a:pt x="1478" y="7904"/>
                      <a:pt x="8336" y="16927"/>
                    </a:cubicBezTo>
                    <a:cubicBezTo>
                      <a:pt x="46957" y="65294"/>
                      <a:pt x="97129" y="98141"/>
                      <a:pt x="158490" y="89117"/>
                    </a:cubicBezTo>
                    <a:close/>
                  </a:path>
                </a:pathLst>
              </a:custGeom>
              <a:solidFill>
                <a:srgbClr val="000000"/>
              </a:solidFill>
              <a:ln w="3607" cap="flat">
                <a:noFill/>
                <a:prstDash val="solid"/>
                <a:miter/>
              </a:ln>
            </p:spPr>
            <p:txBody>
              <a:bodyPr rtlCol="0" anchor="ctr"/>
              <a:lstStyle/>
              <a:p>
                <a:endParaRPr lang="en-US"/>
              </a:p>
            </p:txBody>
          </p:sp>
          <p:sp>
            <p:nvSpPr>
              <p:cNvPr id="95" name="Freeform 287">
                <a:extLst>
                  <a:ext uri="{FF2B5EF4-FFF2-40B4-BE49-F238E27FC236}">
                    <a16:creationId xmlns:a16="http://schemas.microsoft.com/office/drawing/2014/main" id="{4BE450A7-8EC2-3C87-917A-4CBFCEBBF0A8}"/>
                  </a:ext>
                </a:extLst>
              </p:cNvPr>
              <p:cNvSpPr/>
              <p:nvPr/>
            </p:nvSpPr>
            <p:spPr>
              <a:xfrm>
                <a:off x="8744631" y="3069556"/>
                <a:ext cx="139325" cy="20152"/>
              </a:xfrm>
              <a:custGeom>
                <a:avLst/>
                <a:gdLst>
                  <a:gd name="connsiteX0" fmla="*/ 0 w 139325"/>
                  <a:gd name="connsiteY0" fmla="*/ 20153 h 20152"/>
                  <a:gd name="connsiteX1" fmla="*/ 139325 w 139325"/>
                  <a:gd name="connsiteY1" fmla="*/ 8602 h 20152"/>
                  <a:gd name="connsiteX2" fmla="*/ 0 w 139325"/>
                  <a:gd name="connsiteY2" fmla="*/ 20153 h 20152"/>
                </a:gdLst>
                <a:ahLst/>
                <a:cxnLst>
                  <a:cxn ang="0">
                    <a:pos x="connsiteX0" y="connsiteY0"/>
                  </a:cxn>
                  <a:cxn ang="0">
                    <a:pos x="connsiteX1" y="connsiteY1"/>
                  </a:cxn>
                  <a:cxn ang="0">
                    <a:pos x="connsiteX2" y="connsiteY2"/>
                  </a:cxn>
                </a:cxnLst>
                <a:rect l="l" t="t" r="r" b="b"/>
                <a:pathLst>
                  <a:path w="139325" h="20152">
                    <a:moveTo>
                      <a:pt x="0" y="20153"/>
                    </a:moveTo>
                    <a:cubicBezTo>
                      <a:pt x="48728" y="15821"/>
                      <a:pt x="94207" y="23401"/>
                      <a:pt x="139325" y="8602"/>
                    </a:cubicBezTo>
                    <a:cubicBezTo>
                      <a:pt x="28876" y="-8001"/>
                      <a:pt x="38260" y="1383"/>
                      <a:pt x="0" y="20153"/>
                    </a:cubicBezTo>
                    <a:close/>
                  </a:path>
                </a:pathLst>
              </a:custGeom>
              <a:solidFill>
                <a:srgbClr val="000000"/>
              </a:solidFill>
              <a:ln w="3607" cap="flat">
                <a:noFill/>
                <a:prstDash val="solid"/>
                <a:miter/>
              </a:ln>
            </p:spPr>
            <p:txBody>
              <a:bodyPr rtlCol="0" anchor="ctr"/>
              <a:lstStyle/>
              <a:p>
                <a:endParaRPr lang="en-US"/>
              </a:p>
            </p:txBody>
          </p:sp>
          <p:sp>
            <p:nvSpPr>
              <p:cNvPr id="96" name="Freeform 288">
                <a:extLst>
                  <a:ext uri="{FF2B5EF4-FFF2-40B4-BE49-F238E27FC236}">
                    <a16:creationId xmlns:a16="http://schemas.microsoft.com/office/drawing/2014/main" id="{6841AB93-3AF8-4146-2778-D0A74993BA43}"/>
                  </a:ext>
                </a:extLst>
              </p:cNvPr>
              <p:cNvSpPr/>
              <p:nvPr/>
            </p:nvSpPr>
            <p:spPr>
              <a:xfrm>
                <a:off x="8100024" y="2039580"/>
                <a:ext cx="632496" cy="1031076"/>
              </a:xfrm>
              <a:custGeom>
                <a:avLst/>
                <a:gdLst>
                  <a:gd name="connsiteX0" fmla="*/ 557618 w 632496"/>
                  <a:gd name="connsiteY0" fmla="*/ 132961 h 1031076"/>
                  <a:gd name="connsiteX1" fmla="*/ 467742 w 632496"/>
                  <a:gd name="connsiteY1" fmla="*/ 132600 h 1031076"/>
                  <a:gd name="connsiteX2" fmla="*/ 286907 w 632496"/>
                  <a:gd name="connsiteY2" fmla="*/ 92535 h 1031076"/>
                  <a:gd name="connsiteX3" fmla="*/ 143973 w 632496"/>
                  <a:gd name="connsiteY3" fmla="*/ 14931 h 1031076"/>
                  <a:gd name="connsiteX4" fmla="*/ 80807 w 632496"/>
                  <a:gd name="connsiteY4" fmla="*/ 3381 h 1031076"/>
                  <a:gd name="connsiteX5" fmla="*/ 15114 w 632496"/>
                  <a:gd name="connsiteY5" fmla="*/ 177719 h 1031076"/>
                  <a:gd name="connsiteX6" fmla="*/ 170321 w 632496"/>
                  <a:gd name="connsiteY6" fmla="*/ 514122 h 1031076"/>
                  <a:gd name="connsiteX7" fmla="*/ 211830 w 632496"/>
                  <a:gd name="connsiteY7" fmla="*/ 645146 h 1031076"/>
                  <a:gd name="connsiteX8" fmla="*/ 205334 w 632496"/>
                  <a:gd name="connsiteY8" fmla="*/ 967471 h 1031076"/>
                  <a:gd name="connsiteX9" fmla="*/ 268500 w 632496"/>
                  <a:gd name="connsiteY9" fmla="*/ 1030276 h 1031076"/>
                  <a:gd name="connsiteX10" fmla="*/ 332747 w 632496"/>
                  <a:gd name="connsiteY10" fmla="*/ 979022 h 1031076"/>
                  <a:gd name="connsiteX11" fmla="*/ 354044 w 632496"/>
                  <a:gd name="connsiteY11" fmla="*/ 767868 h 1031076"/>
                  <a:gd name="connsiteX12" fmla="*/ 330582 w 632496"/>
                  <a:gd name="connsiteY12" fmla="*/ 575483 h 1031076"/>
                  <a:gd name="connsiteX13" fmla="*/ 343215 w 632496"/>
                  <a:gd name="connsiteY13" fmla="*/ 535057 h 1031076"/>
                  <a:gd name="connsiteX14" fmla="*/ 386890 w 632496"/>
                  <a:gd name="connsiteY14" fmla="*/ 549856 h 1031076"/>
                  <a:gd name="connsiteX15" fmla="*/ 510695 w 632496"/>
                  <a:gd name="connsiteY15" fmla="*/ 800353 h 1031076"/>
                  <a:gd name="connsiteX16" fmla="*/ 515749 w 632496"/>
                  <a:gd name="connsiteY16" fmla="*/ 960253 h 1031076"/>
                  <a:gd name="connsiteX17" fmla="*/ 568446 w 632496"/>
                  <a:gd name="connsiteY17" fmla="*/ 1015478 h 1031076"/>
                  <a:gd name="connsiteX18" fmla="*/ 624754 w 632496"/>
                  <a:gd name="connsiteY18" fmla="*/ 955560 h 1031076"/>
                  <a:gd name="connsiteX19" fmla="*/ 631612 w 632496"/>
                  <a:gd name="connsiteY19" fmla="*/ 838974 h 1031076"/>
                  <a:gd name="connsiteX20" fmla="*/ 616452 w 632496"/>
                  <a:gd name="connsiteY20" fmla="*/ 680879 h 1031076"/>
                  <a:gd name="connsiteX21" fmla="*/ 391943 w 632496"/>
                  <a:gd name="connsiteY21" fmla="*/ 283115 h 1031076"/>
                  <a:gd name="connsiteX22" fmla="*/ 301345 w 632496"/>
                  <a:gd name="connsiteY22" fmla="*/ 278062 h 1031076"/>
                  <a:gd name="connsiteX23" fmla="*/ 99215 w 632496"/>
                  <a:gd name="connsiteY23" fmla="*/ 170139 h 1031076"/>
                  <a:gd name="connsiteX24" fmla="*/ 86582 w 632496"/>
                  <a:gd name="connsiteY24" fmla="*/ 148843 h 1031076"/>
                  <a:gd name="connsiteX25" fmla="*/ 225546 w 632496"/>
                  <a:gd name="connsiteY25" fmla="*/ 216701 h 1031076"/>
                  <a:gd name="connsiteX26" fmla="*/ 370647 w 632496"/>
                  <a:gd name="connsiteY26" fmla="*/ 268317 h 1031076"/>
                  <a:gd name="connsiteX27" fmla="*/ 535239 w 632496"/>
                  <a:gd name="connsiteY27" fmla="*/ 253518 h 1031076"/>
                  <a:gd name="connsiteX28" fmla="*/ 546068 w 632496"/>
                  <a:gd name="connsiteY28" fmla="*/ 251713 h 1031076"/>
                  <a:gd name="connsiteX29" fmla="*/ 562672 w 632496"/>
                  <a:gd name="connsiteY29" fmla="*/ 245938 h 1031076"/>
                  <a:gd name="connsiteX30" fmla="*/ 570973 w 632496"/>
                  <a:gd name="connsiteY30" fmla="*/ 240524 h 1031076"/>
                  <a:gd name="connsiteX31" fmla="*/ 592991 w 632496"/>
                  <a:gd name="connsiteY31" fmla="*/ 196488 h 1031076"/>
                  <a:gd name="connsiteX32" fmla="*/ 557618 w 632496"/>
                  <a:gd name="connsiteY32" fmla="*/ 132961 h 10310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632496" h="1031076">
                    <a:moveTo>
                      <a:pt x="557618" y="132961"/>
                    </a:moveTo>
                    <a:cubicBezTo>
                      <a:pt x="530547" y="125020"/>
                      <a:pt x="496979" y="130074"/>
                      <a:pt x="467742" y="132600"/>
                    </a:cubicBezTo>
                    <a:cubicBezTo>
                      <a:pt x="403494" y="138376"/>
                      <a:pt x="343215" y="131157"/>
                      <a:pt x="286907" y="92535"/>
                    </a:cubicBezTo>
                    <a:cubicBezTo>
                      <a:pt x="242511" y="62215"/>
                      <a:pt x="192339" y="39476"/>
                      <a:pt x="143973" y="14931"/>
                    </a:cubicBezTo>
                    <a:cubicBezTo>
                      <a:pt x="124842" y="5186"/>
                      <a:pt x="106434" y="-5643"/>
                      <a:pt x="80807" y="3381"/>
                    </a:cubicBezTo>
                    <a:cubicBezTo>
                      <a:pt x="12949" y="27204"/>
                      <a:pt x="-22063" y="105529"/>
                      <a:pt x="15114" y="177719"/>
                    </a:cubicBezTo>
                    <a:cubicBezTo>
                      <a:pt x="71783" y="287808"/>
                      <a:pt x="111848" y="405116"/>
                      <a:pt x="170321" y="514122"/>
                    </a:cubicBezTo>
                    <a:cubicBezTo>
                      <a:pt x="188369" y="548051"/>
                      <a:pt x="206416" y="605802"/>
                      <a:pt x="211830" y="645146"/>
                    </a:cubicBezTo>
                    <a:cubicBezTo>
                      <a:pt x="226991" y="759205"/>
                      <a:pt x="201363" y="853412"/>
                      <a:pt x="205334" y="967471"/>
                    </a:cubicBezTo>
                    <a:cubicBezTo>
                      <a:pt x="206777" y="1014395"/>
                      <a:pt x="232405" y="1024862"/>
                      <a:pt x="268500" y="1030276"/>
                    </a:cubicBezTo>
                    <a:cubicBezTo>
                      <a:pt x="307121" y="1036413"/>
                      <a:pt x="329499" y="1006093"/>
                      <a:pt x="332747" y="979022"/>
                    </a:cubicBezTo>
                    <a:cubicBezTo>
                      <a:pt x="341411" y="908998"/>
                      <a:pt x="346825" y="838252"/>
                      <a:pt x="354044" y="767868"/>
                    </a:cubicBezTo>
                    <a:cubicBezTo>
                      <a:pt x="360902" y="701814"/>
                      <a:pt x="338523" y="639731"/>
                      <a:pt x="330582" y="575483"/>
                    </a:cubicBezTo>
                    <a:cubicBezTo>
                      <a:pt x="328778" y="559962"/>
                      <a:pt x="328778" y="543719"/>
                      <a:pt x="343215" y="535057"/>
                    </a:cubicBezTo>
                    <a:cubicBezTo>
                      <a:pt x="360180" y="524950"/>
                      <a:pt x="377866" y="539027"/>
                      <a:pt x="386890" y="549856"/>
                    </a:cubicBezTo>
                    <a:cubicBezTo>
                      <a:pt x="445724" y="618436"/>
                      <a:pt x="509251" y="701453"/>
                      <a:pt x="510695" y="800353"/>
                    </a:cubicBezTo>
                    <a:cubicBezTo>
                      <a:pt x="511416" y="858826"/>
                      <a:pt x="510695" y="901779"/>
                      <a:pt x="515749" y="960253"/>
                    </a:cubicBezTo>
                    <a:cubicBezTo>
                      <a:pt x="519358" y="998874"/>
                      <a:pt x="530908" y="1016199"/>
                      <a:pt x="568446" y="1015478"/>
                    </a:cubicBezTo>
                    <a:cubicBezTo>
                      <a:pt x="608512" y="1014756"/>
                      <a:pt x="623310" y="985158"/>
                      <a:pt x="624754" y="955560"/>
                    </a:cubicBezTo>
                    <a:cubicBezTo>
                      <a:pt x="626559" y="913329"/>
                      <a:pt x="630169" y="881205"/>
                      <a:pt x="631612" y="838974"/>
                    </a:cubicBezTo>
                    <a:cubicBezTo>
                      <a:pt x="633417" y="789164"/>
                      <a:pt x="634139" y="727441"/>
                      <a:pt x="616452" y="680879"/>
                    </a:cubicBezTo>
                    <a:cubicBezTo>
                      <a:pt x="547511" y="498601"/>
                      <a:pt x="391943" y="283115"/>
                      <a:pt x="391943" y="283115"/>
                    </a:cubicBezTo>
                    <a:cubicBezTo>
                      <a:pt x="384724" y="284920"/>
                      <a:pt x="310009" y="280950"/>
                      <a:pt x="301345" y="278062"/>
                    </a:cubicBezTo>
                    <a:cubicBezTo>
                      <a:pt x="228434" y="252435"/>
                      <a:pt x="170682" y="198293"/>
                      <a:pt x="99215" y="170139"/>
                    </a:cubicBezTo>
                    <a:cubicBezTo>
                      <a:pt x="91635" y="167251"/>
                      <a:pt x="82612" y="170139"/>
                      <a:pt x="86582" y="148843"/>
                    </a:cubicBezTo>
                    <a:cubicBezTo>
                      <a:pt x="135309" y="169417"/>
                      <a:pt x="182594" y="186742"/>
                      <a:pt x="225546" y="216701"/>
                    </a:cubicBezTo>
                    <a:cubicBezTo>
                      <a:pt x="268860" y="246660"/>
                      <a:pt x="314700" y="274453"/>
                      <a:pt x="370647" y="268317"/>
                    </a:cubicBezTo>
                    <a:cubicBezTo>
                      <a:pt x="425512" y="262180"/>
                      <a:pt x="480736" y="262541"/>
                      <a:pt x="535239" y="253518"/>
                    </a:cubicBezTo>
                    <a:cubicBezTo>
                      <a:pt x="538849" y="252796"/>
                      <a:pt x="542458" y="252435"/>
                      <a:pt x="546068" y="251713"/>
                    </a:cubicBezTo>
                    <a:cubicBezTo>
                      <a:pt x="552204" y="250630"/>
                      <a:pt x="557618" y="248464"/>
                      <a:pt x="562672" y="245938"/>
                    </a:cubicBezTo>
                    <a:cubicBezTo>
                      <a:pt x="565559" y="244494"/>
                      <a:pt x="568446" y="242689"/>
                      <a:pt x="570973" y="240524"/>
                    </a:cubicBezTo>
                    <a:cubicBezTo>
                      <a:pt x="584329" y="230056"/>
                      <a:pt x="592630" y="214174"/>
                      <a:pt x="592991" y="196488"/>
                    </a:cubicBezTo>
                    <a:cubicBezTo>
                      <a:pt x="594434" y="167973"/>
                      <a:pt x="587577" y="141624"/>
                      <a:pt x="557618" y="132961"/>
                    </a:cubicBezTo>
                    <a:close/>
                  </a:path>
                </a:pathLst>
              </a:custGeom>
              <a:solidFill>
                <a:srgbClr val="01A54E"/>
              </a:solidFill>
              <a:ln w="3607" cap="flat">
                <a:noFill/>
                <a:prstDash val="solid"/>
                <a:miter/>
              </a:ln>
            </p:spPr>
            <p:txBody>
              <a:bodyPr rtlCol="0" anchor="ctr"/>
              <a:lstStyle/>
              <a:p>
                <a:endParaRPr lang="en-US"/>
              </a:p>
            </p:txBody>
          </p:sp>
          <p:sp>
            <p:nvSpPr>
              <p:cNvPr id="97" name="Freeform 289">
                <a:extLst>
                  <a:ext uri="{FF2B5EF4-FFF2-40B4-BE49-F238E27FC236}">
                    <a16:creationId xmlns:a16="http://schemas.microsoft.com/office/drawing/2014/main" id="{36D4A089-E569-6A2E-C738-CC294FDE64DE}"/>
                  </a:ext>
                </a:extLst>
              </p:cNvPr>
              <p:cNvSpPr/>
              <p:nvPr/>
            </p:nvSpPr>
            <p:spPr>
              <a:xfrm>
                <a:off x="8636344" y="2362400"/>
                <a:ext cx="142937" cy="32411"/>
              </a:xfrm>
              <a:custGeom>
                <a:avLst/>
                <a:gdLst>
                  <a:gd name="connsiteX0" fmla="*/ 18050 w 142937"/>
                  <a:gd name="connsiteY0" fmla="*/ 8302 h 32411"/>
                  <a:gd name="connsiteX1" fmla="*/ 363 w 142937"/>
                  <a:gd name="connsiteY1" fmla="*/ 14799 h 32411"/>
                  <a:gd name="connsiteX2" fmla="*/ 17689 w 142937"/>
                  <a:gd name="connsiteY2" fmla="*/ 29237 h 32411"/>
                  <a:gd name="connsiteX3" fmla="*/ 142937 w 142937"/>
                  <a:gd name="connsiteY3" fmla="*/ 0 h 32411"/>
                  <a:gd name="connsiteX4" fmla="*/ 18050 w 142937"/>
                  <a:gd name="connsiteY4" fmla="*/ 8302 h 3241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2937" h="32411">
                    <a:moveTo>
                      <a:pt x="18050" y="8302"/>
                    </a:moveTo>
                    <a:cubicBezTo>
                      <a:pt x="10831" y="6858"/>
                      <a:pt x="2168" y="4331"/>
                      <a:pt x="363" y="14799"/>
                    </a:cubicBezTo>
                    <a:cubicBezTo>
                      <a:pt x="-2164" y="28154"/>
                      <a:pt x="9026" y="27432"/>
                      <a:pt x="17689" y="29237"/>
                    </a:cubicBezTo>
                    <a:cubicBezTo>
                      <a:pt x="63890" y="38621"/>
                      <a:pt x="105399" y="26710"/>
                      <a:pt x="142937" y="0"/>
                    </a:cubicBezTo>
                    <a:cubicBezTo>
                      <a:pt x="100706" y="5414"/>
                      <a:pt x="60280" y="17325"/>
                      <a:pt x="18050" y="8302"/>
                    </a:cubicBezTo>
                    <a:close/>
                  </a:path>
                </a:pathLst>
              </a:custGeom>
              <a:solidFill>
                <a:srgbClr val="000000"/>
              </a:solidFill>
              <a:ln w="3607" cap="flat">
                <a:noFill/>
                <a:prstDash val="solid"/>
                <a:miter/>
              </a:ln>
            </p:spPr>
            <p:txBody>
              <a:bodyPr rtlCol="0" anchor="ctr"/>
              <a:lstStyle/>
              <a:p>
                <a:endParaRPr lang="en-US"/>
              </a:p>
            </p:txBody>
          </p:sp>
          <p:sp>
            <p:nvSpPr>
              <p:cNvPr id="98" name="Freeform 290">
                <a:extLst>
                  <a:ext uri="{FF2B5EF4-FFF2-40B4-BE49-F238E27FC236}">
                    <a16:creationId xmlns:a16="http://schemas.microsoft.com/office/drawing/2014/main" id="{36F5AB12-D755-1F80-057E-813D2B350A17}"/>
                  </a:ext>
                </a:extLst>
              </p:cNvPr>
              <p:cNvSpPr/>
              <p:nvPr/>
            </p:nvSpPr>
            <p:spPr>
              <a:xfrm>
                <a:off x="8340370" y="2050541"/>
                <a:ext cx="154485" cy="105035"/>
              </a:xfrm>
              <a:custGeom>
                <a:avLst/>
                <a:gdLst>
                  <a:gd name="connsiteX0" fmla="*/ 143296 w 154485"/>
                  <a:gd name="connsiteY0" fmla="*/ 0 h 105035"/>
                  <a:gd name="connsiteX1" fmla="*/ 0 w 154485"/>
                  <a:gd name="connsiteY1" fmla="*/ 31764 h 105035"/>
                  <a:gd name="connsiteX2" fmla="*/ 154486 w 154485"/>
                  <a:gd name="connsiteY2" fmla="*/ 105036 h 105035"/>
                  <a:gd name="connsiteX3" fmla="*/ 143296 w 154485"/>
                  <a:gd name="connsiteY3" fmla="*/ 0 h 105035"/>
                </a:gdLst>
                <a:ahLst/>
                <a:cxnLst>
                  <a:cxn ang="0">
                    <a:pos x="connsiteX0" y="connsiteY0"/>
                  </a:cxn>
                  <a:cxn ang="0">
                    <a:pos x="connsiteX1" y="connsiteY1"/>
                  </a:cxn>
                  <a:cxn ang="0">
                    <a:pos x="connsiteX2" y="connsiteY2"/>
                  </a:cxn>
                  <a:cxn ang="0">
                    <a:pos x="connsiteX3" y="connsiteY3"/>
                  </a:cxn>
                </a:cxnLst>
                <a:rect l="l" t="t" r="r" b="b"/>
                <a:pathLst>
                  <a:path w="154485" h="105035">
                    <a:moveTo>
                      <a:pt x="143296" y="0"/>
                    </a:moveTo>
                    <a:cubicBezTo>
                      <a:pt x="116947" y="9385"/>
                      <a:pt x="33568" y="21657"/>
                      <a:pt x="0" y="31764"/>
                    </a:cubicBezTo>
                    <a:cubicBezTo>
                      <a:pt x="44397" y="61722"/>
                      <a:pt x="108645" y="94568"/>
                      <a:pt x="154486" y="105036"/>
                    </a:cubicBezTo>
                    <a:cubicBezTo>
                      <a:pt x="150876" y="76882"/>
                      <a:pt x="143296" y="0"/>
                      <a:pt x="143296" y="0"/>
                    </a:cubicBezTo>
                    <a:close/>
                  </a:path>
                </a:pathLst>
              </a:custGeom>
              <a:solidFill>
                <a:srgbClr val="FFFFFF"/>
              </a:solidFill>
              <a:ln w="3607" cap="flat">
                <a:noFill/>
                <a:prstDash val="solid"/>
                <a:miter/>
              </a:ln>
            </p:spPr>
            <p:txBody>
              <a:bodyPr rtlCol="0" anchor="ctr"/>
              <a:lstStyle/>
              <a:p>
                <a:endParaRPr lang="en-US"/>
              </a:p>
            </p:txBody>
          </p:sp>
          <p:sp>
            <p:nvSpPr>
              <p:cNvPr id="99" name="Freeform 291">
                <a:extLst>
                  <a:ext uri="{FF2B5EF4-FFF2-40B4-BE49-F238E27FC236}">
                    <a16:creationId xmlns:a16="http://schemas.microsoft.com/office/drawing/2014/main" id="{80623F0D-FBD2-7142-F494-F5FBD00B32B1}"/>
                  </a:ext>
                </a:extLst>
              </p:cNvPr>
              <p:cNvSpPr/>
              <p:nvPr/>
            </p:nvSpPr>
            <p:spPr>
              <a:xfrm>
                <a:off x="8208481" y="3070146"/>
                <a:ext cx="87853" cy="15818"/>
              </a:xfrm>
              <a:custGeom>
                <a:avLst/>
                <a:gdLst>
                  <a:gd name="connsiteX0" fmla="*/ 143 w 87853"/>
                  <a:gd name="connsiteY0" fmla="*/ 8734 h 15818"/>
                  <a:gd name="connsiteX1" fmla="*/ 17829 w 87853"/>
                  <a:gd name="connsiteY1" fmla="*/ 13787 h 15818"/>
                  <a:gd name="connsiteX2" fmla="*/ 87853 w 87853"/>
                  <a:gd name="connsiteY2" fmla="*/ 2959 h 15818"/>
                  <a:gd name="connsiteX3" fmla="*/ 17829 w 87853"/>
                  <a:gd name="connsiteY3" fmla="*/ 71 h 15818"/>
                  <a:gd name="connsiteX4" fmla="*/ 143 w 87853"/>
                  <a:gd name="connsiteY4" fmla="*/ 8734 h 1581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7853" h="15818">
                    <a:moveTo>
                      <a:pt x="143" y="8734"/>
                    </a:moveTo>
                    <a:cubicBezTo>
                      <a:pt x="-1301" y="21367"/>
                      <a:pt x="8445" y="12704"/>
                      <a:pt x="17829" y="13787"/>
                    </a:cubicBezTo>
                    <a:cubicBezTo>
                      <a:pt x="42374" y="16675"/>
                      <a:pt x="64752" y="18841"/>
                      <a:pt x="87853" y="2959"/>
                    </a:cubicBezTo>
                    <a:cubicBezTo>
                      <a:pt x="64392" y="1876"/>
                      <a:pt x="41291" y="432"/>
                      <a:pt x="17829" y="71"/>
                    </a:cubicBezTo>
                    <a:cubicBezTo>
                      <a:pt x="10972" y="71"/>
                      <a:pt x="1226" y="-1372"/>
                      <a:pt x="143" y="8734"/>
                    </a:cubicBezTo>
                    <a:close/>
                  </a:path>
                </a:pathLst>
              </a:custGeom>
              <a:solidFill>
                <a:srgbClr val="000000"/>
              </a:solidFill>
              <a:ln w="3607" cap="flat">
                <a:noFill/>
                <a:prstDash val="solid"/>
                <a:miter/>
              </a:ln>
            </p:spPr>
            <p:txBody>
              <a:bodyPr rtlCol="0" anchor="ctr"/>
              <a:lstStyle/>
              <a:p>
                <a:endParaRPr lang="en-US"/>
              </a:p>
            </p:txBody>
          </p:sp>
          <p:sp>
            <p:nvSpPr>
              <p:cNvPr id="100" name="Freeform 292">
                <a:extLst>
                  <a:ext uri="{FF2B5EF4-FFF2-40B4-BE49-F238E27FC236}">
                    <a16:creationId xmlns:a16="http://schemas.microsoft.com/office/drawing/2014/main" id="{0870F846-5193-BB19-FBE4-7F8D8C18EBF7}"/>
                  </a:ext>
                </a:extLst>
              </p:cNvPr>
              <p:cNvSpPr/>
              <p:nvPr/>
            </p:nvSpPr>
            <p:spPr>
              <a:xfrm>
                <a:off x="7916975" y="1775820"/>
                <a:ext cx="283349" cy="292407"/>
              </a:xfrm>
              <a:custGeom>
                <a:avLst/>
                <a:gdLst>
                  <a:gd name="connsiteX0" fmla="*/ 283347 w 283349"/>
                  <a:gd name="connsiteY0" fmla="*/ 159940 h 292407"/>
                  <a:gd name="connsiteX1" fmla="*/ 155571 w 283349"/>
                  <a:gd name="connsiteY1" fmla="*/ 40 h 292407"/>
                  <a:gd name="connsiteX2" fmla="*/ 3 w 283349"/>
                  <a:gd name="connsiteY2" fmla="*/ 139366 h 292407"/>
                  <a:gd name="connsiteX3" fmla="*/ 168205 w 283349"/>
                  <a:gd name="connsiteY3" fmla="*/ 292408 h 292407"/>
                  <a:gd name="connsiteX4" fmla="*/ 283347 w 283349"/>
                  <a:gd name="connsiteY4" fmla="*/ 159940 h 2924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3349" h="292407">
                    <a:moveTo>
                      <a:pt x="283347" y="159940"/>
                    </a:moveTo>
                    <a:cubicBezTo>
                      <a:pt x="282986" y="75478"/>
                      <a:pt x="223791" y="1123"/>
                      <a:pt x="155571" y="40"/>
                    </a:cubicBezTo>
                    <a:cubicBezTo>
                      <a:pt x="65695" y="-1764"/>
                      <a:pt x="364" y="57070"/>
                      <a:pt x="3" y="139366"/>
                    </a:cubicBezTo>
                    <a:cubicBezTo>
                      <a:pt x="-358" y="210112"/>
                      <a:pt x="29601" y="292408"/>
                      <a:pt x="168205" y="292408"/>
                    </a:cubicBezTo>
                    <a:cubicBezTo>
                      <a:pt x="241116" y="292047"/>
                      <a:pt x="283708" y="221301"/>
                      <a:pt x="283347" y="159940"/>
                    </a:cubicBezTo>
                    <a:close/>
                  </a:path>
                </a:pathLst>
              </a:custGeom>
              <a:solidFill>
                <a:srgbClr val="FFFFFF"/>
              </a:solidFill>
              <a:ln w="3607" cap="flat">
                <a:noFill/>
                <a:prstDash val="solid"/>
                <a:miter/>
              </a:ln>
            </p:spPr>
            <p:txBody>
              <a:bodyPr rtlCol="0" anchor="ctr"/>
              <a:lstStyle/>
              <a:p>
                <a:endParaRPr lang="en-US"/>
              </a:p>
            </p:txBody>
          </p:sp>
        </p:grpSp>
        <p:grpSp>
          <p:nvGrpSpPr>
            <p:cNvPr id="10" name="Graphic 4">
              <a:extLst>
                <a:ext uri="{FF2B5EF4-FFF2-40B4-BE49-F238E27FC236}">
                  <a16:creationId xmlns:a16="http://schemas.microsoft.com/office/drawing/2014/main" id="{18B18498-E730-336D-58DD-AEAA096F8AF4}"/>
                </a:ext>
              </a:extLst>
            </p:cNvPr>
            <p:cNvGrpSpPr/>
            <p:nvPr/>
          </p:nvGrpSpPr>
          <p:grpSpPr>
            <a:xfrm>
              <a:off x="8742293" y="1236178"/>
              <a:ext cx="729930" cy="861737"/>
              <a:chOff x="8742293" y="1236178"/>
              <a:chExt cx="729930" cy="861737"/>
            </a:xfrm>
          </p:grpSpPr>
          <p:sp>
            <p:nvSpPr>
              <p:cNvPr id="59" name="Freeform 294">
                <a:extLst>
                  <a:ext uri="{FF2B5EF4-FFF2-40B4-BE49-F238E27FC236}">
                    <a16:creationId xmlns:a16="http://schemas.microsoft.com/office/drawing/2014/main" id="{063DB974-E807-A2ED-663B-4D04E3B52114}"/>
                  </a:ext>
                </a:extLst>
              </p:cNvPr>
              <p:cNvSpPr/>
              <p:nvPr/>
            </p:nvSpPr>
            <p:spPr>
              <a:xfrm>
                <a:off x="8742293" y="1236178"/>
                <a:ext cx="729930" cy="749392"/>
              </a:xfrm>
              <a:custGeom>
                <a:avLst/>
                <a:gdLst>
                  <a:gd name="connsiteX0" fmla="*/ 600427 w 729930"/>
                  <a:gd name="connsiteY0" fmla="*/ 62510 h 749392"/>
                  <a:gd name="connsiteX1" fmla="*/ 418870 w 729930"/>
                  <a:gd name="connsiteY1" fmla="*/ 3676 h 749392"/>
                  <a:gd name="connsiteX2" fmla="*/ 370143 w 729930"/>
                  <a:gd name="connsiteY2" fmla="*/ 66 h 749392"/>
                  <a:gd name="connsiteX3" fmla="*/ 303729 w 729930"/>
                  <a:gd name="connsiteY3" fmla="*/ 4037 h 749392"/>
                  <a:gd name="connsiteX4" fmla="*/ 313113 w 729930"/>
                  <a:gd name="connsiteY4" fmla="*/ 32191 h 749392"/>
                  <a:gd name="connsiteX5" fmla="*/ 318166 w 729930"/>
                  <a:gd name="connsiteY5" fmla="*/ 57457 h 749392"/>
                  <a:gd name="connsiteX6" fmla="*/ 318527 w 729930"/>
                  <a:gd name="connsiteY6" fmla="*/ 59623 h 749392"/>
                  <a:gd name="connsiteX7" fmla="*/ 318527 w 729930"/>
                  <a:gd name="connsiteY7" fmla="*/ 68285 h 749392"/>
                  <a:gd name="connsiteX8" fmla="*/ 314557 w 729930"/>
                  <a:gd name="connsiteY8" fmla="*/ 70812 h 749392"/>
                  <a:gd name="connsiteX9" fmla="*/ 314196 w 729930"/>
                  <a:gd name="connsiteY9" fmla="*/ 70812 h 749392"/>
                  <a:gd name="connsiteX10" fmla="*/ 309143 w 729930"/>
                  <a:gd name="connsiteY10" fmla="*/ 69729 h 749392"/>
                  <a:gd name="connsiteX11" fmla="*/ 306977 w 729930"/>
                  <a:gd name="connsiteY11" fmla="*/ 62149 h 749392"/>
                  <a:gd name="connsiteX12" fmla="*/ 306977 w 729930"/>
                  <a:gd name="connsiteY12" fmla="*/ 59984 h 749392"/>
                  <a:gd name="connsiteX13" fmla="*/ 306977 w 729930"/>
                  <a:gd name="connsiteY13" fmla="*/ 59984 h 749392"/>
                  <a:gd name="connsiteX14" fmla="*/ 303367 w 729930"/>
                  <a:gd name="connsiteY14" fmla="*/ 44102 h 749392"/>
                  <a:gd name="connsiteX15" fmla="*/ 301924 w 729930"/>
                  <a:gd name="connsiteY15" fmla="*/ 37605 h 749392"/>
                  <a:gd name="connsiteX16" fmla="*/ 301924 w 729930"/>
                  <a:gd name="connsiteY16" fmla="*/ 37605 h 749392"/>
                  <a:gd name="connsiteX17" fmla="*/ 301202 w 729930"/>
                  <a:gd name="connsiteY17" fmla="*/ 33995 h 749392"/>
                  <a:gd name="connsiteX18" fmla="*/ 297231 w 729930"/>
                  <a:gd name="connsiteY18" fmla="*/ 10895 h 749392"/>
                  <a:gd name="connsiteX19" fmla="*/ 297231 w 729930"/>
                  <a:gd name="connsiteY19" fmla="*/ 10534 h 749392"/>
                  <a:gd name="connsiteX20" fmla="*/ 298675 w 729930"/>
                  <a:gd name="connsiteY20" fmla="*/ 4759 h 749392"/>
                  <a:gd name="connsiteX21" fmla="*/ 295788 w 729930"/>
                  <a:gd name="connsiteY21" fmla="*/ 5120 h 749392"/>
                  <a:gd name="connsiteX22" fmla="*/ 221794 w 729930"/>
                  <a:gd name="connsiteY22" fmla="*/ 27137 h 749392"/>
                  <a:gd name="connsiteX23" fmla="*/ 155379 w 729930"/>
                  <a:gd name="connsiteY23" fmla="*/ 62871 h 749392"/>
                  <a:gd name="connsiteX24" fmla="*/ 107373 w 729930"/>
                  <a:gd name="connsiteY24" fmla="*/ 98966 h 749392"/>
                  <a:gd name="connsiteX25" fmla="*/ 73805 w 729930"/>
                  <a:gd name="connsiteY25" fmla="*/ 132534 h 749392"/>
                  <a:gd name="connsiteX26" fmla="*/ 54675 w 729930"/>
                  <a:gd name="connsiteY26" fmla="*/ 155274 h 749392"/>
                  <a:gd name="connsiteX27" fmla="*/ 31213 w 729930"/>
                  <a:gd name="connsiteY27" fmla="*/ 195339 h 749392"/>
                  <a:gd name="connsiteX28" fmla="*/ 22190 w 729930"/>
                  <a:gd name="connsiteY28" fmla="*/ 219161 h 749392"/>
                  <a:gd name="connsiteX29" fmla="*/ 19302 w 729930"/>
                  <a:gd name="connsiteY29" fmla="*/ 229990 h 749392"/>
                  <a:gd name="connsiteX30" fmla="*/ 11722 w 729930"/>
                  <a:gd name="connsiteY30" fmla="*/ 252730 h 749392"/>
                  <a:gd name="connsiteX31" fmla="*/ 171 w 729930"/>
                  <a:gd name="connsiteY31" fmla="*/ 317700 h 749392"/>
                  <a:gd name="connsiteX32" fmla="*/ 6669 w 729930"/>
                  <a:gd name="connsiteY32" fmla="*/ 393860 h 749392"/>
                  <a:gd name="connsiteX33" fmla="*/ 32296 w 729930"/>
                  <a:gd name="connsiteY33" fmla="*/ 471103 h 749392"/>
                  <a:gd name="connsiteX34" fmla="*/ 105929 w 729930"/>
                  <a:gd name="connsiteY34" fmla="*/ 598156 h 749392"/>
                  <a:gd name="connsiteX35" fmla="*/ 142746 w 729930"/>
                  <a:gd name="connsiteY35" fmla="*/ 649772 h 749392"/>
                  <a:gd name="connsiteX36" fmla="*/ 175231 w 729930"/>
                  <a:gd name="connsiteY36" fmla="*/ 681896 h 749392"/>
                  <a:gd name="connsiteX37" fmla="*/ 196527 w 729930"/>
                  <a:gd name="connsiteY37" fmla="*/ 698860 h 749392"/>
                  <a:gd name="connsiteX38" fmla="*/ 257888 w 729930"/>
                  <a:gd name="connsiteY38" fmla="*/ 732068 h 749392"/>
                  <a:gd name="connsiteX39" fmla="*/ 315279 w 729930"/>
                  <a:gd name="connsiteY39" fmla="*/ 749393 h 749392"/>
                  <a:gd name="connsiteX40" fmla="*/ 312752 w 729930"/>
                  <a:gd name="connsiteY40" fmla="*/ 741452 h 749392"/>
                  <a:gd name="connsiteX41" fmla="*/ 311669 w 729930"/>
                  <a:gd name="connsiteY41" fmla="*/ 738204 h 749392"/>
                  <a:gd name="connsiteX42" fmla="*/ 300480 w 729930"/>
                  <a:gd name="connsiteY42" fmla="*/ 721600 h 749392"/>
                  <a:gd name="connsiteX43" fmla="*/ 299036 w 729930"/>
                  <a:gd name="connsiteY43" fmla="*/ 719796 h 749392"/>
                  <a:gd name="connsiteX44" fmla="*/ 287486 w 729930"/>
                  <a:gd name="connsiteY44" fmla="*/ 704997 h 749392"/>
                  <a:gd name="connsiteX45" fmla="*/ 222515 w 729930"/>
                  <a:gd name="connsiteY45" fmla="*/ 617647 h 749392"/>
                  <a:gd name="connsiteX46" fmla="*/ 209521 w 729930"/>
                  <a:gd name="connsiteY46" fmla="*/ 599600 h 749392"/>
                  <a:gd name="connsiteX47" fmla="*/ 200859 w 729930"/>
                  <a:gd name="connsiteY47" fmla="*/ 588050 h 749392"/>
                  <a:gd name="connsiteX48" fmla="*/ 176675 w 729930"/>
                  <a:gd name="connsiteY48" fmla="*/ 549067 h 749392"/>
                  <a:gd name="connsiteX49" fmla="*/ 168734 w 729930"/>
                  <a:gd name="connsiteY49" fmla="*/ 535351 h 749392"/>
                  <a:gd name="connsiteX50" fmla="*/ 134083 w 729930"/>
                  <a:gd name="connsiteY50" fmla="*/ 471464 h 749392"/>
                  <a:gd name="connsiteX51" fmla="*/ 109177 w 729930"/>
                  <a:gd name="connsiteY51" fmla="*/ 311564 h 749392"/>
                  <a:gd name="connsiteX52" fmla="*/ 191474 w 729930"/>
                  <a:gd name="connsiteY52" fmla="*/ 155996 h 749392"/>
                  <a:gd name="connsiteX53" fmla="*/ 323941 w 729930"/>
                  <a:gd name="connsiteY53" fmla="*/ 100410 h 749392"/>
                  <a:gd name="connsiteX54" fmla="*/ 422841 w 729930"/>
                  <a:gd name="connsiteY54" fmla="*/ 100771 h 749392"/>
                  <a:gd name="connsiteX55" fmla="*/ 566859 w 729930"/>
                  <a:gd name="connsiteY55" fmla="*/ 192451 h 749392"/>
                  <a:gd name="connsiteX56" fmla="*/ 568303 w 729930"/>
                  <a:gd name="connsiteY56" fmla="*/ 194617 h 749392"/>
                  <a:gd name="connsiteX57" fmla="*/ 607285 w 729930"/>
                  <a:gd name="connsiteY57" fmla="*/ 281244 h 749392"/>
                  <a:gd name="connsiteX58" fmla="*/ 616670 w 729930"/>
                  <a:gd name="connsiteY58" fmla="*/ 359209 h 749392"/>
                  <a:gd name="connsiteX59" fmla="*/ 614504 w 729930"/>
                  <a:gd name="connsiteY59" fmla="*/ 407937 h 749392"/>
                  <a:gd name="connsiteX60" fmla="*/ 606203 w 729930"/>
                  <a:gd name="connsiteY60" fmla="*/ 458830 h 749392"/>
                  <a:gd name="connsiteX61" fmla="*/ 601149 w 729930"/>
                  <a:gd name="connsiteY61" fmla="*/ 480848 h 749392"/>
                  <a:gd name="connsiteX62" fmla="*/ 592847 w 729930"/>
                  <a:gd name="connsiteY62" fmla="*/ 515860 h 749392"/>
                  <a:gd name="connsiteX63" fmla="*/ 587433 w 729930"/>
                  <a:gd name="connsiteY63" fmla="*/ 532825 h 749392"/>
                  <a:gd name="connsiteX64" fmla="*/ 580936 w 729930"/>
                  <a:gd name="connsiteY64" fmla="*/ 554843 h 749392"/>
                  <a:gd name="connsiteX65" fmla="*/ 565776 w 729930"/>
                  <a:gd name="connsiteY65" fmla="*/ 611511 h 749392"/>
                  <a:gd name="connsiteX66" fmla="*/ 550978 w 729930"/>
                  <a:gd name="connsiteY66" fmla="*/ 658073 h 749392"/>
                  <a:gd name="connsiteX67" fmla="*/ 540510 w 729930"/>
                  <a:gd name="connsiteY67" fmla="*/ 715464 h 749392"/>
                  <a:gd name="connsiteX68" fmla="*/ 540149 w 729930"/>
                  <a:gd name="connsiteY68" fmla="*/ 733872 h 749392"/>
                  <a:gd name="connsiteX69" fmla="*/ 573717 w 729930"/>
                  <a:gd name="connsiteY69" fmla="*/ 713659 h 749392"/>
                  <a:gd name="connsiteX70" fmla="*/ 595013 w 729930"/>
                  <a:gd name="connsiteY70" fmla="*/ 696695 h 749392"/>
                  <a:gd name="connsiteX71" fmla="*/ 640853 w 729930"/>
                  <a:gd name="connsiteY71" fmla="*/ 643635 h 749392"/>
                  <a:gd name="connsiteX72" fmla="*/ 674060 w 729930"/>
                  <a:gd name="connsiteY72" fmla="*/ 581553 h 749392"/>
                  <a:gd name="connsiteX73" fmla="*/ 692469 w 729930"/>
                  <a:gd name="connsiteY73" fmla="*/ 527050 h 749392"/>
                  <a:gd name="connsiteX74" fmla="*/ 600427 w 729930"/>
                  <a:gd name="connsiteY74" fmla="*/ 62510 h 749392"/>
                  <a:gd name="connsiteX75" fmla="*/ 17136 w 729930"/>
                  <a:gd name="connsiteY75" fmla="*/ 400357 h 749392"/>
                  <a:gd name="connsiteX76" fmla="*/ 16775 w 729930"/>
                  <a:gd name="connsiteY76" fmla="*/ 397469 h 749392"/>
                  <a:gd name="connsiteX77" fmla="*/ 19663 w 729930"/>
                  <a:gd name="connsiteY77" fmla="*/ 396747 h 749392"/>
                  <a:gd name="connsiteX78" fmla="*/ 22911 w 729930"/>
                  <a:gd name="connsiteY78" fmla="*/ 396026 h 749392"/>
                  <a:gd name="connsiteX79" fmla="*/ 82468 w 729930"/>
                  <a:gd name="connsiteY79" fmla="*/ 388085 h 749392"/>
                  <a:gd name="connsiteX80" fmla="*/ 92574 w 729930"/>
                  <a:gd name="connsiteY80" fmla="*/ 392055 h 749392"/>
                  <a:gd name="connsiteX81" fmla="*/ 87882 w 729930"/>
                  <a:gd name="connsiteY81" fmla="*/ 398913 h 749392"/>
                  <a:gd name="connsiteX82" fmla="*/ 87160 w 729930"/>
                  <a:gd name="connsiteY82" fmla="*/ 399274 h 749392"/>
                  <a:gd name="connsiteX83" fmla="*/ 72001 w 729930"/>
                  <a:gd name="connsiteY83" fmla="*/ 402162 h 749392"/>
                  <a:gd name="connsiteX84" fmla="*/ 23633 w 729930"/>
                  <a:gd name="connsiteY84" fmla="*/ 404327 h 749392"/>
                  <a:gd name="connsiteX85" fmla="*/ 17136 w 729930"/>
                  <a:gd name="connsiteY85" fmla="*/ 400357 h 749392"/>
                  <a:gd name="connsiteX86" fmla="*/ 155379 w 729930"/>
                  <a:gd name="connsiteY86" fmla="*/ 603931 h 749392"/>
                  <a:gd name="connsiteX87" fmla="*/ 160071 w 729930"/>
                  <a:gd name="connsiteY87" fmla="*/ 597795 h 749392"/>
                  <a:gd name="connsiteX88" fmla="*/ 160433 w 729930"/>
                  <a:gd name="connsiteY88" fmla="*/ 597434 h 749392"/>
                  <a:gd name="connsiteX89" fmla="*/ 175231 w 729930"/>
                  <a:gd name="connsiteY89" fmla="*/ 586606 h 749392"/>
                  <a:gd name="connsiteX90" fmla="*/ 175592 w 729930"/>
                  <a:gd name="connsiteY90" fmla="*/ 586245 h 749392"/>
                  <a:gd name="connsiteX91" fmla="*/ 178840 w 729930"/>
                  <a:gd name="connsiteY91" fmla="*/ 584079 h 749392"/>
                  <a:gd name="connsiteX92" fmla="*/ 179202 w 729930"/>
                  <a:gd name="connsiteY92" fmla="*/ 583718 h 749392"/>
                  <a:gd name="connsiteX93" fmla="*/ 184255 w 729930"/>
                  <a:gd name="connsiteY93" fmla="*/ 582996 h 749392"/>
                  <a:gd name="connsiteX94" fmla="*/ 186781 w 729930"/>
                  <a:gd name="connsiteY94" fmla="*/ 586606 h 749392"/>
                  <a:gd name="connsiteX95" fmla="*/ 168734 w 729930"/>
                  <a:gd name="connsiteY95" fmla="*/ 604292 h 749392"/>
                  <a:gd name="connsiteX96" fmla="*/ 164764 w 729930"/>
                  <a:gd name="connsiteY96" fmla="*/ 606458 h 749392"/>
                  <a:gd name="connsiteX97" fmla="*/ 160793 w 729930"/>
                  <a:gd name="connsiteY97" fmla="*/ 607902 h 749392"/>
                  <a:gd name="connsiteX98" fmla="*/ 156823 w 729930"/>
                  <a:gd name="connsiteY98" fmla="*/ 607180 h 749392"/>
                  <a:gd name="connsiteX99" fmla="*/ 154657 w 729930"/>
                  <a:gd name="connsiteY99" fmla="*/ 605736 h 749392"/>
                  <a:gd name="connsiteX100" fmla="*/ 155379 w 729930"/>
                  <a:gd name="connsiteY100" fmla="*/ 603931 h 749392"/>
                  <a:gd name="connsiteX101" fmla="*/ 124698 w 729930"/>
                  <a:gd name="connsiteY101" fmla="*/ 486623 h 749392"/>
                  <a:gd name="connsiteX102" fmla="*/ 125420 w 729930"/>
                  <a:gd name="connsiteY102" fmla="*/ 491316 h 749392"/>
                  <a:gd name="connsiteX103" fmla="*/ 121450 w 729930"/>
                  <a:gd name="connsiteY103" fmla="*/ 495647 h 749392"/>
                  <a:gd name="connsiteX104" fmla="*/ 118924 w 729930"/>
                  <a:gd name="connsiteY104" fmla="*/ 496730 h 749392"/>
                  <a:gd name="connsiteX105" fmla="*/ 105568 w 729930"/>
                  <a:gd name="connsiteY105" fmla="*/ 501783 h 749392"/>
                  <a:gd name="connsiteX106" fmla="*/ 103763 w 729930"/>
                  <a:gd name="connsiteY106" fmla="*/ 502144 h 749392"/>
                  <a:gd name="connsiteX107" fmla="*/ 101237 w 729930"/>
                  <a:gd name="connsiteY107" fmla="*/ 502144 h 749392"/>
                  <a:gd name="connsiteX108" fmla="*/ 97989 w 729930"/>
                  <a:gd name="connsiteY108" fmla="*/ 494925 h 749392"/>
                  <a:gd name="connsiteX109" fmla="*/ 104486 w 729930"/>
                  <a:gd name="connsiteY109" fmla="*/ 490955 h 749392"/>
                  <a:gd name="connsiteX110" fmla="*/ 114953 w 729930"/>
                  <a:gd name="connsiteY110" fmla="*/ 484819 h 749392"/>
                  <a:gd name="connsiteX111" fmla="*/ 124698 w 729930"/>
                  <a:gd name="connsiteY111" fmla="*/ 486623 h 749392"/>
                  <a:gd name="connsiteX112" fmla="*/ 103041 w 729930"/>
                  <a:gd name="connsiteY112" fmla="*/ 266806 h 749392"/>
                  <a:gd name="connsiteX113" fmla="*/ 97267 w 729930"/>
                  <a:gd name="connsiteY113" fmla="*/ 272221 h 749392"/>
                  <a:gd name="connsiteX114" fmla="*/ 95462 w 729930"/>
                  <a:gd name="connsiteY114" fmla="*/ 272221 h 749392"/>
                  <a:gd name="connsiteX115" fmla="*/ 69834 w 729930"/>
                  <a:gd name="connsiteY115" fmla="*/ 257783 h 749392"/>
                  <a:gd name="connsiteX116" fmla="*/ 65864 w 729930"/>
                  <a:gd name="connsiteY116" fmla="*/ 248037 h 749392"/>
                  <a:gd name="connsiteX117" fmla="*/ 74887 w 729930"/>
                  <a:gd name="connsiteY117" fmla="*/ 253812 h 749392"/>
                  <a:gd name="connsiteX118" fmla="*/ 86077 w 729930"/>
                  <a:gd name="connsiteY118" fmla="*/ 256700 h 749392"/>
                  <a:gd name="connsiteX119" fmla="*/ 97627 w 729930"/>
                  <a:gd name="connsiteY119" fmla="*/ 259227 h 749392"/>
                  <a:gd name="connsiteX120" fmla="*/ 101958 w 729930"/>
                  <a:gd name="connsiteY120" fmla="*/ 261392 h 749392"/>
                  <a:gd name="connsiteX121" fmla="*/ 103041 w 729930"/>
                  <a:gd name="connsiteY121" fmla="*/ 266806 h 749392"/>
                  <a:gd name="connsiteX122" fmla="*/ 144550 w 729930"/>
                  <a:gd name="connsiteY122" fmla="*/ 173321 h 749392"/>
                  <a:gd name="connsiteX123" fmla="*/ 140219 w 729930"/>
                  <a:gd name="connsiteY123" fmla="*/ 176209 h 749392"/>
                  <a:gd name="connsiteX124" fmla="*/ 136248 w 729930"/>
                  <a:gd name="connsiteY124" fmla="*/ 175487 h 749392"/>
                  <a:gd name="connsiteX125" fmla="*/ 136248 w 729930"/>
                  <a:gd name="connsiteY125" fmla="*/ 175487 h 749392"/>
                  <a:gd name="connsiteX126" fmla="*/ 130834 w 729930"/>
                  <a:gd name="connsiteY126" fmla="*/ 171877 h 749392"/>
                  <a:gd name="connsiteX127" fmla="*/ 100154 w 729930"/>
                  <a:gd name="connsiteY127" fmla="*/ 145528 h 749392"/>
                  <a:gd name="connsiteX128" fmla="*/ 95462 w 729930"/>
                  <a:gd name="connsiteY128" fmla="*/ 142280 h 749392"/>
                  <a:gd name="connsiteX129" fmla="*/ 99072 w 729930"/>
                  <a:gd name="connsiteY129" fmla="*/ 136504 h 749392"/>
                  <a:gd name="connsiteX130" fmla="*/ 104486 w 729930"/>
                  <a:gd name="connsiteY130" fmla="*/ 139392 h 749392"/>
                  <a:gd name="connsiteX131" fmla="*/ 130834 w 729930"/>
                  <a:gd name="connsiteY131" fmla="*/ 156717 h 749392"/>
                  <a:gd name="connsiteX132" fmla="*/ 142385 w 729930"/>
                  <a:gd name="connsiteY132" fmla="*/ 165019 h 749392"/>
                  <a:gd name="connsiteX133" fmla="*/ 144550 w 729930"/>
                  <a:gd name="connsiteY133" fmla="*/ 173321 h 749392"/>
                  <a:gd name="connsiteX134" fmla="*/ 224681 w 729930"/>
                  <a:gd name="connsiteY134" fmla="*/ 126759 h 749392"/>
                  <a:gd name="connsiteX135" fmla="*/ 221432 w 729930"/>
                  <a:gd name="connsiteY135" fmla="*/ 128564 h 749392"/>
                  <a:gd name="connsiteX136" fmla="*/ 218184 w 729930"/>
                  <a:gd name="connsiteY136" fmla="*/ 128203 h 749392"/>
                  <a:gd name="connsiteX137" fmla="*/ 204107 w 729930"/>
                  <a:gd name="connsiteY137" fmla="*/ 102214 h 749392"/>
                  <a:gd name="connsiteX138" fmla="*/ 200137 w 729930"/>
                  <a:gd name="connsiteY138" fmla="*/ 91386 h 749392"/>
                  <a:gd name="connsiteX139" fmla="*/ 209521 w 729930"/>
                  <a:gd name="connsiteY139" fmla="*/ 98244 h 749392"/>
                  <a:gd name="connsiteX140" fmla="*/ 221071 w 729930"/>
                  <a:gd name="connsiteY140" fmla="*/ 112682 h 749392"/>
                  <a:gd name="connsiteX141" fmla="*/ 225403 w 729930"/>
                  <a:gd name="connsiteY141" fmla="*/ 119540 h 749392"/>
                  <a:gd name="connsiteX142" fmla="*/ 224681 w 729930"/>
                  <a:gd name="connsiteY142" fmla="*/ 126759 h 749392"/>
                  <a:gd name="connsiteX143" fmla="*/ 709433 w 729930"/>
                  <a:gd name="connsiteY143" fmla="*/ 312286 h 749392"/>
                  <a:gd name="connsiteX144" fmla="*/ 693912 w 729930"/>
                  <a:gd name="connsiteY144" fmla="*/ 316617 h 749392"/>
                  <a:gd name="connsiteX145" fmla="*/ 646989 w 729930"/>
                  <a:gd name="connsiteY145" fmla="*/ 327085 h 749392"/>
                  <a:gd name="connsiteX146" fmla="*/ 645907 w 729930"/>
                  <a:gd name="connsiteY146" fmla="*/ 327446 h 749392"/>
                  <a:gd name="connsiteX147" fmla="*/ 644463 w 729930"/>
                  <a:gd name="connsiteY147" fmla="*/ 327807 h 749392"/>
                  <a:gd name="connsiteX148" fmla="*/ 643380 w 729930"/>
                  <a:gd name="connsiteY148" fmla="*/ 327807 h 749392"/>
                  <a:gd name="connsiteX149" fmla="*/ 635800 w 729930"/>
                  <a:gd name="connsiteY149" fmla="*/ 322392 h 749392"/>
                  <a:gd name="connsiteX150" fmla="*/ 641214 w 729930"/>
                  <a:gd name="connsiteY150" fmla="*/ 314452 h 749392"/>
                  <a:gd name="connsiteX151" fmla="*/ 644463 w 729930"/>
                  <a:gd name="connsiteY151" fmla="*/ 314091 h 749392"/>
                  <a:gd name="connsiteX152" fmla="*/ 645184 w 729930"/>
                  <a:gd name="connsiteY152" fmla="*/ 314091 h 749392"/>
                  <a:gd name="connsiteX153" fmla="*/ 689221 w 729930"/>
                  <a:gd name="connsiteY153" fmla="*/ 306872 h 749392"/>
                  <a:gd name="connsiteX154" fmla="*/ 700771 w 729930"/>
                  <a:gd name="connsiteY154" fmla="*/ 308315 h 749392"/>
                  <a:gd name="connsiteX155" fmla="*/ 709433 w 729930"/>
                  <a:gd name="connsiteY155" fmla="*/ 312286 h 749392"/>
                  <a:gd name="connsiteX156" fmla="*/ 411651 w 729930"/>
                  <a:gd name="connsiteY156" fmla="*/ 53847 h 749392"/>
                  <a:gd name="connsiteX157" fmla="*/ 408764 w 729930"/>
                  <a:gd name="connsiteY157" fmla="*/ 79836 h 749392"/>
                  <a:gd name="connsiteX158" fmla="*/ 405877 w 729930"/>
                  <a:gd name="connsiteY158" fmla="*/ 86333 h 749392"/>
                  <a:gd name="connsiteX159" fmla="*/ 402628 w 729930"/>
                  <a:gd name="connsiteY159" fmla="*/ 79836 h 749392"/>
                  <a:gd name="connsiteX160" fmla="*/ 402628 w 729930"/>
                  <a:gd name="connsiteY160" fmla="*/ 57457 h 749392"/>
                  <a:gd name="connsiteX161" fmla="*/ 404794 w 729930"/>
                  <a:gd name="connsiteY161" fmla="*/ 48433 h 749392"/>
                  <a:gd name="connsiteX162" fmla="*/ 411651 w 729930"/>
                  <a:gd name="connsiteY162" fmla="*/ 48794 h 749392"/>
                  <a:gd name="connsiteX163" fmla="*/ 411651 w 729930"/>
                  <a:gd name="connsiteY163" fmla="*/ 53847 h 749392"/>
                  <a:gd name="connsiteX164" fmla="*/ 516326 w 729930"/>
                  <a:gd name="connsiteY164" fmla="*/ 107629 h 749392"/>
                  <a:gd name="connsiteX165" fmla="*/ 511273 w 729930"/>
                  <a:gd name="connsiteY165" fmla="*/ 111960 h 749392"/>
                  <a:gd name="connsiteX166" fmla="*/ 508024 w 729930"/>
                  <a:gd name="connsiteY166" fmla="*/ 111238 h 749392"/>
                  <a:gd name="connsiteX167" fmla="*/ 505859 w 729930"/>
                  <a:gd name="connsiteY167" fmla="*/ 101854 h 749392"/>
                  <a:gd name="connsiteX168" fmla="*/ 509107 w 729930"/>
                  <a:gd name="connsiteY168" fmla="*/ 96800 h 749392"/>
                  <a:gd name="connsiteX169" fmla="*/ 533652 w 729930"/>
                  <a:gd name="connsiteY169" fmla="*/ 62149 h 749392"/>
                  <a:gd name="connsiteX170" fmla="*/ 539066 w 729930"/>
                  <a:gd name="connsiteY170" fmla="*/ 54569 h 749392"/>
                  <a:gd name="connsiteX171" fmla="*/ 546646 w 729930"/>
                  <a:gd name="connsiteY171" fmla="*/ 49877 h 749392"/>
                  <a:gd name="connsiteX172" fmla="*/ 553865 w 729930"/>
                  <a:gd name="connsiteY172" fmla="*/ 49155 h 749392"/>
                  <a:gd name="connsiteX173" fmla="*/ 542314 w 729930"/>
                  <a:gd name="connsiteY173" fmla="*/ 67203 h 749392"/>
                  <a:gd name="connsiteX174" fmla="*/ 516326 w 729930"/>
                  <a:gd name="connsiteY174" fmla="*/ 107629 h 749392"/>
                  <a:gd name="connsiteX175" fmla="*/ 593930 w 729930"/>
                  <a:gd name="connsiteY175" fmla="*/ 193534 h 749392"/>
                  <a:gd name="connsiteX176" fmla="*/ 590682 w 729930"/>
                  <a:gd name="connsiteY176" fmla="*/ 193173 h 749392"/>
                  <a:gd name="connsiteX177" fmla="*/ 586351 w 729930"/>
                  <a:gd name="connsiteY177" fmla="*/ 188481 h 749392"/>
                  <a:gd name="connsiteX178" fmla="*/ 590320 w 729930"/>
                  <a:gd name="connsiteY178" fmla="*/ 181262 h 749392"/>
                  <a:gd name="connsiteX179" fmla="*/ 610173 w 729930"/>
                  <a:gd name="connsiteY179" fmla="*/ 172599 h 749392"/>
                  <a:gd name="connsiteX180" fmla="*/ 630386 w 729930"/>
                  <a:gd name="connsiteY180" fmla="*/ 163936 h 749392"/>
                  <a:gd name="connsiteX181" fmla="*/ 621362 w 729930"/>
                  <a:gd name="connsiteY181" fmla="*/ 174765 h 749392"/>
                  <a:gd name="connsiteX182" fmla="*/ 598261 w 729930"/>
                  <a:gd name="connsiteY182" fmla="*/ 191729 h 749392"/>
                  <a:gd name="connsiteX183" fmla="*/ 596456 w 729930"/>
                  <a:gd name="connsiteY183" fmla="*/ 192812 h 749392"/>
                  <a:gd name="connsiteX184" fmla="*/ 593930 w 729930"/>
                  <a:gd name="connsiteY184" fmla="*/ 193534 h 749392"/>
                  <a:gd name="connsiteX185" fmla="*/ 623527 w 729930"/>
                  <a:gd name="connsiteY185" fmla="*/ 424901 h 749392"/>
                  <a:gd name="connsiteX186" fmla="*/ 623527 w 729930"/>
                  <a:gd name="connsiteY186" fmla="*/ 424901 h 749392"/>
                  <a:gd name="connsiteX187" fmla="*/ 626055 w 729930"/>
                  <a:gd name="connsiteY187" fmla="*/ 421292 h 749392"/>
                  <a:gd name="connsiteX188" fmla="*/ 632191 w 729930"/>
                  <a:gd name="connsiteY188" fmla="*/ 420570 h 749392"/>
                  <a:gd name="connsiteX189" fmla="*/ 643741 w 729930"/>
                  <a:gd name="connsiteY189" fmla="*/ 423458 h 749392"/>
                  <a:gd name="connsiteX190" fmla="*/ 658540 w 729930"/>
                  <a:gd name="connsiteY190" fmla="*/ 427067 h 749392"/>
                  <a:gd name="connsiteX191" fmla="*/ 650960 w 729930"/>
                  <a:gd name="connsiteY191" fmla="*/ 431398 h 749392"/>
                  <a:gd name="connsiteX192" fmla="*/ 642297 w 729930"/>
                  <a:gd name="connsiteY192" fmla="*/ 434647 h 749392"/>
                  <a:gd name="connsiteX193" fmla="*/ 633274 w 729930"/>
                  <a:gd name="connsiteY193" fmla="*/ 434286 h 749392"/>
                  <a:gd name="connsiteX194" fmla="*/ 630025 w 729930"/>
                  <a:gd name="connsiteY194" fmla="*/ 433925 h 749392"/>
                  <a:gd name="connsiteX195" fmla="*/ 624610 w 729930"/>
                  <a:gd name="connsiteY195" fmla="*/ 431037 h 749392"/>
                  <a:gd name="connsiteX196" fmla="*/ 623527 w 729930"/>
                  <a:gd name="connsiteY196" fmla="*/ 424901 h 749392"/>
                  <a:gd name="connsiteX197" fmla="*/ 600788 w 729930"/>
                  <a:gd name="connsiteY197" fmla="*/ 534629 h 749392"/>
                  <a:gd name="connsiteX198" fmla="*/ 603675 w 729930"/>
                  <a:gd name="connsiteY198" fmla="*/ 531742 h 749392"/>
                  <a:gd name="connsiteX199" fmla="*/ 608729 w 729930"/>
                  <a:gd name="connsiteY199" fmla="*/ 532464 h 749392"/>
                  <a:gd name="connsiteX200" fmla="*/ 609451 w 729930"/>
                  <a:gd name="connsiteY200" fmla="*/ 532825 h 749392"/>
                  <a:gd name="connsiteX201" fmla="*/ 623889 w 729930"/>
                  <a:gd name="connsiteY201" fmla="*/ 542570 h 749392"/>
                  <a:gd name="connsiteX202" fmla="*/ 632551 w 729930"/>
                  <a:gd name="connsiteY202" fmla="*/ 549067 h 749392"/>
                  <a:gd name="connsiteX203" fmla="*/ 642658 w 729930"/>
                  <a:gd name="connsiteY203" fmla="*/ 555203 h 749392"/>
                  <a:gd name="connsiteX204" fmla="*/ 630746 w 729930"/>
                  <a:gd name="connsiteY204" fmla="*/ 555203 h 749392"/>
                  <a:gd name="connsiteX205" fmla="*/ 611617 w 729930"/>
                  <a:gd name="connsiteY205" fmla="*/ 546180 h 749392"/>
                  <a:gd name="connsiteX206" fmla="*/ 604758 w 729930"/>
                  <a:gd name="connsiteY206" fmla="*/ 542209 h 749392"/>
                  <a:gd name="connsiteX207" fmla="*/ 600788 w 729930"/>
                  <a:gd name="connsiteY207" fmla="*/ 534629 h 7493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Lst>
                <a:rect l="l" t="t" r="r" b="b"/>
                <a:pathLst>
                  <a:path w="729930" h="749392">
                    <a:moveTo>
                      <a:pt x="600427" y="62510"/>
                    </a:moveTo>
                    <a:cubicBezTo>
                      <a:pt x="530764" y="4037"/>
                      <a:pt x="433308" y="2593"/>
                      <a:pt x="418870" y="3676"/>
                    </a:cubicBezTo>
                    <a:cubicBezTo>
                      <a:pt x="402989" y="5120"/>
                      <a:pt x="386025" y="66"/>
                      <a:pt x="370143" y="66"/>
                    </a:cubicBezTo>
                    <a:cubicBezTo>
                      <a:pt x="347764" y="-295"/>
                      <a:pt x="325746" y="788"/>
                      <a:pt x="303729" y="4037"/>
                    </a:cubicBezTo>
                    <a:cubicBezTo>
                      <a:pt x="305172" y="4759"/>
                      <a:pt x="307338" y="6202"/>
                      <a:pt x="313113" y="32191"/>
                    </a:cubicBezTo>
                    <a:cubicBezTo>
                      <a:pt x="315279" y="41575"/>
                      <a:pt x="317083" y="51321"/>
                      <a:pt x="318166" y="57457"/>
                    </a:cubicBezTo>
                    <a:cubicBezTo>
                      <a:pt x="318166" y="58179"/>
                      <a:pt x="318527" y="58901"/>
                      <a:pt x="318527" y="59623"/>
                    </a:cubicBezTo>
                    <a:cubicBezTo>
                      <a:pt x="319249" y="62510"/>
                      <a:pt x="320332" y="65759"/>
                      <a:pt x="318527" y="68285"/>
                    </a:cubicBezTo>
                    <a:cubicBezTo>
                      <a:pt x="317805" y="69368"/>
                      <a:pt x="316722" y="70451"/>
                      <a:pt x="314557" y="70812"/>
                    </a:cubicBezTo>
                    <a:cubicBezTo>
                      <a:pt x="314196" y="70812"/>
                      <a:pt x="314196" y="70812"/>
                      <a:pt x="314196" y="70812"/>
                    </a:cubicBezTo>
                    <a:cubicBezTo>
                      <a:pt x="311669" y="71173"/>
                      <a:pt x="310226" y="70451"/>
                      <a:pt x="309143" y="69729"/>
                    </a:cubicBezTo>
                    <a:cubicBezTo>
                      <a:pt x="306977" y="67924"/>
                      <a:pt x="306977" y="64676"/>
                      <a:pt x="306977" y="62149"/>
                    </a:cubicBezTo>
                    <a:cubicBezTo>
                      <a:pt x="306977" y="61427"/>
                      <a:pt x="306977" y="60345"/>
                      <a:pt x="306977" y="59984"/>
                    </a:cubicBezTo>
                    <a:lnTo>
                      <a:pt x="306977" y="59984"/>
                    </a:lnTo>
                    <a:cubicBezTo>
                      <a:pt x="305533" y="54569"/>
                      <a:pt x="304450" y="49155"/>
                      <a:pt x="303367" y="44102"/>
                    </a:cubicBezTo>
                    <a:cubicBezTo>
                      <a:pt x="303007" y="41936"/>
                      <a:pt x="302646" y="39771"/>
                      <a:pt x="301924" y="37605"/>
                    </a:cubicBezTo>
                    <a:lnTo>
                      <a:pt x="301924" y="37605"/>
                    </a:lnTo>
                    <a:cubicBezTo>
                      <a:pt x="301563" y="36522"/>
                      <a:pt x="301563" y="35439"/>
                      <a:pt x="301202" y="33995"/>
                    </a:cubicBezTo>
                    <a:cubicBezTo>
                      <a:pt x="300119" y="27859"/>
                      <a:pt x="298314" y="17031"/>
                      <a:pt x="297231" y="10895"/>
                    </a:cubicBezTo>
                    <a:lnTo>
                      <a:pt x="297231" y="10534"/>
                    </a:lnTo>
                    <a:cubicBezTo>
                      <a:pt x="296870" y="8007"/>
                      <a:pt x="297231" y="5842"/>
                      <a:pt x="298675" y="4759"/>
                    </a:cubicBezTo>
                    <a:cubicBezTo>
                      <a:pt x="297593" y="4759"/>
                      <a:pt x="296870" y="5120"/>
                      <a:pt x="295788" y="5120"/>
                    </a:cubicBezTo>
                    <a:cubicBezTo>
                      <a:pt x="270522" y="9812"/>
                      <a:pt x="245616" y="17392"/>
                      <a:pt x="221794" y="27137"/>
                    </a:cubicBezTo>
                    <a:cubicBezTo>
                      <a:pt x="198332" y="36522"/>
                      <a:pt x="176675" y="49516"/>
                      <a:pt x="155379" y="62871"/>
                    </a:cubicBezTo>
                    <a:cubicBezTo>
                      <a:pt x="138415" y="73339"/>
                      <a:pt x="122533" y="85611"/>
                      <a:pt x="107373" y="98966"/>
                    </a:cubicBezTo>
                    <a:cubicBezTo>
                      <a:pt x="95462" y="109433"/>
                      <a:pt x="84634" y="120984"/>
                      <a:pt x="73805" y="132534"/>
                    </a:cubicBezTo>
                    <a:cubicBezTo>
                      <a:pt x="66947" y="139753"/>
                      <a:pt x="60450" y="147333"/>
                      <a:pt x="54675" y="155274"/>
                    </a:cubicBezTo>
                    <a:cubicBezTo>
                      <a:pt x="45651" y="167907"/>
                      <a:pt x="38071" y="181623"/>
                      <a:pt x="31213" y="195339"/>
                    </a:cubicBezTo>
                    <a:cubicBezTo>
                      <a:pt x="27604" y="202919"/>
                      <a:pt x="24355" y="211221"/>
                      <a:pt x="22190" y="219161"/>
                    </a:cubicBezTo>
                    <a:cubicBezTo>
                      <a:pt x="21107" y="222771"/>
                      <a:pt x="20385" y="226380"/>
                      <a:pt x="19302" y="229990"/>
                    </a:cubicBezTo>
                    <a:cubicBezTo>
                      <a:pt x="16414" y="237570"/>
                      <a:pt x="13888" y="245150"/>
                      <a:pt x="11722" y="252730"/>
                    </a:cubicBezTo>
                    <a:cubicBezTo>
                      <a:pt x="5947" y="274025"/>
                      <a:pt x="893" y="295682"/>
                      <a:pt x="171" y="317700"/>
                    </a:cubicBezTo>
                    <a:cubicBezTo>
                      <a:pt x="-550" y="343327"/>
                      <a:pt x="893" y="368955"/>
                      <a:pt x="6669" y="393860"/>
                    </a:cubicBezTo>
                    <a:cubicBezTo>
                      <a:pt x="12805" y="420209"/>
                      <a:pt x="21107" y="446558"/>
                      <a:pt x="32296" y="471103"/>
                    </a:cubicBezTo>
                    <a:cubicBezTo>
                      <a:pt x="52148" y="515860"/>
                      <a:pt x="79580" y="557369"/>
                      <a:pt x="105929" y="598156"/>
                    </a:cubicBezTo>
                    <a:cubicBezTo>
                      <a:pt x="117479" y="615842"/>
                      <a:pt x="129030" y="633890"/>
                      <a:pt x="142746" y="649772"/>
                    </a:cubicBezTo>
                    <a:cubicBezTo>
                      <a:pt x="152491" y="661322"/>
                      <a:pt x="163681" y="671789"/>
                      <a:pt x="175231" y="681896"/>
                    </a:cubicBezTo>
                    <a:cubicBezTo>
                      <a:pt x="182089" y="688032"/>
                      <a:pt x="189308" y="693807"/>
                      <a:pt x="196527" y="698860"/>
                    </a:cubicBezTo>
                    <a:cubicBezTo>
                      <a:pt x="215657" y="711855"/>
                      <a:pt x="236592" y="723405"/>
                      <a:pt x="257888" y="732068"/>
                    </a:cubicBezTo>
                    <a:cubicBezTo>
                      <a:pt x="276296" y="739648"/>
                      <a:pt x="295788" y="745062"/>
                      <a:pt x="315279" y="749393"/>
                    </a:cubicBezTo>
                    <a:cubicBezTo>
                      <a:pt x="314557" y="746867"/>
                      <a:pt x="313474" y="744340"/>
                      <a:pt x="312752" y="741452"/>
                    </a:cubicBezTo>
                    <a:cubicBezTo>
                      <a:pt x="312391" y="740369"/>
                      <a:pt x="312031" y="739287"/>
                      <a:pt x="311669" y="738204"/>
                    </a:cubicBezTo>
                    <a:cubicBezTo>
                      <a:pt x="309143" y="732429"/>
                      <a:pt x="304812" y="727014"/>
                      <a:pt x="300480" y="721600"/>
                    </a:cubicBezTo>
                    <a:lnTo>
                      <a:pt x="299036" y="719796"/>
                    </a:lnTo>
                    <a:cubicBezTo>
                      <a:pt x="295065" y="714742"/>
                      <a:pt x="291095" y="710050"/>
                      <a:pt x="287486" y="704997"/>
                    </a:cubicBezTo>
                    <a:cubicBezTo>
                      <a:pt x="265468" y="676843"/>
                      <a:pt x="242368" y="647967"/>
                      <a:pt x="222515" y="617647"/>
                    </a:cubicBezTo>
                    <a:cubicBezTo>
                      <a:pt x="218545" y="611511"/>
                      <a:pt x="213852" y="605375"/>
                      <a:pt x="209521" y="599600"/>
                    </a:cubicBezTo>
                    <a:cubicBezTo>
                      <a:pt x="206633" y="595990"/>
                      <a:pt x="203746" y="592020"/>
                      <a:pt x="200859" y="588050"/>
                    </a:cubicBezTo>
                    <a:cubicBezTo>
                      <a:pt x="191835" y="575416"/>
                      <a:pt x="184255" y="562061"/>
                      <a:pt x="176675" y="549067"/>
                    </a:cubicBezTo>
                    <a:cubicBezTo>
                      <a:pt x="174148" y="544375"/>
                      <a:pt x="171261" y="540044"/>
                      <a:pt x="168734" y="535351"/>
                    </a:cubicBezTo>
                    <a:cubicBezTo>
                      <a:pt x="156462" y="514416"/>
                      <a:pt x="144550" y="493120"/>
                      <a:pt x="134083" y="471464"/>
                    </a:cubicBezTo>
                    <a:cubicBezTo>
                      <a:pt x="122172" y="447641"/>
                      <a:pt x="103403" y="395304"/>
                      <a:pt x="109177" y="311564"/>
                    </a:cubicBezTo>
                    <a:cubicBezTo>
                      <a:pt x="114231" y="220244"/>
                      <a:pt x="178480" y="165741"/>
                      <a:pt x="191474" y="155996"/>
                    </a:cubicBezTo>
                    <a:cubicBezTo>
                      <a:pt x="222515" y="132173"/>
                      <a:pt x="253918" y="115209"/>
                      <a:pt x="323941" y="100410"/>
                    </a:cubicBezTo>
                    <a:cubicBezTo>
                      <a:pt x="356426" y="93913"/>
                      <a:pt x="389634" y="93913"/>
                      <a:pt x="422841" y="100771"/>
                    </a:cubicBezTo>
                    <a:cubicBezTo>
                      <a:pt x="465794" y="107268"/>
                      <a:pt x="526072" y="128564"/>
                      <a:pt x="566859" y="192451"/>
                    </a:cubicBezTo>
                    <a:cubicBezTo>
                      <a:pt x="567581" y="193173"/>
                      <a:pt x="567942" y="193895"/>
                      <a:pt x="568303" y="194617"/>
                    </a:cubicBezTo>
                    <a:cubicBezTo>
                      <a:pt x="588155" y="223493"/>
                      <a:pt x="600788" y="252008"/>
                      <a:pt x="607285" y="281244"/>
                    </a:cubicBezTo>
                    <a:cubicBezTo>
                      <a:pt x="612699" y="305789"/>
                      <a:pt x="617392" y="332138"/>
                      <a:pt x="616670" y="359209"/>
                    </a:cubicBezTo>
                    <a:cubicBezTo>
                      <a:pt x="615948" y="376895"/>
                      <a:pt x="615226" y="392777"/>
                      <a:pt x="614504" y="407937"/>
                    </a:cubicBezTo>
                    <a:cubicBezTo>
                      <a:pt x="613422" y="427067"/>
                      <a:pt x="609451" y="445114"/>
                      <a:pt x="606203" y="458830"/>
                    </a:cubicBezTo>
                    <a:cubicBezTo>
                      <a:pt x="604398" y="466049"/>
                      <a:pt x="602954" y="473629"/>
                      <a:pt x="601149" y="480848"/>
                    </a:cubicBezTo>
                    <a:cubicBezTo>
                      <a:pt x="598622" y="492399"/>
                      <a:pt x="596096" y="504310"/>
                      <a:pt x="592847" y="515860"/>
                    </a:cubicBezTo>
                    <a:cubicBezTo>
                      <a:pt x="591403" y="521635"/>
                      <a:pt x="589237" y="527410"/>
                      <a:pt x="587433" y="532825"/>
                    </a:cubicBezTo>
                    <a:cubicBezTo>
                      <a:pt x="584906" y="540044"/>
                      <a:pt x="582741" y="547263"/>
                      <a:pt x="580936" y="554843"/>
                    </a:cubicBezTo>
                    <a:cubicBezTo>
                      <a:pt x="576604" y="573612"/>
                      <a:pt x="571551" y="591298"/>
                      <a:pt x="565776" y="611511"/>
                    </a:cubicBezTo>
                    <a:cubicBezTo>
                      <a:pt x="560362" y="629920"/>
                      <a:pt x="555670" y="644718"/>
                      <a:pt x="550978" y="658073"/>
                    </a:cubicBezTo>
                    <a:cubicBezTo>
                      <a:pt x="544842" y="675038"/>
                      <a:pt x="541593" y="693807"/>
                      <a:pt x="540510" y="715464"/>
                    </a:cubicBezTo>
                    <a:cubicBezTo>
                      <a:pt x="540149" y="721239"/>
                      <a:pt x="540149" y="727375"/>
                      <a:pt x="540149" y="733872"/>
                    </a:cubicBezTo>
                    <a:cubicBezTo>
                      <a:pt x="551699" y="728097"/>
                      <a:pt x="562889" y="720878"/>
                      <a:pt x="573717" y="713659"/>
                    </a:cubicBezTo>
                    <a:cubicBezTo>
                      <a:pt x="581297" y="708606"/>
                      <a:pt x="588155" y="702831"/>
                      <a:pt x="595013" y="696695"/>
                    </a:cubicBezTo>
                    <a:cubicBezTo>
                      <a:pt x="611977" y="680813"/>
                      <a:pt x="628220" y="663127"/>
                      <a:pt x="640853" y="643635"/>
                    </a:cubicBezTo>
                    <a:cubicBezTo>
                      <a:pt x="653848" y="624144"/>
                      <a:pt x="665036" y="603209"/>
                      <a:pt x="674060" y="581553"/>
                    </a:cubicBezTo>
                    <a:cubicBezTo>
                      <a:pt x="681640" y="563866"/>
                      <a:pt x="687776" y="545819"/>
                      <a:pt x="692469" y="527050"/>
                    </a:cubicBezTo>
                    <a:cubicBezTo>
                      <a:pt x="699326" y="501783"/>
                      <a:pt x="815552" y="242623"/>
                      <a:pt x="600427" y="62510"/>
                    </a:cubicBezTo>
                    <a:close/>
                    <a:moveTo>
                      <a:pt x="17136" y="400357"/>
                    </a:moveTo>
                    <a:lnTo>
                      <a:pt x="16775" y="397469"/>
                    </a:lnTo>
                    <a:lnTo>
                      <a:pt x="19663" y="396747"/>
                    </a:lnTo>
                    <a:cubicBezTo>
                      <a:pt x="20385" y="396387"/>
                      <a:pt x="21828" y="396026"/>
                      <a:pt x="22911" y="396026"/>
                    </a:cubicBezTo>
                    <a:cubicBezTo>
                      <a:pt x="36266" y="393138"/>
                      <a:pt x="72722" y="388085"/>
                      <a:pt x="82468" y="388085"/>
                    </a:cubicBezTo>
                    <a:cubicBezTo>
                      <a:pt x="86799" y="388085"/>
                      <a:pt x="91491" y="388446"/>
                      <a:pt x="92574" y="392055"/>
                    </a:cubicBezTo>
                    <a:cubicBezTo>
                      <a:pt x="93296" y="394582"/>
                      <a:pt x="91491" y="397108"/>
                      <a:pt x="87882" y="398913"/>
                    </a:cubicBezTo>
                    <a:lnTo>
                      <a:pt x="87160" y="399274"/>
                    </a:lnTo>
                    <a:cubicBezTo>
                      <a:pt x="82468" y="400357"/>
                      <a:pt x="77415" y="401440"/>
                      <a:pt x="72001" y="402162"/>
                    </a:cubicBezTo>
                    <a:cubicBezTo>
                      <a:pt x="52148" y="405049"/>
                      <a:pt x="31213" y="404688"/>
                      <a:pt x="23633" y="404327"/>
                    </a:cubicBezTo>
                    <a:cubicBezTo>
                      <a:pt x="20024" y="403605"/>
                      <a:pt x="17497" y="403245"/>
                      <a:pt x="17136" y="400357"/>
                    </a:cubicBezTo>
                    <a:close/>
                    <a:moveTo>
                      <a:pt x="155379" y="603931"/>
                    </a:moveTo>
                    <a:cubicBezTo>
                      <a:pt x="156101" y="599961"/>
                      <a:pt x="158628" y="598517"/>
                      <a:pt x="160071" y="597795"/>
                    </a:cubicBezTo>
                    <a:lnTo>
                      <a:pt x="160433" y="597434"/>
                    </a:lnTo>
                    <a:cubicBezTo>
                      <a:pt x="165847" y="594547"/>
                      <a:pt x="170900" y="590215"/>
                      <a:pt x="175231" y="586606"/>
                    </a:cubicBezTo>
                    <a:lnTo>
                      <a:pt x="175592" y="586245"/>
                    </a:lnTo>
                    <a:cubicBezTo>
                      <a:pt x="176314" y="585523"/>
                      <a:pt x="177757" y="584440"/>
                      <a:pt x="178840" y="584079"/>
                    </a:cubicBezTo>
                    <a:cubicBezTo>
                      <a:pt x="178840" y="584079"/>
                      <a:pt x="179202" y="584079"/>
                      <a:pt x="179202" y="583718"/>
                    </a:cubicBezTo>
                    <a:cubicBezTo>
                      <a:pt x="180285" y="582996"/>
                      <a:pt x="182089" y="581914"/>
                      <a:pt x="184255" y="582996"/>
                    </a:cubicBezTo>
                    <a:cubicBezTo>
                      <a:pt x="185338" y="583357"/>
                      <a:pt x="186421" y="584440"/>
                      <a:pt x="186781" y="586606"/>
                    </a:cubicBezTo>
                    <a:cubicBezTo>
                      <a:pt x="188586" y="593825"/>
                      <a:pt x="177397" y="599600"/>
                      <a:pt x="168734" y="604292"/>
                    </a:cubicBezTo>
                    <a:cubicBezTo>
                      <a:pt x="167290" y="605014"/>
                      <a:pt x="165847" y="605736"/>
                      <a:pt x="164764" y="606458"/>
                    </a:cubicBezTo>
                    <a:cubicBezTo>
                      <a:pt x="164764" y="606458"/>
                      <a:pt x="162959" y="607541"/>
                      <a:pt x="160793" y="607902"/>
                    </a:cubicBezTo>
                    <a:cubicBezTo>
                      <a:pt x="159350" y="608263"/>
                      <a:pt x="158267" y="607902"/>
                      <a:pt x="156823" y="607180"/>
                    </a:cubicBezTo>
                    <a:lnTo>
                      <a:pt x="154657" y="605736"/>
                    </a:lnTo>
                    <a:lnTo>
                      <a:pt x="155379" y="603931"/>
                    </a:lnTo>
                    <a:close/>
                    <a:moveTo>
                      <a:pt x="124698" y="486623"/>
                    </a:moveTo>
                    <a:cubicBezTo>
                      <a:pt x="125781" y="488428"/>
                      <a:pt x="125781" y="490233"/>
                      <a:pt x="125420" y="491316"/>
                    </a:cubicBezTo>
                    <a:cubicBezTo>
                      <a:pt x="125060" y="492399"/>
                      <a:pt x="123977" y="494203"/>
                      <a:pt x="121450" y="495647"/>
                    </a:cubicBezTo>
                    <a:cubicBezTo>
                      <a:pt x="120728" y="496008"/>
                      <a:pt x="120006" y="496369"/>
                      <a:pt x="118924" y="496730"/>
                    </a:cubicBezTo>
                    <a:cubicBezTo>
                      <a:pt x="114592" y="498896"/>
                      <a:pt x="110622" y="501061"/>
                      <a:pt x="105568" y="501783"/>
                    </a:cubicBezTo>
                    <a:cubicBezTo>
                      <a:pt x="104846" y="501783"/>
                      <a:pt x="104486" y="501783"/>
                      <a:pt x="103763" y="502144"/>
                    </a:cubicBezTo>
                    <a:lnTo>
                      <a:pt x="101237" y="502144"/>
                    </a:lnTo>
                    <a:lnTo>
                      <a:pt x="97989" y="494925"/>
                    </a:lnTo>
                    <a:lnTo>
                      <a:pt x="104486" y="490955"/>
                    </a:lnTo>
                    <a:cubicBezTo>
                      <a:pt x="108095" y="488789"/>
                      <a:pt x="111343" y="486623"/>
                      <a:pt x="114953" y="484819"/>
                    </a:cubicBezTo>
                    <a:cubicBezTo>
                      <a:pt x="120006" y="482292"/>
                      <a:pt x="123255" y="484097"/>
                      <a:pt x="124698" y="486623"/>
                    </a:cubicBezTo>
                    <a:close/>
                    <a:moveTo>
                      <a:pt x="103041" y="266806"/>
                    </a:moveTo>
                    <a:cubicBezTo>
                      <a:pt x="102681" y="269333"/>
                      <a:pt x="100876" y="271860"/>
                      <a:pt x="97267" y="272221"/>
                    </a:cubicBezTo>
                    <a:cubicBezTo>
                      <a:pt x="96906" y="272221"/>
                      <a:pt x="96184" y="272221"/>
                      <a:pt x="95462" y="272221"/>
                    </a:cubicBezTo>
                    <a:cubicBezTo>
                      <a:pt x="90770" y="272221"/>
                      <a:pt x="72361" y="264280"/>
                      <a:pt x="69834" y="257783"/>
                    </a:cubicBezTo>
                    <a:lnTo>
                      <a:pt x="65864" y="248037"/>
                    </a:lnTo>
                    <a:lnTo>
                      <a:pt x="74887" y="253812"/>
                    </a:lnTo>
                    <a:cubicBezTo>
                      <a:pt x="77775" y="255617"/>
                      <a:pt x="81746" y="256339"/>
                      <a:pt x="86077" y="256700"/>
                    </a:cubicBezTo>
                    <a:cubicBezTo>
                      <a:pt x="89687" y="257422"/>
                      <a:pt x="93657" y="257783"/>
                      <a:pt x="97627" y="259227"/>
                    </a:cubicBezTo>
                    <a:cubicBezTo>
                      <a:pt x="99432" y="259587"/>
                      <a:pt x="100876" y="260309"/>
                      <a:pt x="101958" y="261392"/>
                    </a:cubicBezTo>
                    <a:cubicBezTo>
                      <a:pt x="102681" y="262836"/>
                      <a:pt x="103403" y="264641"/>
                      <a:pt x="103041" y="266806"/>
                    </a:cubicBezTo>
                    <a:close/>
                    <a:moveTo>
                      <a:pt x="144550" y="173321"/>
                    </a:moveTo>
                    <a:cubicBezTo>
                      <a:pt x="143467" y="174765"/>
                      <a:pt x="142024" y="175848"/>
                      <a:pt x="140219" y="176209"/>
                    </a:cubicBezTo>
                    <a:cubicBezTo>
                      <a:pt x="139136" y="176209"/>
                      <a:pt x="137693" y="176209"/>
                      <a:pt x="136248" y="175487"/>
                    </a:cubicBezTo>
                    <a:lnTo>
                      <a:pt x="136248" y="175487"/>
                    </a:lnTo>
                    <a:cubicBezTo>
                      <a:pt x="134444" y="174765"/>
                      <a:pt x="132639" y="173682"/>
                      <a:pt x="130834" y="171877"/>
                    </a:cubicBezTo>
                    <a:cubicBezTo>
                      <a:pt x="120006" y="161410"/>
                      <a:pt x="109900" y="152747"/>
                      <a:pt x="100154" y="145528"/>
                    </a:cubicBezTo>
                    <a:cubicBezTo>
                      <a:pt x="98710" y="144445"/>
                      <a:pt x="97267" y="143362"/>
                      <a:pt x="95462" y="142280"/>
                    </a:cubicBezTo>
                    <a:lnTo>
                      <a:pt x="99072" y="136504"/>
                    </a:lnTo>
                    <a:cubicBezTo>
                      <a:pt x="100876" y="137587"/>
                      <a:pt x="102681" y="138309"/>
                      <a:pt x="104486" y="139392"/>
                    </a:cubicBezTo>
                    <a:cubicBezTo>
                      <a:pt x="114231" y="144806"/>
                      <a:pt x="122533" y="150942"/>
                      <a:pt x="130834" y="156717"/>
                    </a:cubicBezTo>
                    <a:cubicBezTo>
                      <a:pt x="134805" y="159605"/>
                      <a:pt x="138776" y="162493"/>
                      <a:pt x="142385" y="165019"/>
                    </a:cubicBezTo>
                    <a:cubicBezTo>
                      <a:pt x="145995" y="167185"/>
                      <a:pt x="146716" y="170434"/>
                      <a:pt x="144550" y="173321"/>
                    </a:cubicBezTo>
                    <a:close/>
                    <a:moveTo>
                      <a:pt x="224681" y="126759"/>
                    </a:moveTo>
                    <a:cubicBezTo>
                      <a:pt x="223598" y="127842"/>
                      <a:pt x="222515" y="128564"/>
                      <a:pt x="221432" y="128564"/>
                    </a:cubicBezTo>
                    <a:cubicBezTo>
                      <a:pt x="220349" y="128564"/>
                      <a:pt x="219266" y="128564"/>
                      <a:pt x="218184" y="128203"/>
                    </a:cubicBezTo>
                    <a:cubicBezTo>
                      <a:pt x="212770" y="126037"/>
                      <a:pt x="204107" y="102575"/>
                      <a:pt x="204107" y="102214"/>
                    </a:cubicBezTo>
                    <a:lnTo>
                      <a:pt x="200137" y="91386"/>
                    </a:lnTo>
                    <a:lnTo>
                      <a:pt x="209521" y="98244"/>
                    </a:lnTo>
                    <a:cubicBezTo>
                      <a:pt x="214935" y="102214"/>
                      <a:pt x="218184" y="107629"/>
                      <a:pt x="221071" y="112682"/>
                    </a:cubicBezTo>
                    <a:cubicBezTo>
                      <a:pt x="222515" y="115209"/>
                      <a:pt x="223959" y="117735"/>
                      <a:pt x="225403" y="119540"/>
                    </a:cubicBezTo>
                    <a:cubicBezTo>
                      <a:pt x="226847" y="121706"/>
                      <a:pt x="226485" y="124593"/>
                      <a:pt x="224681" y="126759"/>
                    </a:cubicBezTo>
                    <a:close/>
                    <a:moveTo>
                      <a:pt x="709433" y="312286"/>
                    </a:moveTo>
                    <a:lnTo>
                      <a:pt x="693912" y="316617"/>
                    </a:lnTo>
                    <a:cubicBezTo>
                      <a:pt x="678031" y="321310"/>
                      <a:pt x="662871" y="325641"/>
                      <a:pt x="646989" y="327085"/>
                    </a:cubicBezTo>
                    <a:cubicBezTo>
                      <a:pt x="646629" y="327085"/>
                      <a:pt x="646267" y="327085"/>
                      <a:pt x="645907" y="327446"/>
                    </a:cubicBezTo>
                    <a:cubicBezTo>
                      <a:pt x="645546" y="327446"/>
                      <a:pt x="644824" y="327807"/>
                      <a:pt x="644463" y="327807"/>
                    </a:cubicBezTo>
                    <a:cubicBezTo>
                      <a:pt x="644102" y="327807"/>
                      <a:pt x="643741" y="327807"/>
                      <a:pt x="643380" y="327807"/>
                    </a:cubicBezTo>
                    <a:cubicBezTo>
                      <a:pt x="639410" y="327807"/>
                      <a:pt x="636883" y="326002"/>
                      <a:pt x="635800" y="322392"/>
                    </a:cubicBezTo>
                    <a:cubicBezTo>
                      <a:pt x="635439" y="320949"/>
                      <a:pt x="634717" y="316256"/>
                      <a:pt x="641214" y="314452"/>
                    </a:cubicBezTo>
                    <a:cubicBezTo>
                      <a:pt x="642297" y="314091"/>
                      <a:pt x="643380" y="314091"/>
                      <a:pt x="644463" y="314091"/>
                    </a:cubicBezTo>
                    <a:lnTo>
                      <a:pt x="645184" y="314091"/>
                    </a:lnTo>
                    <a:cubicBezTo>
                      <a:pt x="659622" y="313008"/>
                      <a:pt x="674783" y="311203"/>
                      <a:pt x="689221" y="306872"/>
                    </a:cubicBezTo>
                    <a:cubicBezTo>
                      <a:pt x="693190" y="305789"/>
                      <a:pt x="696440" y="306150"/>
                      <a:pt x="700771" y="308315"/>
                    </a:cubicBezTo>
                    <a:lnTo>
                      <a:pt x="709433" y="312286"/>
                    </a:lnTo>
                    <a:close/>
                    <a:moveTo>
                      <a:pt x="411651" y="53847"/>
                    </a:moveTo>
                    <a:cubicBezTo>
                      <a:pt x="412013" y="62149"/>
                      <a:pt x="412373" y="70812"/>
                      <a:pt x="408764" y="79836"/>
                    </a:cubicBezTo>
                    <a:lnTo>
                      <a:pt x="405877" y="86333"/>
                    </a:lnTo>
                    <a:lnTo>
                      <a:pt x="402628" y="79836"/>
                    </a:lnTo>
                    <a:cubicBezTo>
                      <a:pt x="398297" y="71534"/>
                      <a:pt x="400823" y="64315"/>
                      <a:pt x="402628" y="57457"/>
                    </a:cubicBezTo>
                    <a:cubicBezTo>
                      <a:pt x="403711" y="54208"/>
                      <a:pt x="404433" y="51321"/>
                      <a:pt x="404794" y="48433"/>
                    </a:cubicBezTo>
                    <a:lnTo>
                      <a:pt x="411651" y="48794"/>
                    </a:lnTo>
                    <a:cubicBezTo>
                      <a:pt x="411291" y="50599"/>
                      <a:pt x="411291" y="52404"/>
                      <a:pt x="411651" y="53847"/>
                    </a:cubicBezTo>
                    <a:close/>
                    <a:moveTo>
                      <a:pt x="516326" y="107629"/>
                    </a:moveTo>
                    <a:cubicBezTo>
                      <a:pt x="515605" y="108712"/>
                      <a:pt x="513800" y="111599"/>
                      <a:pt x="511273" y="111960"/>
                    </a:cubicBezTo>
                    <a:cubicBezTo>
                      <a:pt x="510190" y="111960"/>
                      <a:pt x="509107" y="111960"/>
                      <a:pt x="508024" y="111238"/>
                    </a:cubicBezTo>
                    <a:cubicBezTo>
                      <a:pt x="505498" y="109794"/>
                      <a:pt x="503333" y="106907"/>
                      <a:pt x="505859" y="101854"/>
                    </a:cubicBezTo>
                    <a:cubicBezTo>
                      <a:pt x="506942" y="100049"/>
                      <a:pt x="508024" y="98244"/>
                      <a:pt x="509107" y="96800"/>
                    </a:cubicBezTo>
                    <a:cubicBezTo>
                      <a:pt x="517409" y="85250"/>
                      <a:pt x="525350" y="73700"/>
                      <a:pt x="533652" y="62149"/>
                    </a:cubicBezTo>
                    <a:lnTo>
                      <a:pt x="539066" y="54569"/>
                    </a:lnTo>
                    <a:cubicBezTo>
                      <a:pt x="540149" y="52765"/>
                      <a:pt x="541954" y="50599"/>
                      <a:pt x="546646" y="49877"/>
                    </a:cubicBezTo>
                    <a:lnTo>
                      <a:pt x="553865" y="49155"/>
                    </a:lnTo>
                    <a:lnTo>
                      <a:pt x="542314" y="67203"/>
                    </a:lnTo>
                    <a:cubicBezTo>
                      <a:pt x="533291" y="81279"/>
                      <a:pt x="524990" y="94274"/>
                      <a:pt x="516326" y="107629"/>
                    </a:cubicBezTo>
                    <a:close/>
                    <a:moveTo>
                      <a:pt x="593930" y="193534"/>
                    </a:moveTo>
                    <a:cubicBezTo>
                      <a:pt x="592847" y="193534"/>
                      <a:pt x="591765" y="193534"/>
                      <a:pt x="590682" y="193173"/>
                    </a:cubicBezTo>
                    <a:cubicBezTo>
                      <a:pt x="588516" y="192451"/>
                      <a:pt x="587072" y="190647"/>
                      <a:pt x="586351" y="188481"/>
                    </a:cubicBezTo>
                    <a:cubicBezTo>
                      <a:pt x="585628" y="186315"/>
                      <a:pt x="586351" y="182706"/>
                      <a:pt x="590320" y="181262"/>
                    </a:cubicBezTo>
                    <a:cubicBezTo>
                      <a:pt x="596818" y="178374"/>
                      <a:pt x="603675" y="175487"/>
                      <a:pt x="610173" y="172599"/>
                    </a:cubicBezTo>
                    <a:lnTo>
                      <a:pt x="630386" y="163936"/>
                    </a:lnTo>
                    <a:lnTo>
                      <a:pt x="621362" y="174765"/>
                    </a:lnTo>
                    <a:cubicBezTo>
                      <a:pt x="614865" y="182706"/>
                      <a:pt x="606563" y="187398"/>
                      <a:pt x="598261" y="191729"/>
                    </a:cubicBezTo>
                    <a:lnTo>
                      <a:pt x="596456" y="192812"/>
                    </a:lnTo>
                    <a:cubicBezTo>
                      <a:pt x="595735" y="193173"/>
                      <a:pt x="594652" y="193173"/>
                      <a:pt x="593930" y="193534"/>
                    </a:cubicBezTo>
                    <a:close/>
                    <a:moveTo>
                      <a:pt x="623527" y="424901"/>
                    </a:moveTo>
                    <a:lnTo>
                      <a:pt x="623527" y="424901"/>
                    </a:lnTo>
                    <a:cubicBezTo>
                      <a:pt x="623889" y="423458"/>
                      <a:pt x="624610" y="422014"/>
                      <a:pt x="626055" y="421292"/>
                    </a:cubicBezTo>
                    <a:cubicBezTo>
                      <a:pt x="627498" y="420209"/>
                      <a:pt x="629664" y="419848"/>
                      <a:pt x="632191" y="420570"/>
                    </a:cubicBezTo>
                    <a:cubicBezTo>
                      <a:pt x="635800" y="421292"/>
                      <a:pt x="639410" y="422375"/>
                      <a:pt x="643741" y="423458"/>
                    </a:cubicBezTo>
                    <a:lnTo>
                      <a:pt x="658540" y="427067"/>
                    </a:lnTo>
                    <a:lnTo>
                      <a:pt x="650960" y="431398"/>
                    </a:lnTo>
                    <a:cubicBezTo>
                      <a:pt x="647712" y="433203"/>
                      <a:pt x="644824" y="434286"/>
                      <a:pt x="642297" y="434647"/>
                    </a:cubicBezTo>
                    <a:cubicBezTo>
                      <a:pt x="639048" y="435008"/>
                      <a:pt x="635800" y="434647"/>
                      <a:pt x="633274" y="434286"/>
                    </a:cubicBezTo>
                    <a:cubicBezTo>
                      <a:pt x="632191" y="434286"/>
                      <a:pt x="631108" y="433925"/>
                      <a:pt x="630025" y="433925"/>
                    </a:cubicBezTo>
                    <a:cubicBezTo>
                      <a:pt x="627860" y="433925"/>
                      <a:pt x="625693" y="432842"/>
                      <a:pt x="624610" y="431037"/>
                    </a:cubicBezTo>
                    <a:cubicBezTo>
                      <a:pt x="623527" y="429233"/>
                      <a:pt x="622806" y="427067"/>
                      <a:pt x="623527" y="424901"/>
                    </a:cubicBezTo>
                    <a:close/>
                    <a:moveTo>
                      <a:pt x="600788" y="534629"/>
                    </a:moveTo>
                    <a:cubicBezTo>
                      <a:pt x="601510" y="532825"/>
                      <a:pt x="602593" y="532103"/>
                      <a:pt x="603675" y="531742"/>
                    </a:cubicBezTo>
                    <a:cubicBezTo>
                      <a:pt x="605841" y="531020"/>
                      <a:pt x="607646" y="531742"/>
                      <a:pt x="608729" y="532464"/>
                    </a:cubicBezTo>
                    <a:cubicBezTo>
                      <a:pt x="609090" y="532464"/>
                      <a:pt x="609090" y="532825"/>
                      <a:pt x="609451" y="532825"/>
                    </a:cubicBezTo>
                    <a:cubicBezTo>
                      <a:pt x="611977" y="533547"/>
                      <a:pt x="616670" y="537156"/>
                      <a:pt x="623889" y="542570"/>
                    </a:cubicBezTo>
                    <a:cubicBezTo>
                      <a:pt x="627498" y="545458"/>
                      <a:pt x="631108" y="547984"/>
                      <a:pt x="632551" y="549067"/>
                    </a:cubicBezTo>
                    <a:lnTo>
                      <a:pt x="642658" y="555203"/>
                    </a:lnTo>
                    <a:lnTo>
                      <a:pt x="630746" y="555203"/>
                    </a:lnTo>
                    <a:cubicBezTo>
                      <a:pt x="627137" y="555203"/>
                      <a:pt x="621001" y="551594"/>
                      <a:pt x="611617" y="546180"/>
                    </a:cubicBezTo>
                    <a:cubicBezTo>
                      <a:pt x="608729" y="544375"/>
                      <a:pt x="606203" y="542931"/>
                      <a:pt x="604758" y="542209"/>
                    </a:cubicBezTo>
                    <a:cubicBezTo>
                      <a:pt x="599344" y="540044"/>
                      <a:pt x="599705" y="536434"/>
                      <a:pt x="600788" y="534629"/>
                    </a:cubicBezTo>
                    <a:close/>
                  </a:path>
                </a:pathLst>
              </a:custGeom>
              <a:solidFill>
                <a:srgbClr val="FFFFFF"/>
              </a:solidFill>
              <a:ln w="3607" cap="flat">
                <a:noFill/>
                <a:prstDash val="solid"/>
                <a:miter/>
              </a:ln>
            </p:spPr>
            <p:txBody>
              <a:bodyPr rtlCol="0" anchor="ctr"/>
              <a:lstStyle/>
              <a:p>
                <a:endParaRPr lang="en-US"/>
              </a:p>
            </p:txBody>
          </p:sp>
          <p:sp>
            <p:nvSpPr>
              <p:cNvPr id="60" name="Freeform 295">
                <a:extLst>
                  <a:ext uri="{FF2B5EF4-FFF2-40B4-BE49-F238E27FC236}">
                    <a16:creationId xmlns:a16="http://schemas.microsoft.com/office/drawing/2014/main" id="{ABEB9D81-AADF-A908-4B96-8CF85734F3C9}"/>
                  </a:ext>
                </a:extLst>
              </p:cNvPr>
              <p:cNvSpPr/>
              <p:nvPr/>
            </p:nvSpPr>
            <p:spPr>
              <a:xfrm>
                <a:off x="8863311" y="1346333"/>
                <a:ext cx="438944" cy="549865"/>
              </a:xfrm>
              <a:custGeom>
                <a:avLst/>
                <a:gdLst>
                  <a:gd name="connsiteX0" fmla="*/ 378706 w 438944"/>
                  <a:gd name="connsiteY0" fmla="*/ 478255 h 549865"/>
                  <a:gd name="connsiteX1" fmla="*/ 421297 w 438944"/>
                  <a:gd name="connsiteY1" fmla="*/ 376468 h 549865"/>
                  <a:gd name="connsiteX2" fmla="*/ 435013 w 438944"/>
                  <a:gd name="connsiteY2" fmla="*/ 312941 h 549865"/>
                  <a:gd name="connsiteX3" fmla="*/ 420214 w 438944"/>
                  <a:gd name="connsiteY3" fmla="*/ 123444 h 549865"/>
                  <a:gd name="connsiteX4" fmla="*/ 403611 w 438944"/>
                  <a:gd name="connsiteY4" fmla="*/ 91320 h 549865"/>
                  <a:gd name="connsiteX5" fmla="*/ 380871 w 438944"/>
                  <a:gd name="connsiteY5" fmla="*/ 61000 h 549865"/>
                  <a:gd name="connsiteX6" fmla="*/ 350912 w 438944"/>
                  <a:gd name="connsiteY6" fmla="*/ 34651 h 549865"/>
                  <a:gd name="connsiteX7" fmla="*/ 316983 w 438944"/>
                  <a:gd name="connsiteY7" fmla="*/ 15882 h 549865"/>
                  <a:gd name="connsiteX8" fmla="*/ 293522 w 438944"/>
                  <a:gd name="connsiteY8" fmla="*/ 7941 h 549865"/>
                  <a:gd name="connsiteX9" fmla="*/ 255622 w 438944"/>
                  <a:gd name="connsiteY9" fmla="*/ 361 h 549865"/>
                  <a:gd name="connsiteX10" fmla="*/ 252013 w 438944"/>
                  <a:gd name="connsiteY10" fmla="*/ 0 h 549865"/>
                  <a:gd name="connsiteX11" fmla="*/ 251651 w 438944"/>
                  <a:gd name="connsiteY11" fmla="*/ 0 h 549865"/>
                  <a:gd name="connsiteX12" fmla="*/ 250930 w 438944"/>
                  <a:gd name="connsiteY12" fmla="*/ 0 h 549865"/>
                  <a:gd name="connsiteX13" fmla="*/ 242267 w 438944"/>
                  <a:gd name="connsiteY13" fmla="*/ 361 h 549865"/>
                  <a:gd name="connsiteX14" fmla="*/ 241546 w 438944"/>
                  <a:gd name="connsiteY14" fmla="*/ 361 h 549865"/>
                  <a:gd name="connsiteX15" fmla="*/ 232882 w 438944"/>
                  <a:gd name="connsiteY15" fmla="*/ 1083 h 549865"/>
                  <a:gd name="connsiteX16" fmla="*/ 232522 w 438944"/>
                  <a:gd name="connsiteY16" fmla="*/ 1083 h 549865"/>
                  <a:gd name="connsiteX17" fmla="*/ 223498 w 438944"/>
                  <a:gd name="connsiteY17" fmla="*/ 2166 h 549865"/>
                  <a:gd name="connsiteX18" fmla="*/ 223137 w 438944"/>
                  <a:gd name="connsiteY18" fmla="*/ 2166 h 549865"/>
                  <a:gd name="connsiteX19" fmla="*/ 214113 w 438944"/>
                  <a:gd name="connsiteY19" fmla="*/ 3249 h 549865"/>
                  <a:gd name="connsiteX20" fmla="*/ 185237 w 438944"/>
                  <a:gd name="connsiteY20" fmla="*/ 8663 h 549865"/>
                  <a:gd name="connsiteX21" fmla="*/ 69373 w 438944"/>
                  <a:gd name="connsiteY21" fmla="*/ 64249 h 549865"/>
                  <a:gd name="connsiteX22" fmla="*/ 20285 w 438944"/>
                  <a:gd name="connsiteY22" fmla="*/ 133551 h 549865"/>
                  <a:gd name="connsiteX23" fmla="*/ 17397 w 438944"/>
                  <a:gd name="connsiteY23" fmla="*/ 140409 h 549865"/>
                  <a:gd name="connsiteX24" fmla="*/ 1516 w 438944"/>
                  <a:gd name="connsiteY24" fmla="*/ 273959 h 549865"/>
                  <a:gd name="connsiteX25" fmla="*/ 20645 w 438944"/>
                  <a:gd name="connsiteY25" fmla="*/ 348675 h 549865"/>
                  <a:gd name="connsiteX26" fmla="*/ 56740 w 438944"/>
                  <a:gd name="connsiteY26" fmla="*/ 418338 h 549865"/>
                  <a:gd name="connsiteX27" fmla="*/ 66486 w 438944"/>
                  <a:gd name="connsiteY27" fmla="*/ 436024 h 549865"/>
                  <a:gd name="connsiteX28" fmla="*/ 84533 w 438944"/>
                  <a:gd name="connsiteY28" fmla="*/ 465622 h 549865"/>
                  <a:gd name="connsiteX29" fmla="*/ 99332 w 438944"/>
                  <a:gd name="connsiteY29" fmla="*/ 485835 h 549865"/>
                  <a:gd name="connsiteX30" fmla="*/ 102219 w 438944"/>
                  <a:gd name="connsiteY30" fmla="*/ 490166 h 549865"/>
                  <a:gd name="connsiteX31" fmla="*/ 107634 w 438944"/>
                  <a:gd name="connsiteY31" fmla="*/ 498107 h 549865"/>
                  <a:gd name="connsiteX32" fmla="*/ 108717 w 438944"/>
                  <a:gd name="connsiteY32" fmla="*/ 499912 h 549865"/>
                  <a:gd name="connsiteX33" fmla="*/ 117740 w 438944"/>
                  <a:gd name="connsiteY33" fmla="*/ 512545 h 549865"/>
                  <a:gd name="connsiteX34" fmla="*/ 122793 w 438944"/>
                  <a:gd name="connsiteY34" fmla="*/ 515794 h 549865"/>
                  <a:gd name="connsiteX35" fmla="*/ 378706 w 438944"/>
                  <a:gd name="connsiteY35" fmla="*/ 478255 h 549865"/>
                  <a:gd name="connsiteX36" fmla="*/ 25338 w 438944"/>
                  <a:gd name="connsiteY36" fmla="*/ 272876 h 549865"/>
                  <a:gd name="connsiteX37" fmla="*/ 97888 w 438944"/>
                  <a:gd name="connsiteY37" fmla="*/ 64971 h 549865"/>
                  <a:gd name="connsiteX38" fmla="*/ 72622 w 438944"/>
                  <a:gd name="connsiteY38" fmla="*/ 124166 h 549865"/>
                  <a:gd name="connsiteX39" fmla="*/ 25338 w 438944"/>
                  <a:gd name="connsiteY39" fmla="*/ 272876 h 5498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438944" h="549865">
                    <a:moveTo>
                      <a:pt x="378706" y="478255"/>
                    </a:moveTo>
                    <a:cubicBezTo>
                      <a:pt x="400362" y="447936"/>
                      <a:pt x="411191" y="412202"/>
                      <a:pt x="421297" y="376468"/>
                    </a:cubicBezTo>
                    <a:cubicBezTo>
                      <a:pt x="427072" y="355533"/>
                      <a:pt x="432125" y="334237"/>
                      <a:pt x="435013" y="312941"/>
                    </a:cubicBezTo>
                    <a:cubicBezTo>
                      <a:pt x="437901" y="289841"/>
                      <a:pt x="447286" y="189497"/>
                      <a:pt x="420214" y="123444"/>
                    </a:cubicBezTo>
                    <a:cubicBezTo>
                      <a:pt x="415522" y="112255"/>
                      <a:pt x="410108" y="101787"/>
                      <a:pt x="403611" y="91320"/>
                    </a:cubicBezTo>
                    <a:cubicBezTo>
                      <a:pt x="396753" y="80491"/>
                      <a:pt x="389894" y="70024"/>
                      <a:pt x="380871" y="61000"/>
                    </a:cubicBezTo>
                    <a:cubicBezTo>
                      <a:pt x="371487" y="51615"/>
                      <a:pt x="361740" y="42231"/>
                      <a:pt x="350912" y="34651"/>
                    </a:cubicBezTo>
                    <a:cubicBezTo>
                      <a:pt x="340445" y="27432"/>
                      <a:pt x="328895" y="21296"/>
                      <a:pt x="316983" y="15882"/>
                    </a:cubicBezTo>
                    <a:cubicBezTo>
                      <a:pt x="309403" y="12633"/>
                      <a:pt x="301462" y="10106"/>
                      <a:pt x="293522" y="7941"/>
                    </a:cubicBezTo>
                    <a:cubicBezTo>
                      <a:pt x="280888" y="4692"/>
                      <a:pt x="268617" y="1805"/>
                      <a:pt x="255622" y="361"/>
                    </a:cubicBezTo>
                    <a:cubicBezTo>
                      <a:pt x="254539" y="361"/>
                      <a:pt x="253096" y="0"/>
                      <a:pt x="252013" y="0"/>
                    </a:cubicBezTo>
                    <a:cubicBezTo>
                      <a:pt x="252013" y="0"/>
                      <a:pt x="251651" y="0"/>
                      <a:pt x="251651" y="0"/>
                    </a:cubicBezTo>
                    <a:lnTo>
                      <a:pt x="250930" y="0"/>
                    </a:lnTo>
                    <a:cubicBezTo>
                      <a:pt x="248042" y="0"/>
                      <a:pt x="245155" y="0"/>
                      <a:pt x="242267" y="361"/>
                    </a:cubicBezTo>
                    <a:lnTo>
                      <a:pt x="241546" y="361"/>
                    </a:lnTo>
                    <a:cubicBezTo>
                      <a:pt x="238658" y="361"/>
                      <a:pt x="235770" y="722"/>
                      <a:pt x="232882" y="1083"/>
                    </a:cubicBezTo>
                    <a:lnTo>
                      <a:pt x="232522" y="1083"/>
                    </a:lnTo>
                    <a:cubicBezTo>
                      <a:pt x="229634" y="1444"/>
                      <a:pt x="226746" y="1805"/>
                      <a:pt x="223498" y="2166"/>
                    </a:cubicBezTo>
                    <a:lnTo>
                      <a:pt x="223137" y="2166"/>
                    </a:lnTo>
                    <a:cubicBezTo>
                      <a:pt x="220249" y="2527"/>
                      <a:pt x="217001" y="2888"/>
                      <a:pt x="214113" y="3249"/>
                    </a:cubicBezTo>
                    <a:cubicBezTo>
                      <a:pt x="205451" y="4692"/>
                      <a:pt x="196066" y="6497"/>
                      <a:pt x="185237" y="8663"/>
                    </a:cubicBezTo>
                    <a:cubicBezTo>
                      <a:pt x="112687" y="24544"/>
                      <a:pt x="73705" y="60278"/>
                      <a:pt x="69373" y="64249"/>
                    </a:cubicBezTo>
                    <a:cubicBezTo>
                      <a:pt x="46273" y="86266"/>
                      <a:pt x="29669" y="109367"/>
                      <a:pt x="20285" y="133551"/>
                    </a:cubicBezTo>
                    <a:cubicBezTo>
                      <a:pt x="19563" y="135716"/>
                      <a:pt x="18480" y="137882"/>
                      <a:pt x="17397" y="140409"/>
                    </a:cubicBezTo>
                    <a:cubicBezTo>
                      <a:pt x="7651" y="163870"/>
                      <a:pt x="-4260" y="193107"/>
                      <a:pt x="1516" y="273959"/>
                    </a:cubicBezTo>
                    <a:cubicBezTo>
                      <a:pt x="5125" y="303196"/>
                      <a:pt x="11621" y="329184"/>
                      <a:pt x="20645" y="348675"/>
                    </a:cubicBezTo>
                    <a:cubicBezTo>
                      <a:pt x="32556" y="375024"/>
                      <a:pt x="44468" y="397764"/>
                      <a:pt x="56740" y="418338"/>
                    </a:cubicBezTo>
                    <a:cubicBezTo>
                      <a:pt x="60349" y="424113"/>
                      <a:pt x="63598" y="430249"/>
                      <a:pt x="66486" y="436024"/>
                    </a:cubicBezTo>
                    <a:cubicBezTo>
                      <a:pt x="71900" y="446131"/>
                      <a:pt x="77675" y="456598"/>
                      <a:pt x="84533" y="465622"/>
                    </a:cubicBezTo>
                    <a:cubicBezTo>
                      <a:pt x="88865" y="471397"/>
                      <a:pt x="93557" y="477894"/>
                      <a:pt x="99332" y="485835"/>
                    </a:cubicBezTo>
                    <a:lnTo>
                      <a:pt x="102219" y="490166"/>
                    </a:lnTo>
                    <a:cubicBezTo>
                      <a:pt x="104024" y="492693"/>
                      <a:pt x="105829" y="495581"/>
                      <a:pt x="107634" y="498107"/>
                    </a:cubicBezTo>
                    <a:lnTo>
                      <a:pt x="108717" y="499912"/>
                    </a:lnTo>
                    <a:cubicBezTo>
                      <a:pt x="111604" y="504244"/>
                      <a:pt x="114491" y="508214"/>
                      <a:pt x="117740" y="512545"/>
                    </a:cubicBezTo>
                    <a:cubicBezTo>
                      <a:pt x="119545" y="513628"/>
                      <a:pt x="120989" y="514711"/>
                      <a:pt x="122793" y="515794"/>
                    </a:cubicBezTo>
                    <a:cubicBezTo>
                      <a:pt x="284498" y="602782"/>
                      <a:pt x="364989" y="498107"/>
                      <a:pt x="378706" y="478255"/>
                    </a:cubicBezTo>
                    <a:close/>
                    <a:moveTo>
                      <a:pt x="25338" y="272876"/>
                    </a:moveTo>
                    <a:cubicBezTo>
                      <a:pt x="2237" y="132829"/>
                      <a:pt x="94279" y="67497"/>
                      <a:pt x="97888" y="64971"/>
                    </a:cubicBezTo>
                    <a:cubicBezTo>
                      <a:pt x="139397" y="35012"/>
                      <a:pt x="87782" y="103592"/>
                      <a:pt x="72622" y="124166"/>
                    </a:cubicBezTo>
                    <a:cubicBezTo>
                      <a:pt x="24977" y="188415"/>
                      <a:pt x="25338" y="275042"/>
                      <a:pt x="25338" y="272876"/>
                    </a:cubicBezTo>
                    <a:close/>
                  </a:path>
                </a:pathLst>
              </a:custGeom>
              <a:solidFill>
                <a:srgbClr val="FFFFFF"/>
              </a:solidFill>
              <a:ln w="3607" cap="flat">
                <a:noFill/>
                <a:prstDash val="solid"/>
                <a:miter/>
              </a:ln>
            </p:spPr>
            <p:txBody>
              <a:bodyPr rtlCol="0" anchor="ctr"/>
              <a:lstStyle/>
              <a:p>
                <a:endParaRPr lang="en-US"/>
              </a:p>
            </p:txBody>
          </p:sp>
          <p:sp>
            <p:nvSpPr>
              <p:cNvPr id="61" name="Freeform 296">
                <a:extLst>
                  <a:ext uri="{FF2B5EF4-FFF2-40B4-BE49-F238E27FC236}">
                    <a16:creationId xmlns:a16="http://schemas.microsoft.com/office/drawing/2014/main" id="{AE38A6BF-54E6-6CB9-5E1C-DCBD76B2932D}"/>
                  </a:ext>
                </a:extLst>
              </p:cNvPr>
              <p:cNvSpPr/>
              <p:nvPr/>
            </p:nvSpPr>
            <p:spPr>
              <a:xfrm>
                <a:off x="9069844" y="1965719"/>
                <a:ext cx="179124" cy="42191"/>
              </a:xfrm>
              <a:custGeom>
                <a:avLst/>
                <a:gdLst>
                  <a:gd name="connsiteX0" fmla="*/ 177587 w 179124"/>
                  <a:gd name="connsiteY0" fmla="*/ 0 h 42191"/>
                  <a:gd name="connsiteX1" fmla="*/ 168563 w 179124"/>
                  <a:gd name="connsiteY1" fmla="*/ 3249 h 42191"/>
                  <a:gd name="connsiteX2" fmla="*/ 166397 w 179124"/>
                  <a:gd name="connsiteY2" fmla="*/ 3971 h 42191"/>
                  <a:gd name="connsiteX3" fmla="*/ 97817 w 179124"/>
                  <a:gd name="connsiteY3" fmla="*/ 18769 h 42191"/>
                  <a:gd name="connsiteX4" fmla="*/ 87710 w 179124"/>
                  <a:gd name="connsiteY4" fmla="*/ 20213 h 42191"/>
                  <a:gd name="connsiteX5" fmla="*/ 28515 w 179124"/>
                  <a:gd name="connsiteY5" fmla="*/ 21657 h 42191"/>
                  <a:gd name="connsiteX6" fmla="*/ 26711 w 179124"/>
                  <a:gd name="connsiteY6" fmla="*/ 21296 h 42191"/>
                  <a:gd name="connsiteX7" fmla="*/ 0 w 179124"/>
                  <a:gd name="connsiteY7" fmla="*/ 14438 h 42191"/>
                  <a:gd name="connsiteX8" fmla="*/ 0 w 179124"/>
                  <a:gd name="connsiteY8" fmla="*/ 14799 h 42191"/>
                  <a:gd name="connsiteX9" fmla="*/ 1444 w 179124"/>
                  <a:gd name="connsiteY9" fmla="*/ 19130 h 42191"/>
                  <a:gd name="connsiteX10" fmla="*/ 2166 w 179124"/>
                  <a:gd name="connsiteY10" fmla="*/ 21657 h 42191"/>
                  <a:gd name="connsiteX11" fmla="*/ 2527 w 179124"/>
                  <a:gd name="connsiteY11" fmla="*/ 22740 h 42191"/>
                  <a:gd name="connsiteX12" fmla="*/ 2888 w 179124"/>
                  <a:gd name="connsiteY12" fmla="*/ 23462 h 42191"/>
                  <a:gd name="connsiteX13" fmla="*/ 2888 w 179124"/>
                  <a:gd name="connsiteY13" fmla="*/ 23823 h 42191"/>
                  <a:gd name="connsiteX14" fmla="*/ 3249 w 179124"/>
                  <a:gd name="connsiteY14" fmla="*/ 24905 h 42191"/>
                  <a:gd name="connsiteX15" fmla="*/ 3609 w 179124"/>
                  <a:gd name="connsiteY15" fmla="*/ 26710 h 42191"/>
                  <a:gd name="connsiteX16" fmla="*/ 3609 w 179124"/>
                  <a:gd name="connsiteY16" fmla="*/ 27071 h 42191"/>
                  <a:gd name="connsiteX17" fmla="*/ 3971 w 179124"/>
                  <a:gd name="connsiteY17" fmla="*/ 28515 h 42191"/>
                  <a:gd name="connsiteX18" fmla="*/ 3971 w 179124"/>
                  <a:gd name="connsiteY18" fmla="*/ 28876 h 42191"/>
                  <a:gd name="connsiteX19" fmla="*/ 4332 w 179124"/>
                  <a:gd name="connsiteY19" fmla="*/ 29959 h 42191"/>
                  <a:gd name="connsiteX20" fmla="*/ 4332 w 179124"/>
                  <a:gd name="connsiteY20" fmla="*/ 30320 h 42191"/>
                  <a:gd name="connsiteX21" fmla="*/ 4692 w 179124"/>
                  <a:gd name="connsiteY21" fmla="*/ 31402 h 42191"/>
                  <a:gd name="connsiteX22" fmla="*/ 4692 w 179124"/>
                  <a:gd name="connsiteY22" fmla="*/ 31764 h 42191"/>
                  <a:gd name="connsiteX23" fmla="*/ 5054 w 179124"/>
                  <a:gd name="connsiteY23" fmla="*/ 32485 h 42191"/>
                  <a:gd name="connsiteX24" fmla="*/ 5414 w 179124"/>
                  <a:gd name="connsiteY24" fmla="*/ 33207 h 42191"/>
                  <a:gd name="connsiteX25" fmla="*/ 5776 w 179124"/>
                  <a:gd name="connsiteY25" fmla="*/ 33929 h 42191"/>
                  <a:gd name="connsiteX26" fmla="*/ 6497 w 179124"/>
                  <a:gd name="connsiteY26" fmla="*/ 34651 h 42191"/>
                  <a:gd name="connsiteX27" fmla="*/ 6859 w 179124"/>
                  <a:gd name="connsiteY27" fmla="*/ 35012 h 42191"/>
                  <a:gd name="connsiteX28" fmla="*/ 8663 w 179124"/>
                  <a:gd name="connsiteY28" fmla="*/ 36817 h 42191"/>
                  <a:gd name="connsiteX29" fmla="*/ 9746 w 179124"/>
                  <a:gd name="connsiteY29" fmla="*/ 37539 h 42191"/>
                  <a:gd name="connsiteX30" fmla="*/ 10828 w 179124"/>
                  <a:gd name="connsiteY30" fmla="*/ 38261 h 42191"/>
                  <a:gd name="connsiteX31" fmla="*/ 10828 w 179124"/>
                  <a:gd name="connsiteY31" fmla="*/ 38261 h 42191"/>
                  <a:gd name="connsiteX32" fmla="*/ 19852 w 179124"/>
                  <a:gd name="connsiteY32" fmla="*/ 40426 h 42191"/>
                  <a:gd name="connsiteX33" fmla="*/ 24545 w 179124"/>
                  <a:gd name="connsiteY33" fmla="*/ 40787 h 42191"/>
                  <a:gd name="connsiteX34" fmla="*/ 81936 w 179124"/>
                  <a:gd name="connsiteY34" fmla="*/ 40787 h 42191"/>
                  <a:gd name="connsiteX35" fmla="*/ 82296 w 179124"/>
                  <a:gd name="connsiteY35" fmla="*/ 40787 h 42191"/>
                  <a:gd name="connsiteX36" fmla="*/ 177947 w 179124"/>
                  <a:gd name="connsiteY36" fmla="*/ 22740 h 42191"/>
                  <a:gd name="connsiteX37" fmla="*/ 179030 w 179124"/>
                  <a:gd name="connsiteY37" fmla="*/ 22379 h 42191"/>
                  <a:gd name="connsiteX38" fmla="*/ 177587 w 179124"/>
                  <a:gd name="connsiteY38" fmla="*/ 0 h 421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79124" h="42191">
                    <a:moveTo>
                      <a:pt x="177587" y="0"/>
                    </a:moveTo>
                    <a:cubicBezTo>
                      <a:pt x="174699" y="1083"/>
                      <a:pt x="171450" y="2166"/>
                      <a:pt x="168563" y="3249"/>
                    </a:cubicBezTo>
                    <a:lnTo>
                      <a:pt x="166397" y="3971"/>
                    </a:lnTo>
                    <a:cubicBezTo>
                      <a:pt x="144019" y="11911"/>
                      <a:pt x="120557" y="15521"/>
                      <a:pt x="97817" y="18769"/>
                    </a:cubicBezTo>
                    <a:cubicBezTo>
                      <a:pt x="94569" y="19130"/>
                      <a:pt x="90959" y="19852"/>
                      <a:pt x="87710" y="20213"/>
                    </a:cubicBezTo>
                    <a:cubicBezTo>
                      <a:pt x="70024" y="22740"/>
                      <a:pt x="49450" y="25266"/>
                      <a:pt x="28515" y="21657"/>
                    </a:cubicBezTo>
                    <a:lnTo>
                      <a:pt x="26711" y="21296"/>
                    </a:lnTo>
                    <a:cubicBezTo>
                      <a:pt x="18047" y="19491"/>
                      <a:pt x="9024" y="18047"/>
                      <a:pt x="0" y="14438"/>
                    </a:cubicBezTo>
                    <a:cubicBezTo>
                      <a:pt x="0" y="14438"/>
                      <a:pt x="0" y="14799"/>
                      <a:pt x="0" y="14799"/>
                    </a:cubicBezTo>
                    <a:cubicBezTo>
                      <a:pt x="361" y="16243"/>
                      <a:pt x="723" y="17687"/>
                      <a:pt x="1444" y="19130"/>
                    </a:cubicBezTo>
                    <a:cubicBezTo>
                      <a:pt x="1805" y="19852"/>
                      <a:pt x="2166" y="20935"/>
                      <a:pt x="2166" y="21657"/>
                    </a:cubicBezTo>
                    <a:lnTo>
                      <a:pt x="2527" y="22740"/>
                    </a:lnTo>
                    <a:cubicBezTo>
                      <a:pt x="2527" y="23101"/>
                      <a:pt x="2527" y="23101"/>
                      <a:pt x="2888" y="23462"/>
                    </a:cubicBezTo>
                    <a:lnTo>
                      <a:pt x="2888" y="23823"/>
                    </a:lnTo>
                    <a:cubicBezTo>
                      <a:pt x="2888" y="24184"/>
                      <a:pt x="2888" y="24545"/>
                      <a:pt x="3249" y="24905"/>
                    </a:cubicBezTo>
                    <a:cubicBezTo>
                      <a:pt x="3249" y="25627"/>
                      <a:pt x="3609" y="25988"/>
                      <a:pt x="3609" y="26710"/>
                    </a:cubicBezTo>
                    <a:lnTo>
                      <a:pt x="3609" y="27071"/>
                    </a:lnTo>
                    <a:cubicBezTo>
                      <a:pt x="3609" y="27432"/>
                      <a:pt x="3971" y="28154"/>
                      <a:pt x="3971" y="28515"/>
                    </a:cubicBezTo>
                    <a:lnTo>
                      <a:pt x="3971" y="28876"/>
                    </a:lnTo>
                    <a:cubicBezTo>
                      <a:pt x="3971" y="29237"/>
                      <a:pt x="4332" y="29598"/>
                      <a:pt x="4332" y="29959"/>
                    </a:cubicBezTo>
                    <a:lnTo>
                      <a:pt x="4332" y="30320"/>
                    </a:lnTo>
                    <a:cubicBezTo>
                      <a:pt x="4332" y="30681"/>
                      <a:pt x="4692" y="31042"/>
                      <a:pt x="4692" y="31402"/>
                    </a:cubicBezTo>
                    <a:lnTo>
                      <a:pt x="4692" y="31764"/>
                    </a:lnTo>
                    <a:cubicBezTo>
                      <a:pt x="5054" y="32124"/>
                      <a:pt x="5054" y="32485"/>
                      <a:pt x="5054" y="32485"/>
                    </a:cubicBezTo>
                    <a:cubicBezTo>
                      <a:pt x="5054" y="32846"/>
                      <a:pt x="5414" y="32846"/>
                      <a:pt x="5414" y="33207"/>
                    </a:cubicBezTo>
                    <a:cubicBezTo>
                      <a:pt x="5414" y="33568"/>
                      <a:pt x="5776" y="33568"/>
                      <a:pt x="5776" y="33929"/>
                    </a:cubicBezTo>
                    <a:cubicBezTo>
                      <a:pt x="6137" y="34290"/>
                      <a:pt x="6137" y="34290"/>
                      <a:pt x="6497" y="34651"/>
                    </a:cubicBezTo>
                    <a:lnTo>
                      <a:pt x="6859" y="35012"/>
                    </a:lnTo>
                    <a:cubicBezTo>
                      <a:pt x="7219" y="35734"/>
                      <a:pt x="7942" y="36095"/>
                      <a:pt x="8663" y="36817"/>
                    </a:cubicBezTo>
                    <a:cubicBezTo>
                      <a:pt x="9024" y="37178"/>
                      <a:pt x="9385" y="37539"/>
                      <a:pt x="9746" y="37539"/>
                    </a:cubicBezTo>
                    <a:cubicBezTo>
                      <a:pt x="10107" y="37899"/>
                      <a:pt x="10468" y="37899"/>
                      <a:pt x="10828" y="38261"/>
                    </a:cubicBezTo>
                    <a:lnTo>
                      <a:pt x="10828" y="38261"/>
                    </a:lnTo>
                    <a:cubicBezTo>
                      <a:pt x="13356" y="39704"/>
                      <a:pt x="16243" y="40426"/>
                      <a:pt x="19852" y="40426"/>
                    </a:cubicBezTo>
                    <a:lnTo>
                      <a:pt x="24545" y="40787"/>
                    </a:lnTo>
                    <a:cubicBezTo>
                      <a:pt x="43314" y="41870"/>
                      <a:pt x="62805" y="43314"/>
                      <a:pt x="81936" y="40787"/>
                    </a:cubicBezTo>
                    <a:lnTo>
                      <a:pt x="82296" y="40787"/>
                    </a:lnTo>
                    <a:cubicBezTo>
                      <a:pt x="120917" y="40426"/>
                      <a:pt x="162066" y="27793"/>
                      <a:pt x="177947" y="22740"/>
                    </a:cubicBezTo>
                    <a:lnTo>
                      <a:pt x="179030" y="22379"/>
                    </a:lnTo>
                    <a:cubicBezTo>
                      <a:pt x="179392" y="15160"/>
                      <a:pt x="178669" y="7580"/>
                      <a:pt x="177587" y="0"/>
                    </a:cubicBezTo>
                    <a:close/>
                  </a:path>
                </a:pathLst>
              </a:custGeom>
              <a:solidFill>
                <a:srgbClr val="FFFFFF"/>
              </a:solidFill>
              <a:ln w="3607" cap="flat">
                <a:noFill/>
                <a:prstDash val="solid"/>
                <a:miter/>
              </a:ln>
            </p:spPr>
            <p:txBody>
              <a:bodyPr rtlCol="0" anchor="ctr"/>
              <a:lstStyle/>
              <a:p>
                <a:endParaRPr lang="en-US"/>
              </a:p>
            </p:txBody>
          </p:sp>
          <p:sp>
            <p:nvSpPr>
              <p:cNvPr id="62" name="Freeform 297">
                <a:extLst>
                  <a:ext uri="{FF2B5EF4-FFF2-40B4-BE49-F238E27FC236}">
                    <a16:creationId xmlns:a16="http://schemas.microsoft.com/office/drawing/2014/main" id="{03F8414A-D6A5-21AD-FCFB-ADD93D7AB433}"/>
                  </a:ext>
                </a:extLst>
              </p:cNvPr>
              <p:cNvSpPr/>
              <p:nvPr/>
            </p:nvSpPr>
            <p:spPr>
              <a:xfrm>
                <a:off x="9125430" y="2048015"/>
                <a:ext cx="106118" cy="25531"/>
              </a:xfrm>
              <a:custGeom>
                <a:avLst/>
                <a:gdLst>
                  <a:gd name="connsiteX0" fmla="*/ 97816 w 106118"/>
                  <a:gd name="connsiteY0" fmla="*/ 8663 h 25531"/>
                  <a:gd name="connsiteX1" fmla="*/ 106118 w 106118"/>
                  <a:gd name="connsiteY1" fmla="*/ 0 h 25531"/>
                  <a:gd name="connsiteX2" fmla="*/ 65692 w 106118"/>
                  <a:gd name="connsiteY2" fmla="*/ 8663 h 25531"/>
                  <a:gd name="connsiteX3" fmla="*/ 59917 w 106118"/>
                  <a:gd name="connsiteY3" fmla="*/ 9385 h 25531"/>
                  <a:gd name="connsiteX4" fmla="*/ 0 w 106118"/>
                  <a:gd name="connsiteY4" fmla="*/ 12633 h 25531"/>
                  <a:gd name="connsiteX5" fmla="*/ 33207 w 106118"/>
                  <a:gd name="connsiteY5" fmla="*/ 24183 h 25531"/>
                  <a:gd name="connsiteX6" fmla="*/ 97816 w 106118"/>
                  <a:gd name="connsiteY6" fmla="*/ 8663 h 255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6118" h="25531">
                    <a:moveTo>
                      <a:pt x="97816" y="8663"/>
                    </a:moveTo>
                    <a:cubicBezTo>
                      <a:pt x="100704" y="5775"/>
                      <a:pt x="103592" y="2888"/>
                      <a:pt x="106118" y="0"/>
                    </a:cubicBezTo>
                    <a:cubicBezTo>
                      <a:pt x="91680" y="4692"/>
                      <a:pt x="78325" y="7580"/>
                      <a:pt x="65692" y="8663"/>
                    </a:cubicBezTo>
                    <a:cubicBezTo>
                      <a:pt x="64249" y="8663"/>
                      <a:pt x="62444" y="9024"/>
                      <a:pt x="59917" y="9385"/>
                    </a:cubicBezTo>
                    <a:cubicBezTo>
                      <a:pt x="48006" y="10828"/>
                      <a:pt x="24183" y="14077"/>
                      <a:pt x="0" y="12633"/>
                    </a:cubicBezTo>
                    <a:cubicBezTo>
                      <a:pt x="10107" y="18408"/>
                      <a:pt x="21657" y="22379"/>
                      <a:pt x="33207" y="24183"/>
                    </a:cubicBezTo>
                    <a:cubicBezTo>
                      <a:pt x="54864" y="28154"/>
                      <a:pt x="80852" y="23462"/>
                      <a:pt x="97816" y="8663"/>
                    </a:cubicBezTo>
                    <a:close/>
                  </a:path>
                </a:pathLst>
              </a:custGeom>
              <a:solidFill>
                <a:srgbClr val="FFFFFF"/>
              </a:solidFill>
              <a:ln w="3607" cap="flat">
                <a:noFill/>
                <a:prstDash val="solid"/>
                <a:miter/>
              </a:ln>
            </p:spPr>
            <p:txBody>
              <a:bodyPr rtlCol="0" anchor="ctr"/>
              <a:lstStyle/>
              <a:p>
                <a:endParaRPr lang="en-US"/>
              </a:p>
            </p:txBody>
          </p:sp>
          <p:sp>
            <p:nvSpPr>
              <p:cNvPr id="63" name="Freeform 298">
                <a:extLst>
                  <a:ext uri="{FF2B5EF4-FFF2-40B4-BE49-F238E27FC236}">
                    <a16:creationId xmlns:a16="http://schemas.microsoft.com/office/drawing/2014/main" id="{FEF36154-CCBE-18B6-24BA-AE0463590578}"/>
                  </a:ext>
                </a:extLst>
              </p:cNvPr>
              <p:cNvSpPr/>
              <p:nvPr/>
            </p:nvSpPr>
            <p:spPr>
              <a:xfrm>
                <a:off x="9088614" y="2003979"/>
                <a:ext cx="160621" cy="43860"/>
              </a:xfrm>
              <a:custGeom>
                <a:avLst/>
                <a:gdLst>
                  <a:gd name="connsiteX0" fmla="*/ 0 w 160621"/>
                  <a:gd name="connsiteY0" fmla="*/ 16243 h 43860"/>
                  <a:gd name="connsiteX1" fmla="*/ 12994 w 160621"/>
                  <a:gd name="connsiteY1" fmla="*/ 36456 h 43860"/>
                  <a:gd name="connsiteX2" fmla="*/ 16603 w 160621"/>
                  <a:gd name="connsiteY2" fmla="*/ 40787 h 43860"/>
                  <a:gd name="connsiteX3" fmla="*/ 17686 w 160621"/>
                  <a:gd name="connsiteY3" fmla="*/ 41148 h 43860"/>
                  <a:gd name="connsiteX4" fmla="*/ 21296 w 160621"/>
                  <a:gd name="connsiteY4" fmla="*/ 41870 h 43860"/>
                  <a:gd name="connsiteX5" fmla="*/ 140769 w 160621"/>
                  <a:gd name="connsiteY5" fmla="*/ 30681 h 43860"/>
                  <a:gd name="connsiteX6" fmla="*/ 150515 w 160621"/>
                  <a:gd name="connsiteY6" fmla="*/ 27793 h 43860"/>
                  <a:gd name="connsiteX7" fmla="*/ 153403 w 160621"/>
                  <a:gd name="connsiteY7" fmla="*/ 27071 h 43860"/>
                  <a:gd name="connsiteX8" fmla="*/ 153763 w 160621"/>
                  <a:gd name="connsiteY8" fmla="*/ 27071 h 43860"/>
                  <a:gd name="connsiteX9" fmla="*/ 160622 w 160621"/>
                  <a:gd name="connsiteY9" fmla="*/ 0 h 43860"/>
                  <a:gd name="connsiteX10" fmla="*/ 0 w 160621"/>
                  <a:gd name="connsiteY10" fmla="*/ 16243 h 43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0621" h="43860">
                    <a:moveTo>
                      <a:pt x="0" y="16243"/>
                    </a:moveTo>
                    <a:cubicBezTo>
                      <a:pt x="4331" y="23101"/>
                      <a:pt x="8301" y="29959"/>
                      <a:pt x="12994" y="36456"/>
                    </a:cubicBezTo>
                    <a:cubicBezTo>
                      <a:pt x="14077" y="37899"/>
                      <a:pt x="15520" y="39343"/>
                      <a:pt x="16603" y="40787"/>
                    </a:cubicBezTo>
                    <a:cubicBezTo>
                      <a:pt x="16964" y="40787"/>
                      <a:pt x="17325" y="40787"/>
                      <a:pt x="17686" y="41148"/>
                    </a:cubicBezTo>
                    <a:cubicBezTo>
                      <a:pt x="19130" y="41509"/>
                      <a:pt x="20213" y="41509"/>
                      <a:pt x="21296" y="41870"/>
                    </a:cubicBezTo>
                    <a:cubicBezTo>
                      <a:pt x="62804" y="48728"/>
                      <a:pt x="121639" y="36095"/>
                      <a:pt x="140769" y="30681"/>
                    </a:cubicBezTo>
                    <a:cubicBezTo>
                      <a:pt x="144379" y="29598"/>
                      <a:pt x="147266" y="28876"/>
                      <a:pt x="150515" y="27793"/>
                    </a:cubicBezTo>
                    <a:lnTo>
                      <a:pt x="153403" y="27071"/>
                    </a:lnTo>
                    <a:cubicBezTo>
                      <a:pt x="153403" y="27071"/>
                      <a:pt x="153763" y="27071"/>
                      <a:pt x="153763" y="27071"/>
                    </a:cubicBezTo>
                    <a:cubicBezTo>
                      <a:pt x="157373" y="18408"/>
                      <a:pt x="159899" y="9385"/>
                      <a:pt x="160622" y="0"/>
                    </a:cubicBezTo>
                    <a:cubicBezTo>
                      <a:pt x="109366" y="15521"/>
                      <a:pt x="56669" y="20935"/>
                      <a:pt x="0" y="16243"/>
                    </a:cubicBezTo>
                    <a:close/>
                  </a:path>
                </a:pathLst>
              </a:custGeom>
              <a:solidFill>
                <a:srgbClr val="FFFFFF"/>
              </a:solidFill>
              <a:ln w="3607" cap="flat">
                <a:noFill/>
                <a:prstDash val="solid"/>
                <a:miter/>
              </a:ln>
            </p:spPr>
            <p:txBody>
              <a:bodyPr rtlCol="0" anchor="ctr"/>
              <a:lstStyle/>
              <a:p>
                <a:endParaRPr lang="en-US"/>
              </a:p>
            </p:txBody>
          </p:sp>
          <p:sp>
            <p:nvSpPr>
              <p:cNvPr id="64" name="Freeform 299">
                <a:extLst>
                  <a:ext uri="{FF2B5EF4-FFF2-40B4-BE49-F238E27FC236}">
                    <a16:creationId xmlns:a16="http://schemas.microsoft.com/office/drawing/2014/main" id="{9DA9648D-79B9-C559-502A-96296B57FB7A}"/>
                  </a:ext>
                </a:extLst>
              </p:cNvPr>
              <p:cNvSpPr/>
              <p:nvPr/>
            </p:nvSpPr>
            <p:spPr>
              <a:xfrm>
                <a:off x="9069122" y="1989541"/>
                <a:ext cx="3609" cy="3609"/>
              </a:xfrm>
              <a:custGeom>
                <a:avLst/>
                <a:gdLst>
                  <a:gd name="connsiteX0" fmla="*/ 0 w 3609"/>
                  <a:gd name="connsiteY0" fmla="*/ 0 h 3609"/>
                  <a:gd name="connsiteX1" fmla="*/ 0 w 3609"/>
                  <a:gd name="connsiteY1" fmla="*/ 0 h 3609"/>
                  <a:gd name="connsiteX2" fmla="*/ 0 w 3609"/>
                  <a:gd name="connsiteY2" fmla="*/ 0 h 3609"/>
                </a:gdLst>
                <a:ahLst/>
                <a:cxnLst>
                  <a:cxn ang="0">
                    <a:pos x="connsiteX0" y="connsiteY0"/>
                  </a:cxn>
                  <a:cxn ang="0">
                    <a:pos x="connsiteX1" y="connsiteY1"/>
                  </a:cxn>
                  <a:cxn ang="0">
                    <a:pos x="connsiteX2" y="connsiteY2"/>
                  </a:cxn>
                </a:cxnLst>
                <a:rect l="l" t="t" r="r" b="b"/>
                <a:pathLst>
                  <a:path w="3609" h="3609">
                    <a:moveTo>
                      <a:pt x="0" y="0"/>
                    </a:moveTo>
                    <a:lnTo>
                      <a:pt x="0" y="0"/>
                    </a:lnTo>
                    <a:lnTo>
                      <a:pt x="0" y="0"/>
                    </a:lnTo>
                    <a:close/>
                  </a:path>
                </a:pathLst>
              </a:custGeom>
              <a:solidFill>
                <a:srgbClr val="FFFFFF"/>
              </a:solidFill>
              <a:ln w="3607" cap="flat">
                <a:noFill/>
                <a:prstDash val="solid"/>
                <a:miter/>
              </a:ln>
            </p:spPr>
            <p:txBody>
              <a:bodyPr rtlCol="0" anchor="ctr"/>
              <a:lstStyle/>
              <a:p>
                <a:endParaRPr lang="en-US"/>
              </a:p>
            </p:txBody>
          </p:sp>
          <p:sp>
            <p:nvSpPr>
              <p:cNvPr id="65" name="Freeform 300">
                <a:extLst>
                  <a:ext uri="{FF2B5EF4-FFF2-40B4-BE49-F238E27FC236}">
                    <a16:creationId xmlns:a16="http://schemas.microsoft.com/office/drawing/2014/main" id="{8EBCE1ED-9EE7-5148-C6B9-AA1974CA3A02}"/>
                  </a:ext>
                </a:extLst>
              </p:cNvPr>
              <p:cNvSpPr/>
              <p:nvPr/>
            </p:nvSpPr>
            <p:spPr>
              <a:xfrm>
                <a:off x="9247431" y="1954530"/>
                <a:ext cx="22738" cy="33929"/>
              </a:xfrm>
              <a:custGeom>
                <a:avLst/>
                <a:gdLst>
                  <a:gd name="connsiteX0" fmla="*/ 22379 w 22738"/>
                  <a:gd name="connsiteY0" fmla="*/ 0 h 33929"/>
                  <a:gd name="connsiteX1" fmla="*/ 20934 w 22738"/>
                  <a:gd name="connsiteY1" fmla="*/ 1083 h 33929"/>
                  <a:gd name="connsiteX2" fmla="*/ 20213 w 22738"/>
                  <a:gd name="connsiteY2" fmla="*/ 1444 h 33929"/>
                  <a:gd name="connsiteX3" fmla="*/ 18047 w 22738"/>
                  <a:gd name="connsiteY3" fmla="*/ 2527 h 33929"/>
                  <a:gd name="connsiteX4" fmla="*/ 17325 w 22738"/>
                  <a:gd name="connsiteY4" fmla="*/ 2888 h 33929"/>
                  <a:gd name="connsiteX5" fmla="*/ 12272 w 22738"/>
                  <a:gd name="connsiteY5" fmla="*/ 5775 h 33929"/>
                  <a:gd name="connsiteX6" fmla="*/ 11911 w 22738"/>
                  <a:gd name="connsiteY6" fmla="*/ 6136 h 33929"/>
                  <a:gd name="connsiteX7" fmla="*/ 9384 w 22738"/>
                  <a:gd name="connsiteY7" fmla="*/ 7219 h 33929"/>
                  <a:gd name="connsiteX8" fmla="*/ 9024 w 22738"/>
                  <a:gd name="connsiteY8" fmla="*/ 7580 h 33929"/>
                  <a:gd name="connsiteX9" fmla="*/ 3609 w 22738"/>
                  <a:gd name="connsiteY9" fmla="*/ 10106 h 33929"/>
                  <a:gd name="connsiteX10" fmla="*/ 722 w 22738"/>
                  <a:gd name="connsiteY10" fmla="*/ 11189 h 33929"/>
                  <a:gd name="connsiteX11" fmla="*/ 0 w 22738"/>
                  <a:gd name="connsiteY11" fmla="*/ 11550 h 33929"/>
                  <a:gd name="connsiteX12" fmla="*/ 2165 w 22738"/>
                  <a:gd name="connsiteY12" fmla="*/ 33929 h 33929"/>
                  <a:gd name="connsiteX13" fmla="*/ 15881 w 22738"/>
                  <a:gd name="connsiteY13" fmla="*/ 29237 h 33929"/>
                  <a:gd name="connsiteX14" fmla="*/ 18047 w 22738"/>
                  <a:gd name="connsiteY14" fmla="*/ 28154 h 33929"/>
                  <a:gd name="connsiteX15" fmla="*/ 20574 w 22738"/>
                  <a:gd name="connsiteY15" fmla="*/ 25988 h 33929"/>
                  <a:gd name="connsiteX16" fmla="*/ 20934 w 22738"/>
                  <a:gd name="connsiteY16" fmla="*/ 25627 h 33929"/>
                  <a:gd name="connsiteX17" fmla="*/ 22379 w 22738"/>
                  <a:gd name="connsiteY17" fmla="*/ 22018 h 33929"/>
                  <a:gd name="connsiteX18" fmla="*/ 22379 w 22738"/>
                  <a:gd name="connsiteY18" fmla="*/ 21296 h 33929"/>
                  <a:gd name="connsiteX19" fmla="*/ 22379 w 22738"/>
                  <a:gd name="connsiteY19" fmla="*/ 21296 h 33929"/>
                  <a:gd name="connsiteX20" fmla="*/ 22739 w 22738"/>
                  <a:gd name="connsiteY20" fmla="*/ 2888 h 33929"/>
                  <a:gd name="connsiteX21" fmla="*/ 22379 w 22738"/>
                  <a:gd name="connsiteY21" fmla="*/ 0 h 33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738" h="33929">
                    <a:moveTo>
                      <a:pt x="22379" y="0"/>
                    </a:moveTo>
                    <a:cubicBezTo>
                      <a:pt x="22017" y="361"/>
                      <a:pt x="21296" y="722"/>
                      <a:pt x="20934" y="1083"/>
                    </a:cubicBezTo>
                    <a:lnTo>
                      <a:pt x="20213" y="1444"/>
                    </a:lnTo>
                    <a:cubicBezTo>
                      <a:pt x="19491" y="1805"/>
                      <a:pt x="18769" y="2166"/>
                      <a:pt x="18047" y="2527"/>
                    </a:cubicBezTo>
                    <a:lnTo>
                      <a:pt x="17325" y="2888"/>
                    </a:lnTo>
                    <a:cubicBezTo>
                      <a:pt x="15520" y="3970"/>
                      <a:pt x="14077" y="4692"/>
                      <a:pt x="12272" y="5775"/>
                    </a:cubicBezTo>
                    <a:lnTo>
                      <a:pt x="11911" y="6136"/>
                    </a:lnTo>
                    <a:cubicBezTo>
                      <a:pt x="11189" y="6497"/>
                      <a:pt x="10106" y="6858"/>
                      <a:pt x="9384" y="7219"/>
                    </a:cubicBezTo>
                    <a:lnTo>
                      <a:pt x="9024" y="7580"/>
                    </a:lnTo>
                    <a:cubicBezTo>
                      <a:pt x="7219" y="8302"/>
                      <a:pt x="5414" y="9385"/>
                      <a:pt x="3609" y="10106"/>
                    </a:cubicBezTo>
                    <a:cubicBezTo>
                      <a:pt x="2526" y="10468"/>
                      <a:pt x="1805" y="10828"/>
                      <a:pt x="722" y="11189"/>
                    </a:cubicBezTo>
                    <a:cubicBezTo>
                      <a:pt x="360" y="11189"/>
                      <a:pt x="360" y="11189"/>
                      <a:pt x="0" y="11550"/>
                    </a:cubicBezTo>
                    <a:cubicBezTo>
                      <a:pt x="1082" y="19130"/>
                      <a:pt x="1805" y="26349"/>
                      <a:pt x="2165" y="33929"/>
                    </a:cubicBezTo>
                    <a:lnTo>
                      <a:pt x="15881" y="29237"/>
                    </a:lnTo>
                    <a:cubicBezTo>
                      <a:pt x="16603" y="28876"/>
                      <a:pt x="17686" y="28515"/>
                      <a:pt x="18047" y="28154"/>
                    </a:cubicBezTo>
                    <a:cubicBezTo>
                      <a:pt x="19130" y="27432"/>
                      <a:pt x="19852" y="26710"/>
                      <a:pt x="20574" y="25988"/>
                    </a:cubicBezTo>
                    <a:cubicBezTo>
                      <a:pt x="20574" y="25988"/>
                      <a:pt x="20934" y="25627"/>
                      <a:pt x="20934" y="25627"/>
                    </a:cubicBezTo>
                    <a:cubicBezTo>
                      <a:pt x="21657" y="24544"/>
                      <a:pt x="22017" y="23462"/>
                      <a:pt x="22379" y="22018"/>
                    </a:cubicBezTo>
                    <a:cubicBezTo>
                      <a:pt x="22379" y="21657"/>
                      <a:pt x="22379" y="21657"/>
                      <a:pt x="22379" y="21296"/>
                    </a:cubicBezTo>
                    <a:lnTo>
                      <a:pt x="22379" y="21296"/>
                    </a:lnTo>
                    <a:cubicBezTo>
                      <a:pt x="22379" y="15160"/>
                      <a:pt x="22379" y="8663"/>
                      <a:pt x="22739" y="2888"/>
                    </a:cubicBezTo>
                    <a:cubicBezTo>
                      <a:pt x="22379" y="1805"/>
                      <a:pt x="22379" y="722"/>
                      <a:pt x="22379" y="0"/>
                    </a:cubicBezTo>
                    <a:close/>
                  </a:path>
                </a:pathLst>
              </a:custGeom>
              <a:solidFill>
                <a:srgbClr val="FFFFFF"/>
              </a:solidFill>
              <a:ln w="3607" cap="flat">
                <a:noFill/>
                <a:prstDash val="solid"/>
                <a:miter/>
              </a:ln>
            </p:spPr>
            <p:txBody>
              <a:bodyPr rtlCol="0" anchor="ctr"/>
              <a:lstStyle/>
              <a:p>
                <a:endParaRPr lang="en-US"/>
              </a:p>
            </p:txBody>
          </p:sp>
          <p:sp>
            <p:nvSpPr>
              <p:cNvPr id="66" name="Freeform 301">
                <a:extLst>
                  <a:ext uri="{FF2B5EF4-FFF2-40B4-BE49-F238E27FC236}">
                    <a16:creationId xmlns:a16="http://schemas.microsoft.com/office/drawing/2014/main" id="{FCF87236-5F3D-09BA-0A4F-8D85B57F4A93}"/>
                  </a:ext>
                </a:extLst>
              </p:cNvPr>
              <p:cNvSpPr/>
              <p:nvPr/>
            </p:nvSpPr>
            <p:spPr>
              <a:xfrm>
                <a:off x="8981773" y="1347416"/>
                <a:ext cx="364360" cy="628138"/>
              </a:xfrm>
              <a:custGeom>
                <a:avLst/>
                <a:gdLst>
                  <a:gd name="connsiteX0" fmla="*/ 80491 w 364360"/>
                  <a:gd name="connsiteY0" fmla="*/ 614332 h 628138"/>
                  <a:gd name="connsiteX1" fmla="*/ 83018 w 364360"/>
                  <a:gd name="connsiteY1" fmla="*/ 616137 h 628138"/>
                  <a:gd name="connsiteX2" fmla="*/ 147267 w 364360"/>
                  <a:gd name="connsiteY2" fmla="*/ 628048 h 628138"/>
                  <a:gd name="connsiteX3" fmla="*/ 206462 w 364360"/>
                  <a:gd name="connsiteY3" fmla="*/ 621191 h 628138"/>
                  <a:gd name="connsiteX4" fmla="*/ 211876 w 364360"/>
                  <a:gd name="connsiteY4" fmla="*/ 620108 h 628138"/>
                  <a:gd name="connsiteX5" fmla="*/ 262770 w 364360"/>
                  <a:gd name="connsiteY5" fmla="*/ 606392 h 628138"/>
                  <a:gd name="connsiteX6" fmla="*/ 286953 w 364360"/>
                  <a:gd name="connsiteY6" fmla="*/ 591232 h 628138"/>
                  <a:gd name="connsiteX7" fmla="*/ 287675 w 364360"/>
                  <a:gd name="connsiteY7" fmla="*/ 589427 h 628138"/>
                  <a:gd name="connsiteX8" fmla="*/ 288397 w 364360"/>
                  <a:gd name="connsiteY8" fmla="*/ 587622 h 628138"/>
                  <a:gd name="connsiteX9" fmla="*/ 290563 w 364360"/>
                  <a:gd name="connsiteY9" fmla="*/ 575711 h 628138"/>
                  <a:gd name="connsiteX10" fmla="*/ 292367 w 364360"/>
                  <a:gd name="connsiteY10" fmla="*/ 567409 h 628138"/>
                  <a:gd name="connsiteX11" fmla="*/ 294533 w 364360"/>
                  <a:gd name="connsiteY11" fmla="*/ 560551 h 628138"/>
                  <a:gd name="connsiteX12" fmla="*/ 295255 w 364360"/>
                  <a:gd name="connsiteY12" fmla="*/ 558747 h 628138"/>
                  <a:gd name="connsiteX13" fmla="*/ 312941 w 364360"/>
                  <a:gd name="connsiteY13" fmla="*/ 502800 h 628138"/>
                  <a:gd name="connsiteX14" fmla="*/ 326296 w 364360"/>
                  <a:gd name="connsiteY14" fmla="*/ 455155 h 628138"/>
                  <a:gd name="connsiteX15" fmla="*/ 339291 w 364360"/>
                  <a:gd name="connsiteY15" fmla="*/ 408953 h 628138"/>
                  <a:gd name="connsiteX16" fmla="*/ 341095 w 364360"/>
                  <a:gd name="connsiteY16" fmla="*/ 403178 h 628138"/>
                  <a:gd name="connsiteX17" fmla="*/ 346871 w 364360"/>
                  <a:gd name="connsiteY17" fmla="*/ 382604 h 628138"/>
                  <a:gd name="connsiteX18" fmla="*/ 351562 w 364360"/>
                  <a:gd name="connsiteY18" fmla="*/ 360226 h 628138"/>
                  <a:gd name="connsiteX19" fmla="*/ 360947 w 364360"/>
                  <a:gd name="connsiteY19" fmla="*/ 309693 h 628138"/>
                  <a:gd name="connsiteX20" fmla="*/ 359864 w 364360"/>
                  <a:gd name="connsiteY20" fmla="*/ 196355 h 628138"/>
                  <a:gd name="connsiteX21" fmla="*/ 324131 w 364360"/>
                  <a:gd name="connsiteY21" fmla="*/ 101426 h 628138"/>
                  <a:gd name="connsiteX22" fmla="*/ 301391 w 364360"/>
                  <a:gd name="connsiteY22" fmla="*/ 71107 h 628138"/>
                  <a:gd name="connsiteX23" fmla="*/ 297060 w 364360"/>
                  <a:gd name="connsiteY23" fmla="*/ 66414 h 628138"/>
                  <a:gd name="connsiteX24" fmla="*/ 295616 w 364360"/>
                  <a:gd name="connsiteY24" fmla="*/ 64971 h 628138"/>
                  <a:gd name="connsiteX25" fmla="*/ 292367 w 364360"/>
                  <a:gd name="connsiteY25" fmla="*/ 61722 h 628138"/>
                  <a:gd name="connsiteX26" fmla="*/ 285870 w 364360"/>
                  <a:gd name="connsiteY26" fmla="*/ 55225 h 628138"/>
                  <a:gd name="connsiteX27" fmla="*/ 282261 w 364360"/>
                  <a:gd name="connsiteY27" fmla="*/ 51977 h 628138"/>
                  <a:gd name="connsiteX28" fmla="*/ 278651 w 364360"/>
                  <a:gd name="connsiteY28" fmla="*/ 48728 h 628138"/>
                  <a:gd name="connsiteX29" fmla="*/ 272877 w 364360"/>
                  <a:gd name="connsiteY29" fmla="*/ 44036 h 628138"/>
                  <a:gd name="connsiteX30" fmla="*/ 268906 w 364360"/>
                  <a:gd name="connsiteY30" fmla="*/ 40787 h 628138"/>
                  <a:gd name="connsiteX31" fmla="*/ 266740 w 364360"/>
                  <a:gd name="connsiteY31" fmla="*/ 39343 h 628138"/>
                  <a:gd name="connsiteX32" fmla="*/ 211154 w 364360"/>
                  <a:gd name="connsiteY32" fmla="*/ 12633 h 628138"/>
                  <a:gd name="connsiteX33" fmla="*/ 198521 w 364360"/>
                  <a:gd name="connsiteY33" fmla="*/ 9385 h 628138"/>
                  <a:gd name="connsiteX34" fmla="*/ 193468 w 364360"/>
                  <a:gd name="connsiteY34" fmla="*/ 7941 h 628138"/>
                  <a:gd name="connsiteX35" fmla="*/ 175781 w 364360"/>
                  <a:gd name="connsiteY35" fmla="*/ 3249 h 628138"/>
                  <a:gd name="connsiteX36" fmla="*/ 170728 w 364360"/>
                  <a:gd name="connsiteY36" fmla="*/ 2166 h 628138"/>
                  <a:gd name="connsiteX37" fmla="*/ 166397 w 364360"/>
                  <a:gd name="connsiteY37" fmla="*/ 1444 h 628138"/>
                  <a:gd name="connsiteX38" fmla="*/ 165314 w 364360"/>
                  <a:gd name="connsiteY38" fmla="*/ 1444 h 628138"/>
                  <a:gd name="connsiteX39" fmla="*/ 161343 w 364360"/>
                  <a:gd name="connsiteY39" fmla="*/ 1083 h 628138"/>
                  <a:gd name="connsiteX40" fmla="*/ 160983 w 364360"/>
                  <a:gd name="connsiteY40" fmla="*/ 1083 h 628138"/>
                  <a:gd name="connsiteX41" fmla="*/ 156651 w 364360"/>
                  <a:gd name="connsiteY41" fmla="*/ 722 h 628138"/>
                  <a:gd name="connsiteX42" fmla="*/ 155569 w 364360"/>
                  <a:gd name="connsiteY42" fmla="*/ 722 h 628138"/>
                  <a:gd name="connsiteX43" fmla="*/ 151959 w 364360"/>
                  <a:gd name="connsiteY43" fmla="*/ 361 h 628138"/>
                  <a:gd name="connsiteX44" fmla="*/ 151237 w 364360"/>
                  <a:gd name="connsiteY44" fmla="*/ 361 h 628138"/>
                  <a:gd name="connsiteX45" fmla="*/ 146905 w 364360"/>
                  <a:gd name="connsiteY45" fmla="*/ 0 h 628138"/>
                  <a:gd name="connsiteX46" fmla="*/ 146184 w 364360"/>
                  <a:gd name="connsiteY46" fmla="*/ 0 h 628138"/>
                  <a:gd name="connsiteX47" fmla="*/ 142574 w 364360"/>
                  <a:gd name="connsiteY47" fmla="*/ 0 h 628138"/>
                  <a:gd name="connsiteX48" fmla="*/ 141852 w 364360"/>
                  <a:gd name="connsiteY48" fmla="*/ 0 h 628138"/>
                  <a:gd name="connsiteX49" fmla="*/ 137521 w 364360"/>
                  <a:gd name="connsiteY49" fmla="*/ 0 h 628138"/>
                  <a:gd name="connsiteX50" fmla="*/ 137160 w 364360"/>
                  <a:gd name="connsiteY50" fmla="*/ 0 h 628138"/>
                  <a:gd name="connsiteX51" fmla="*/ 133551 w 364360"/>
                  <a:gd name="connsiteY51" fmla="*/ 0 h 628138"/>
                  <a:gd name="connsiteX52" fmla="*/ 137160 w 364360"/>
                  <a:gd name="connsiteY52" fmla="*/ 361 h 628138"/>
                  <a:gd name="connsiteX53" fmla="*/ 175059 w 364360"/>
                  <a:gd name="connsiteY53" fmla="*/ 7941 h 628138"/>
                  <a:gd name="connsiteX54" fmla="*/ 198521 w 364360"/>
                  <a:gd name="connsiteY54" fmla="*/ 15882 h 628138"/>
                  <a:gd name="connsiteX55" fmla="*/ 232450 w 364360"/>
                  <a:gd name="connsiteY55" fmla="*/ 34651 h 628138"/>
                  <a:gd name="connsiteX56" fmla="*/ 262409 w 364360"/>
                  <a:gd name="connsiteY56" fmla="*/ 61000 h 628138"/>
                  <a:gd name="connsiteX57" fmla="*/ 285148 w 364360"/>
                  <a:gd name="connsiteY57" fmla="*/ 91320 h 628138"/>
                  <a:gd name="connsiteX58" fmla="*/ 301752 w 364360"/>
                  <a:gd name="connsiteY58" fmla="*/ 123444 h 628138"/>
                  <a:gd name="connsiteX59" fmla="*/ 316551 w 364360"/>
                  <a:gd name="connsiteY59" fmla="*/ 312941 h 628138"/>
                  <a:gd name="connsiteX60" fmla="*/ 302835 w 364360"/>
                  <a:gd name="connsiteY60" fmla="*/ 376468 h 628138"/>
                  <a:gd name="connsiteX61" fmla="*/ 260243 w 364360"/>
                  <a:gd name="connsiteY61" fmla="*/ 478255 h 628138"/>
                  <a:gd name="connsiteX62" fmla="*/ 5053 w 364360"/>
                  <a:gd name="connsiteY62" fmla="*/ 514711 h 628138"/>
                  <a:gd name="connsiteX63" fmla="*/ 0 w 364360"/>
                  <a:gd name="connsiteY63" fmla="*/ 511462 h 628138"/>
                  <a:gd name="connsiteX64" fmla="*/ 4331 w 364360"/>
                  <a:gd name="connsiteY64" fmla="*/ 517599 h 628138"/>
                  <a:gd name="connsiteX65" fmla="*/ 4331 w 364360"/>
                  <a:gd name="connsiteY65" fmla="*/ 517599 h 628138"/>
                  <a:gd name="connsiteX66" fmla="*/ 7580 w 364360"/>
                  <a:gd name="connsiteY66" fmla="*/ 522291 h 628138"/>
                  <a:gd name="connsiteX67" fmla="*/ 8302 w 364360"/>
                  <a:gd name="connsiteY67" fmla="*/ 523374 h 628138"/>
                  <a:gd name="connsiteX68" fmla="*/ 11190 w 364360"/>
                  <a:gd name="connsiteY68" fmla="*/ 527344 h 628138"/>
                  <a:gd name="connsiteX69" fmla="*/ 11911 w 364360"/>
                  <a:gd name="connsiteY69" fmla="*/ 528427 h 628138"/>
                  <a:gd name="connsiteX70" fmla="*/ 15521 w 364360"/>
                  <a:gd name="connsiteY70" fmla="*/ 533119 h 628138"/>
                  <a:gd name="connsiteX71" fmla="*/ 15881 w 364360"/>
                  <a:gd name="connsiteY71" fmla="*/ 533480 h 628138"/>
                  <a:gd name="connsiteX72" fmla="*/ 19130 w 364360"/>
                  <a:gd name="connsiteY72" fmla="*/ 537812 h 628138"/>
                  <a:gd name="connsiteX73" fmla="*/ 20213 w 364360"/>
                  <a:gd name="connsiteY73" fmla="*/ 539255 h 628138"/>
                  <a:gd name="connsiteX74" fmla="*/ 22740 w 364360"/>
                  <a:gd name="connsiteY74" fmla="*/ 542504 h 628138"/>
                  <a:gd name="connsiteX75" fmla="*/ 23823 w 364360"/>
                  <a:gd name="connsiteY75" fmla="*/ 543948 h 628138"/>
                  <a:gd name="connsiteX76" fmla="*/ 27432 w 364360"/>
                  <a:gd name="connsiteY76" fmla="*/ 548640 h 628138"/>
                  <a:gd name="connsiteX77" fmla="*/ 39343 w 364360"/>
                  <a:gd name="connsiteY77" fmla="*/ 564522 h 628138"/>
                  <a:gd name="connsiteX78" fmla="*/ 80491 w 364360"/>
                  <a:gd name="connsiteY78" fmla="*/ 614332 h 628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364360" h="628138">
                    <a:moveTo>
                      <a:pt x="80491" y="614332"/>
                    </a:moveTo>
                    <a:cubicBezTo>
                      <a:pt x="80852" y="615054"/>
                      <a:pt x="81935" y="615415"/>
                      <a:pt x="83018" y="616137"/>
                    </a:cubicBezTo>
                    <a:cubicBezTo>
                      <a:pt x="99982" y="625161"/>
                      <a:pt x="119834" y="628770"/>
                      <a:pt x="147267" y="628048"/>
                    </a:cubicBezTo>
                    <a:cubicBezTo>
                      <a:pt x="165314" y="627327"/>
                      <a:pt x="186249" y="625883"/>
                      <a:pt x="206462" y="621191"/>
                    </a:cubicBezTo>
                    <a:cubicBezTo>
                      <a:pt x="207545" y="620830"/>
                      <a:pt x="209349" y="620469"/>
                      <a:pt x="211876" y="620108"/>
                    </a:cubicBezTo>
                    <a:cubicBezTo>
                      <a:pt x="223426" y="617942"/>
                      <a:pt x="246888" y="613250"/>
                      <a:pt x="262770" y="606392"/>
                    </a:cubicBezTo>
                    <a:cubicBezTo>
                      <a:pt x="277929" y="600255"/>
                      <a:pt x="284065" y="596646"/>
                      <a:pt x="286953" y="591232"/>
                    </a:cubicBezTo>
                    <a:cubicBezTo>
                      <a:pt x="287314" y="590871"/>
                      <a:pt x="287675" y="590149"/>
                      <a:pt x="287675" y="589427"/>
                    </a:cubicBezTo>
                    <a:cubicBezTo>
                      <a:pt x="288036" y="588705"/>
                      <a:pt x="288036" y="588344"/>
                      <a:pt x="288397" y="587622"/>
                    </a:cubicBezTo>
                    <a:cubicBezTo>
                      <a:pt x="289480" y="584735"/>
                      <a:pt x="289841" y="580764"/>
                      <a:pt x="290563" y="575711"/>
                    </a:cubicBezTo>
                    <a:cubicBezTo>
                      <a:pt x="290924" y="573184"/>
                      <a:pt x="291646" y="570658"/>
                      <a:pt x="292367" y="567409"/>
                    </a:cubicBezTo>
                    <a:cubicBezTo>
                      <a:pt x="293089" y="565244"/>
                      <a:pt x="293811" y="562717"/>
                      <a:pt x="294533" y="560551"/>
                    </a:cubicBezTo>
                    <a:lnTo>
                      <a:pt x="295255" y="558747"/>
                    </a:lnTo>
                    <a:cubicBezTo>
                      <a:pt x="301030" y="540338"/>
                      <a:pt x="306805" y="521208"/>
                      <a:pt x="312941" y="502800"/>
                    </a:cubicBezTo>
                    <a:cubicBezTo>
                      <a:pt x="317995" y="487279"/>
                      <a:pt x="322326" y="471036"/>
                      <a:pt x="326296" y="455155"/>
                    </a:cubicBezTo>
                    <a:cubicBezTo>
                      <a:pt x="330267" y="439995"/>
                      <a:pt x="334238" y="424474"/>
                      <a:pt x="339291" y="408953"/>
                    </a:cubicBezTo>
                    <a:cubicBezTo>
                      <a:pt x="340012" y="407149"/>
                      <a:pt x="340734" y="404983"/>
                      <a:pt x="341095" y="403178"/>
                    </a:cubicBezTo>
                    <a:cubicBezTo>
                      <a:pt x="343261" y="396320"/>
                      <a:pt x="345788" y="389462"/>
                      <a:pt x="346871" y="382604"/>
                    </a:cubicBezTo>
                    <a:cubicBezTo>
                      <a:pt x="348314" y="375024"/>
                      <a:pt x="350119" y="367445"/>
                      <a:pt x="351562" y="360226"/>
                    </a:cubicBezTo>
                    <a:cubicBezTo>
                      <a:pt x="355172" y="343622"/>
                      <a:pt x="358781" y="326657"/>
                      <a:pt x="360947" y="309693"/>
                    </a:cubicBezTo>
                    <a:cubicBezTo>
                      <a:pt x="366000" y="270711"/>
                      <a:pt x="365279" y="232811"/>
                      <a:pt x="359864" y="196355"/>
                    </a:cubicBezTo>
                    <a:cubicBezTo>
                      <a:pt x="354090" y="159539"/>
                      <a:pt x="342178" y="128497"/>
                      <a:pt x="324131" y="101426"/>
                    </a:cubicBezTo>
                    <a:cubicBezTo>
                      <a:pt x="318355" y="92764"/>
                      <a:pt x="311136" y="82296"/>
                      <a:pt x="301391" y="71107"/>
                    </a:cubicBezTo>
                    <a:cubicBezTo>
                      <a:pt x="299948" y="69663"/>
                      <a:pt x="298503" y="67858"/>
                      <a:pt x="297060" y="66414"/>
                    </a:cubicBezTo>
                    <a:lnTo>
                      <a:pt x="295616" y="64971"/>
                    </a:lnTo>
                    <a:cubicBezTo>
                      <a:pt x="294533" y="63888"/>
                      <a:pt x="293450" y="62805"/>
                      <a:pt x="292367" y="61722"/>
                    </a:cubicBezTo>
                    <a:cubicBezTo>
                      <a:pt x="290201" y="59556"/>
                      <a:pt x="288036" y="57391"/>
                      <a:pt x="285870" y="55225"/>
                    </a:cubicBezTo>
                    <a:cubicBezTo>
                      <a:pt x="284787" y="54142"/>
                      <a:pt x="283705" y="53059"/>
                      <a:pt x="282261" y="51977"/>
                    </a:cubicBezTo>
                    <a:cubicBezTo>
                      <a:pt x="281178" y="50894"/>
                      <a:pt x="279734" y="49811"/>
                      <a:pt x="278651" y="48728"/>
                    </a:cubicBezTo>
                    <a:cubicBezTo>
                      <a:pt x="276846" y="47284"/>
                      <a:pt x="275042" y="45479"/>
                      <a:pt x="272877" y="44036"/>
                    </a:cubicBezTo>
                    <a:cubicBezTo>
                      <a:pt x="271432" y="42953"/>
                      <a:pt x="270349" y="41870"/>
                      <a:pt x="268906" y="40787"/>
                    </a:cubicBezTo>
                    <a:cubicBezTo>
                      <a:pt x="268184" y="40426"/>
                      <a:pt x="267462" y="39704"/>
                      <a:pt x="266740" y="39343"/>
                    </a:cubicBezTo>
                    <a:cubicBezTo>
                      <a:pt x="249775" y="27071"/>
                      <a:pt x="231006" y="18047"/>
                      <a:pt x="211154" y="12633"/>
                    </a:cubicBezTo>
                    <a:cubicBezTo>
                      <a:pt x="206462" y="11550"/>
                      <a:pt x="201769" y="10468"/>
                      <a:pt x="198521" y="9385"/>
                    </a:cubicBezTo>
                    <a:cubicBezTo>
                      <a:pt x="196716" y="9024"/>
                      <a:pt x="195273" y="8302"/>
                      <a:pt x="193468" y="7941"/>
                    </a:cubicBezTo>
                    <a:cubicBezTo>
                      <a:pt x="187693" y="6136"/>
                      <a:pt x="181917" y="4331"/>
                      <a:pt x="175781" y="3249"/>
                    </a:cubicBezTo>
                    <a:cubicBezTo>
                      <a:pt x="173976" y="2888"/>
                      <a:pt x="172533" y="2527"/>
                      <a:pt x="170728" y="2166"/>
                    </a:cubicBezTo>
                    <a:cubicBezTo>
                      <a:pt x="169284" y="1805"/>
                      <a:pt x="167841" y="1805"/>
                      <a:pt x="166397" y="1444"/>
                    </a:cubicBezTo>
                    <a:lnTo>
                      <a:pt x="165314" y="1444"/>
                    </a:lnTo>
                    <a:cubicBezTo>
                      <a:pt x="163870" y="1083"/>
                      <a:pt x="162788" y="1083"/>
                      <a:pt x="161343" y="1083"/>
                    </a:cubicBezTo>
                    <a:lnTo>
                      <a:pt x="160983" y="1083"/>
                    </a:lnTo>
                    <a:cubicBezTo>
                      <a:pt x="159539" y="1083"/>
                      <a:pt x="158095" y="722"/>
                      <a:pt x="156651" y="722"/>
                    </a:cubicBezTo>
                    <a:lnTo>
                      <a:pt x="155569" y="722"/>
                    </a:lnTo>
                    <a:cubicBezTo>
                      <a:pt x="154486" y="722"/>
                      <a:pt x="153041" y="361"/>
                      <a:pt x="151959" y="361"/>
                    </a:cubicBezTo>
                    <a:lnTo>
                      <a:pt x="151237" y="361"/>
                    </a:lnTo>
                    <a:cubicBezTo>
                      <a:pt x="149793" y="361"/>
                      <a:pt x="148350" y="0"/>
                      <a:pt x="146905" y="0"/>
                    </a:cubicBezTo>
                    <a:lnTo>
                      <a:pt x="146184" y="0"/>
                    </a:lnTo>
                    <a:cubicBezTo>
                      <a:pt x="145101" y="0"/>
                      <a:pt x="143657" y="0"/>
                      <a:pt x="142574" y="0"/>
                    </a:cubicBezTo>
                    <a:lnTo>
                      <a:pt x="141852" y="0"/>
                    </a:lnTo>
                    <a:cubicBezTo>
                      <a:pt x="140408" y="0"/>
                      <a:pt x="138965" y="0"/>
                      <a:pt x="137521" y="0"/>
                    </a:cubicBezTo>
                    <a:lnTo>
                      <a:pt x="137160" y="0"/>
                    </a:lnTo>
                    <a:cubicBezTo>
                      <a:pt x="135717" y="0"/>
                      <a:pt x="134634" y="0"/>
                      <a:pt x="133551" y="0"/>
                    </a:cubicBezTo>
                    <a:cubicBezTo>
                      <a:pt x="134634" y="0"/>
                      <a:pt x="136077" y="361"/>
                      <a:pt x="137160" y="361"/>
                    </a:cubicBezTo>
                    <a:cubicBezTo>
                      <a:pt x="150154" y="1805"/>
                      <a:pt x="162426" y="4692"/>
                      <a:pt x="175059" y="7941"/>
                    </a:cubicBezTo>
                    <a:cubicBezTo>
                      <a:pt x="183000" y="10107"/>
                      <a:pt x="190941" y="12633"/>
                      <a:pt x="198521" y="15882"/>
                    </a:cubicBezTo>
                    <a:cubicBezTo>
                      <a:pt x="210071" y="20935"/>
                      <a:pt x="221621" y="27432"/>
                      <a:pt x="232450" y="34651"/>
                    </a:cubicBezTo>
                    <a:cubicBezTo>
                      <a:pt x="243278" y="42231"/>
                      <a:pt x="253385" y="51616"/>
                      <a:pt x="262409" y="61000"/>
                    </a:cubicBezTo>
                    <a:cubicBezTo>
                      <a:pt x="271432" y="70024"/>
                      <a:pt x="278651" y="80491"/>
                      <a:pt x="285148" y="91320"/>
                    </a:cubicBezTo>
                    <a:cubicBezTo>
                      <a:pt x="291646" y="101787"/>
                      <a:pt x="297060" y="112255"/>
                      <a:pt x="301752" y="123444"/>
                    </a:cubicBezTo>
                    <a:cubicBezTo>
                      <a:pt x="328823" y="189497"/>
                      <a:pt x="319800" y="290202"/>
                      <a:pt x="316551" y="312941"/>
                    </a:cubicBezTo>
                    <a:cubicBezTo>
                      <a:pt x="313663" y="334598"/>
                      <a:pt x="308610" y="355533"/>
                      <a:pt x="302835" y="376468"/>
                    </a:cubicBezTo>
                    <a:cubicBezTo>
                      <a:pt x="293089" y="412202"/>
                      <a:pt x="281900" y="447936"/>
                      <a:pt x="260243" y="478255"/>
                    </a:cubicBezTo>
                    <a:cubicBezTo>
                      <a:pt x="246166" y="498107"/>
                      <a:pt x="165674" y="602421"/>
                      <a:pt x="5053" y="514711"/>
                    </a:cubicBezTo>
                    <a:cubicBezTo>
                      <a:pt x="3248" y="513628"/>
                      <a:pt x="1443" y="512545"/>
                      <a:pt x="0" y="511462"/>
                    </a:cubicBezTo>
                    <a:cubicBezTo>
                      <a:pt x="1443" y="513628"/>
                      <a:pt x="2888" y="515433"/>
                      <a:pt x="4331" y="517599"/>
                    </a:cubicBezTo>
                    <a:lnTo>
                      <a:pt x="4331" y="517599"/>
                    </a:lnTo>
                    <a:cubicBezTo>
                      <a:pt x="5414" y="519042"/>
                      <a:pt x="6497" y="520847"/>
                      <a:pt x="7580" y="522291"/>
                    </a:cubicBezTo>
                    <a:lnTo>
                      <a:pt x="8302" y="523374"/>
                    </a:lnTo>
                    <a:cubicBezTo>
                      <a:pt x="9385" y="524818"/>
                      <a:pt x="10107" y="525900"/>
                      <a:pt x="11190" y="527344"/>
                    </a:cubicBezTo>
                    <a:lnTo>
                      <a:pt x="11911" y="528427"/>
                    </a:lnTo>
                    <a:cubicBezTo>
                      <a:pt x="12994" y="529871"/>
                      <a:pt x="14438" y="531675"/>
                      <a:pt x="15521" y="533119"/>
                    </a:cubicBezTo>
                    <a:lnTo>
                      <a:pt x="15881" y="533480"/>
                    </a:lnTo>
                    <a:cubicBezTo>
                      <a:pt x="16964" y="534924"/>
                      <a:pt x="18047" y="536368"/>
                      <a:pt x="19130" y="537812"/>
                    </a:cubicBezTo>
                    <a:lnTo>
                      <a:pt x="20213" y="539255"/>
                    </a:lnTo>
                    <a:cubicBezTo>
                      <a:pt x="20935" y="540338"/>
                      <a:pt x="22018" y="541421"/>
                      <a:pt x="22740" y="542504"/>
                    </a:cubicBezTo>
                    <a:lnTo>
                      <a:pt x="23823" y="543948"/>
                    </a:lnTo>
                    <a:cubicBezTo>
                      <a:pt x="24905" y="545392"/>
                      <a:pt x="26349" y="546835"/>
                      <a:pt x="27432" y="548640"/>
                    </a:cubicBezTo>
                    <a:cubicBezTo>
                      <a:pt x="31402" y="553332"/>
                      <a:pt x="35733" y="558747"/>
                      <a:pt x="39343" y="564522"/>
                    </a:cubicBezTo>
                    <a:cubicBezTo>
                      <a:pt x="50171" y="578960"/>
                      <a:pt x="62804" y="594480"/>
                      <a:pt x="80491" y="614332"/>
                    </a:cubicBezTo>
                    <a:close/>
                  </a:path>
                </a:pathLst>
              </a:custGeom>
              <a:solidFill>
                <a:srgbClr val="FFFFFF"/>
              </a:solidFill>
              <a:ln w="3607" cap="flat">
                <a:noFill/>
                <a:prstDash val="solid"/>
                <a:miter/>
              </a:ln>
            </p:spPr>
            <p:txBody>
              <a:bodyPr rtlCol="0" anchor="ctr"/>
              <a:lstStyle/>
              <a:p>
                <a:endParaRPr lang="en-US"/>
              </a:p>
            </p:txBody>
          </p:sp>
          <p:sp>
            <p:nvSpPr>
              <p:cNvPr id="67" name="Freeform 302">
                <a:extLst>
                  <a:ext uri="{FF2B5EF4-FFF2-40B4-BE49-F238E27FC236}">
                    <a16:creationId xmlns:a16="http://schemas.microsoft.com/office/drawing/2014/main" id="{2C2238AD-3CC2-D32E-BAAE-4D8A76F4BD9A}"/>
                  </a:ext>
                </a:extLst>
              </p:cNvPr>
              <p:cNvSpPr/>
              <p:nvPr/>
            </p:nvSpPr>
            <p:spPr>
              <a:xfrm>
                <a:off x="9095472" y="2032855"/>
                <a:ext cx="175420" cy="52319"/>
              </a:xfrm>
              <a:custGeom>
                <a:avLst/>
                <a:gdLst>
                  <a:gd name="connsiteX0" fmla="*/ 163148 w 175420"/>
                  <a:gd name="connsiteY0" fmla="*/ 28515 h 52319"/>
                  <a:gd name="connsiteX1" fmla="*/ 163509 w 175420"/>
                  <a:gd name="connsiteY1" fmla="*/ 28154 h 52319"/>
                  <a:gd name="connsiteX2" fmla="*/ 170007 w 175420"/>
                  <a:gd name="connsiteY2" fmla="*/ 22018 h 52319"/>
                  <a:gd name="connsiteX3" fmla="*/ 171811 w 175420"/>
                  <a:gd name="connsiteY3" fmla="*/ 14799 h 52319"/>
                  <a:gd name="connsiteX4" fmla="*/ 172893 w 175420"/>
                  <a:gd name="connsiteY4" fmla="*/ 10828 h 52319"/>
                  <a:gd name="connsiteX5" fmla="*/ 175421 w 175420"/>
                  <a:gd name="connsiteY5" fmla="*/ 0 h 52319"/>
                  <a:gd name="connsiteX6" fmla="*/ 175421 w 175420"/>
                  <a:gd name="connsiteY6" fmla="*/ 0 h 52319"/>
                  <a:gd name="connsiteX7" fmla="*/ 175059 w 175420"/>
                  <a:gd name="connsiteY7" fmla="*/ 0 h 52319"/>
                  <a:gd name="connsiteX8" fmla="*/ 174338 w 175420"/>
                  <a:gd name="connsiteY8" fmla="*/ 361 h 52319"/>
                  <a:gd name="connsiteX9" fmla="*/ 173255 w 175420"/>
                  <a:gd name="connsiteY9" fmla="*/ 722 h 52319"/>
                  <a:gd name="connsiteX10" fmla="*/ 171089 w 175420"/>
                  <a:gd name="connsiteY10" fmla="*/ 1805 h 52319"/>
                  <a:gd name="connsiteX11" fmla="*/ 167119 w 175420"/>
                  <a:gd name="connsiteY11" fmla="*/ 3609 h 52319"/>
                  <a:gd name="connsiteX12" fmla="*/ 159178 w 175420"/>
                  <a:gd name="connsiteY12" fmla="*/ 6858 h 52319"/>
                  <a:gd name="connsiteX13" fmla="*/ 156290 w 175420"/>
                  <a:gd name="connsiteY13" fmla="*/ 7941 h 52319"/>
                  <a:gd name="connsiteX14" fmla="*/ 155929 w 175420"/>
                  <a:gd name="connsiteY14" fmla="*/ 8302 h 52319"/>
                  <a:gd name="connsiteX15" fmla="*/ 141131 w 175420"/>
                  <a:gd name="connsiteY15" fmla="*/ 13716 h 52319"/>
                  <a:gd name="connsiteX16" fmla="*/ 136438 w 175420"/>
                  <a:gd name="connsiteY16" fmla="*/ 15160 h 52319"/>
                  <a:gd name="connsiteX17" fmla="*/ 128136 w 175420"/>
                  <a:gd name="connsiteY17" fmla="*/ 23822 h 52319"/>
                  <a:gd name="connsiteX18" fmla="*/ 63527 w 175420"/>
                  <a:gd name="connsiteY18" fmla="*/ 39704 h 52319"/>
                  <a:gd name="connsiteX19" fmla="*/ 30319 w 175420"/>
                  <a:gd name="connsiteY19" fmla="*/ 28154 h 52319"/>
                  <a:gd name="connsiteX20" fmla="*/ 23823 w 175420"/>
                  <a:gd name="connsiteY20" fmla="*/ 27793 h 52319"/>
                  <a:gd name="connsiteX21" fmla="*/ 19491 w 175420"/>
                  <a:gd name="connsiteY21" fmla="*/ 27432 h 52319"/>
                  <a:gd name="connsiteX22" fmla="*/ 14799 w 175420"/>
                  <a:gd name="connsiteY22" fmla="*/ 26710 h 52319"/>
                  <a:gd name="connsiteX23" fmla="*/ 10467 w 175420"/>
                  <a:gd name="connsiteY23" fmla="*/ 25988 h 52319"/>
                  <a:gd name="connsiteX24" fmla="*/ 10107 w 175420"/>
                  <a:gd name="connsiteY24" fmla="*/ 25988 h 52319"/>
                  <a:gd name="connsiteX25" fmla="*/ 5776 w 175420"/>
                  <a:gd name="connsiteY25" fmla="*/ 24905 h 52319"/>
                  <a:gd name="connsiteX26" fmla="*/ 2526 w 175420"/>
                  <a:gd name="connsiteY26" fmla="*/ 23822 h 52319"/>
                  <a:gd name="connsiteX27" fmla="*/ 0 w 175420"/>
                  <a:gd name="connsiteY27" fmla="*/ 23101 h 52319"/>
                  <a:gd name="connsiteX28" fmla="*/ 15521 w 175420"/>
                  <a:gd name="connsiteY28" fmla="*/ 41870 h 52319"/>
                  <a:gd name="connsiteX29" fmla="*/ 53781 w 175420"/>
                  <a:gd name="connsiteY29" fmla="*/ 51976 h 52319"/>
                  <a:gd name="connsiteX30" fmla="*/ 163148 w 175420"/>
                  <a:gd name="connsiteY30" fmla="*/ 28515 h 523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75420" h="52319">
                    <a:moveTo>
                      <a:pt x="163148" y="28515"/>
                    </a:moveTo>
                    <a:lnTo>
                      <a:pt x="163509" y="28154"/>
                    </a:lnTo>
                    <a:cubicBezTo>
                      <a:pt x="167119" y="26349"/>
                      <a:pt x="169284" y="24905"/>
                      <a:pt x="170007" y="22018"/>
                    </a:cubicBezTo>
                    <a:cubicBezTo>
                      <a:pt x="170367" y="19491"/>
                      <a:pt x="171089" y="17325"/>
                      <a:pt x="171811" y="14799"/>
                    </a:cubicBezTo>
                    <a:lnTo>
                      <a:pt x="172893" y="10828"/>
                    </a:lnTo>
                    <a:cubicBezTo>
                      <a:pt x="173616" y="7580"/>
                      <a:pt x="174338" y="3609"/>
                      <a:pt x="175421" y="0"/>
                    </a:cubicBezTo>
                    <a:cubicBezTo>
                      <a:pt x="175421" y="0"/>
                      <a:pt x="175421" y="0"/>
                      <a:pt x="175421" y="0"/>
                    </a:cubicBezTo>
                    <a:cubicBezTo>
                      <a:pt x="175421" y="0"/>
                      <a:pt x="175059" y="0"/>
                      <a:pt x="175059" y="0"/>
                    </a:cubicBezTo>
                    <a:cubicBezTo>
                      <a:pt x="174698" y="0"/>
                      <a:pt x="174698" y="361"/>
                      <a:pt x="174338" y="361"/>
                    </a:cubicBezTo>
                    <a:cubicBezTo>
                      <a:pt x="173976" y="361"/>
                      <a:pt x="173616" y="722"/>
                      <a:pt x="173255" y="722"/>
                    </a:cubicBezTo>
                    <a:cubicBezTo>
                      <a:pt x="172533" y="1083"/>
                      <a:pt x="171811" y="1444"/>
                      <a:pt x="171089" y="1805"/>
                    </a:cubicBezTo>
                    <a:cubicBezTo>
                      <a:pt x="169645" y="2527"/>
                      <a:pt x="168562" y="2888"/>
                      <a:pt x="167119" y="3609"/>
                    </a:cubicBezTo>
                    <a:lnTo>
                      <a:pt x="159178" y="6858"/>
                    </a:lnTo>
                    <a:cubicBezTo>
                      <a:pt x="158095" y="7219"/>
                      <a:pt x="157373" y="7580"/>
                      <a:pt x="156290" y="7941"/>
                    </a:cubicBezTo>
                    <a:lnTo>
                      <a:pt x="155929" y="8302"/>
                    </a:lnTo>
                    <a:cubicBezTo>
                      <a:pt x="150876" y="10467"/>
                      <a:pt x="145822" y="11911"/>
                      <a:pt x="141131" y="13716"/>
                    </a:cubicBezTo>
                    <a:cubicBezTo>
                      <a:pt x="139686" y="14077"/>
                      <a:pt x="137882" y="14799"/>
                      <a:pt x="136438" y="15160"/>
                    </a:cubicBezTo>
                    <a:cubicBezTo>
                      <a:pt x="133912" y="18408"/>
                      <a:pt x="131024" y="21296"/>
                      <a:pt x="128136" y="23822"/>
                    </a:cubicBezTo>
                    <a:cubicBezTo>
                      <a:pt x="111172" y="38621"/>
                      <a:pt x="85184" y="43314"/>
                      <a:pt x="63527" y="39704"/>
                    </a:cubicBezTo>
                    <a:cubicBezTo>
                      <a:pt x="51616" y="37538"/>
                      <a:pt x="40426" y="33929"/>
                      <a:pt x="30319" y="28154"/>
                    </a:cubicBezTo>
                    <a:cubicBezTo>
                      <a:pt x="28154" y="28154"/>
                      <a:pt x="25988" y="27793"/>
                      <a:pt x="23823" y="27793"/>
                    </a:cubicBezTo>
                    <a:cubicBezTo>
                      <a:pt x="22379" y="27793"/>
                      <a:pt x="20935" y="27432"/>
                      <a:pt x="19491" y="27432"/>
                    </a:cubicBezTo>
                    <a:cubicBezTo>
                      <a:pt x="17686" y="27071"/>
                      <a:pt x="16243" y="27071"/>
                      <a:pt x="14799" y="26710"/>
                    </a:cubicBezTo>
                    <a:cubicBezTo>
                      <a:pt x="13355" y="26349"/>
                      <a:pt x="11911" y="26349"/>
                      <a:pt x="10467" y="25988"/>
                    </a:cubicBezTo>
                    <a:lnTo>
                      <a:pt x="10107" y="25988"/>
                    </a:lnTo>
                    <a:cubicBezTo>
                      <a:pt x="8662" y="25627"/>
                      <a:pt x="7219" y="25266"/>
                      <a:pt x="5776" y="24905"/>
                    </a:cubicBezTo>
                    <a:cubicBezTo>
                      <a:pt x="4692" y="24544"/>
                      <a:pt x="3609" y="24184"/>
                      <a:pt x="2526" y="23822"/>
                    </a:cubicBezTo>
                    <a:cubicBezTo>
                      <a:pt x="1805" y="23462"/>
                      <a:pt x="722" y="23101"/>
                      <a:pt x="0" y="23101"/>
                    </a:cubicBezTo>
                    <a:cubicBezTo>
                      <a:pt x="2526" y="32124"/>
                      <a:pt x="7580" y="38260"/>
                      <a:pt x="15521" y="41870"/>
                    </a:cubicBezTo>
                    <a:cubicBezTo>
                      <a:pt x="25988" y="46923"/>
                      <a:pt x="37899" y="50172"/>
                      <a:pt x="53781" y="51976"/>
                    </a:cubicBezTo>
                    <a:cubicBezTo>
                      <a:pt x="63527" y="53059"/>
                      <a:pt x="115142" y="53059"/>
                      <a:pt x="163148" y="28515"/>
                    </a:cubicBezTo>
                    <a:close/>
                  </a:path>
                </a:pathLst>
              </a:custGeom>
              <a:solidFill>
                <a:srgbClr val="FFFFFF"/>
              </a:solidFill>
              <a:ln w="3607" cap="flat">
                <a:noFill/>
                <a:prstDash val="solid"/>
                <a:miter/>
              </a:ln>
            </p:spPr>
            <p:txBody>
              <a:bodyPr rtlCol="0" anchor="ctr"/>
              <a:lstStyle/>
              <a:p>
                <a:endParaRPr lang="en-US"/>
              </a:p>
            </p:txBody>
          </p:sp>
          <p:sp>
            <p:nvSpPr>
              <p:cNvPr id="68" name="Freeform 303">
                <a:extLst>
                  <a:ext uri="{FF2B5EF4-FFF2-40B4-BE49-F238E27FC236}">
                    <a16:creationId xmlns:a16="http://schemas.microsoft.com/office/drawing/2014/main" id="{E188E34C-2227-76DE-069A-512DE34A9205}"/>
                  </a:ext>
                </a:extLst>
              </p:cNvPr>
              <p:cNvSpPr/>
              <p:nvPr/>
            </p:nvSpPr>
            <p:spPr>
              <a:xfrm>
                <a:off x="9082838" y="2019500"/>
                <a:ext cx="22739" cy="24905"/>
              </a:xfrm>
              <a:custGeom>
                <a:avLst/>
                <a:gdLst>
                  <a:gd name="connsiteX0" fmla="*/ 5776 w 22739"/>
                  <a:gd name="connsiteY0" fmla="*/ 722 h 24905"/>
                  <a:gd name="connsiteX1" fmla="*/ 2888 w 22739"/>
                  <a:gd name="connsiteY1" fmla="*/ 361 h 24905"/>
                  <a:gd name="connsiteX2" fmla="*/ 0 w 22739"/>
                  <a:gd name="connsiteY2" fmla="*/ 0 h 24905"/>
                  <a:gd name="connsiteX3" fmla="*/ 1443 w 22739"/>
                  <a:gd name="connsiteY3" fmla="*/ 4331 h 24905"/>
                  <a:gd name="connsiteX4" fmla="*/ 2166 w 22739"/>
                  <a:gd name="connsiteY4" fmla="*/ 5775 h 24905"/>
                  <a:gd name="connsiteX5" fmla="*/ 2888 w 22739"/>
                  <a:gd name="connsiteY5" fmla="*/ 7580 h 24905"/>
                  <a:gd name="connsiteX6" fmla="*/ 4331 w 22739"/>
                  <a:gd name="connsiteY6" fmla="*/ 11550 h 24905"/>
                  <a:gd name="connsiteX7" fmla="*/ 5414 w 22739"/>
                  <a:gd name="connsiteY7" fmla="*/ 14077 h 24905"/>
                  <a:gd name="connsiteX8" fmla="*/ 6136 w 22739"/>
                  <a:gd name="connsiteY8" fmla="*/ 15521 h 24905"/>
                  <a:gd name="connsiteX9" fmla="*/ 7941 w 22739"/>
                  <a:gd name="connsiteY9" fmla="*/ 18769 h 24905"/>
                  <a:gd name="connsiteX10" fmla="*/ 9745 w 22739"/>
                  <a:gd name="connsiteY10" fmla="*/ 20935 h 24905"/>
                  <a:gd name="connsiteX11" fmla="*/ 10107 w 22739"/>
                  <a:gd name="connsiteY11" fmla="*/ 21296 h 24905"/>
                  <a:gd name="connsiteX12" fmla="*/ 19491 w 22739"/>
                  <a:gd name="connsiteY12" fmla="*/ 24544 h 24905"/>
                  <a:gd name="connsiteX13" fmla="*/ 20213 w 22739"/>
                  <a:gd name="connsiteY13" fmla="*/ 24544 h 24905"/>
                  <a:gd name="connsiteX14" fmla="*/ 22740 w 22739"/>
                  <a:gd name="connsiteY14" fmla="*/ 24905 h 24905"/>
                  <a:gd name="connsiteX15" fmla="*/ 19130 w 22739"/>
                  <a:gd name="connsiteY15" fmla="*/ 20574 h 24905"/>
                  <a:gd name="connsiteX16" fmla="*/ 5776 w 22739"/>
                  <a:gd name="connsiteY16" fmla="*/ 722 h 249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739" h="24905">
                    <a:moveTo>
                      <a:pt x="5776" y="722"/>
                    </a:moveTo>
                    <a:cubicBezTo>
                      <a:pt x="4692" y="722"/>
                      <a:pt x="3971" y="722"/>
                      <a:pt x="2888" y="361"/>
                    </a:cubicBezTo>
                    <a:cubicBezTo>
                      <a:pt x="1805" y="361"/>
                      <a:pt x="1083" y="361"/>
                      <a:pt x="0" y="0"/>
                    </a:cubicBezTo>
                    <a:cubicBezTo>
                      <a:pt x="361" y="1444"/>
                      <a:pt x="722" y="2888"/>
                      <a:pt x="1443" y="4331"/>
                    </a:cubicBezTo>
                    <a:lnTo>
                      <a:pt x="2166" y="5775"/>
                    </a:lnTo>
                    <a:cubicBezTo>
                      <a:pt x="2526" y="6497"/>
                      <a:pt x="2526" y="6858"/>
                      <a:pt x="2888" y="7580"/>
                    </a:cubicBezTo>
                    <a:cubicBezTo>
                      <a:pt x="3248" y="9024"/>
                      <a:pt x="3609" y="10468"/>
                      <a:pt x="4331" y="11550"/>
                    </a:cubicBezTo>
                    <a:cubicBezTo>
                      <a:pt x="4692" y="12633"/>
                      <a:pt x="5053" y="13355"/>
                      <a:pt x="5414" y="14077"/>
                    </a:cubicBezTo>
                    <a:cubicBezTo>
                      <a:pt x="5776" y="14799"/>
                      <a:pt x="5776" y="15160"/>
                      <a:pt x="6136" y="15521"/>
                    </a:cubicBezTo>
                    <a:cubicBezTo>
                      <a:pt x="6858" y="16965"/>
                      <a:pt x="7580" y="17687"/>
                      <a:pt x="7941" y="18769"/>
                    </a:cubicBezTo>
                    <a:cubicBezTo>
                      <a:pt x="8662" y="19491"/>
                      <a:pt x="9024" y="20213"/>
                      <a:pt x="9745" y="20935"/>
                    </a:cubicBezTo>
                    <a:cubicBezTo>
                      <a:pt x="9745" y="20935"/>
                      <a:pt x="10107" y="21296"/>
                      <a:pt x="10107" y="21296"/>
                    </a:cubicBezTo>
                    <a:cubicBezTo>
                      <a:pt x="12272" y="23101"/>
                      <a:pt x="15521" y="24184"/>
                      <a:pt x="19491" y="24544"/>
                    </a:cubicBezTo>
                    <a:lnTo>
                      <a:pt x="20213" y="24544"/>
                    </a:lnTo>
                    <a:cubicBezTo>
                      <a:pt x="20935" y="24905"/>
                      <a:pt x="22018" y="24905"/>
                      <a:pt x="22740" y="24905"/>
                    </a:cubicBezTo>
                    <a:cubicBezTo>
                      <a:pt x="21657" y="23462"/>
                      <a:pt x="20213" y="22018"/>
                      <a:pt x="19130" y="20574"/>
                    </a:cubicBezTo>
                    <a:cubicBezTo>
                      <a:pt x="14077" y="14438"/>
                      <a:pt x="10107" y="7219"/>
                      <a:pt x="5776" y="722"/>
                    </a:cubicBezTo>
                    <a:close/>
                  </a:path>
                </a:pathLst>
              </a:custGeom>
              <a:solidFill>
                <a:srgbClr val="FFFFFF"/>
              </a:solidFill>
              <a:ln w="3607" cap="flat">
                <a:noFill/>
                <a:prstDash val="solid"/>
                <a:miter/>
              </a:ln>
            </p:spPr>
            <p:txBody>
              <a:bodyPr rtlCol="0" anchor="ctr"/>
              <a:lstStyle/>
              <a:p>
                <a:endParaRPr lang="en-US"/>
              </a:p>
            </p:txBody>
          </p:sp>
          <p:sp>
            <p:nvSpPr>
              <p:cNvPr id="69" name="Freeform 304">
                <a:extLst>
                  <a:ext uri="{FF2B5EF4-FFF2-40B4-BE49-F238E27FC236}">
                    <a16:creationId xmlns:a16="http://schemas.microsoft.com/office/drawing/2014/main" id="{4272AA5F-ED89-913E-D45A-2AFA7764D336}"/>
                  </a:ext>
                </a:extLst>
              </p:cNvPr>
              <p:cNvSpPr/>
              <p:nvPr/>
            </p:nvSpPr>
            <p:spPr>
              <a:xfrm>
                <a:off x="9242017" y="1996038"/>
                <a:ext cx="28115" cy="35372"/>
              </a:xfrm>
              <a:custGeom>
                <a:avLst/>
                <a:gdLst>
                  <a:gd name="connsiteX0" fmla="*/ 24905 w 28115"/>
                  <a:gd name="connsiteY0" fmla="*/ 1083 h 35372"/>
                  <a:gd name="connsiteX1" fmla="*/ 20213 w 28115"/>
                  <a:gd name="connsiteY1" fmla="*/ 2888 h 35372"/>
                  <a:gd name="connsiteX2" fmla="*/ 19491 w 28115"/>
                  <a:gd name="connsiteY2" fmla="*/ 3249 h 35372"/>
                  <a:gd name="connsiteX3" fmla="*/ 8301 w 28115"/>
                  <a:gd name="connsiteY3" fmla="*/ 6858 h 35372"/>
                  <a:gd name="connsiteX4" fmla="*/ 6858 w 28115"/>
                  <a:gd name="connsiteY4" fmla="*/ 7219 h 35372"/>
                  <a:gd name="connsiteX5" fmla="*/ 0 w 28115"/>
                  <a:gd name="connsiteY5" fmla="*/ 34290 h 35372"/>
                  <a:gd name="connsiteX6" fmla="*/ 3248 w 28115"/>
                  <a:gd name="connsiteY6" fmla="*/ 33207 h 35372"/>
                  <a:gd name="connsiteX7" fmla="*/ 6136 w 28115"/>
                  <a:gd name="connsiteY7" fmla="*/ 32124 h 35372"/>
                  <a:gd name="connsiteX8" fmla="*/ 7579 w 28115"/>
                  <a:gd name="connsiteY8" fmla="*/ 35373 h 35372"/>
                  <a:gd name="connsiteX9" fmla="*/ 7579 w 28115"/>
                  <a:gd name="connsiteY9" fmla="*/ 35373 h 35372"/>
                  <a:gd name="connsiteX10" fmla="*/ 6496 w 28115"/>
                  <a:gd name="connsiteY10" fmla="*/ 32124 h 35372"/>
                  <a:gd name="connsiteX11" fmla="*/ 9384 w 28115"/>
                  <a:gd name="connsiteY11" fmla="*/ 31041 h 35372"/>
                  <a:gd name="connsiteX12" fmla="*/ 10828 w 28115"/>
                  <a:gd name="connsiteY12" fmla="*/ 33929 h 35372"/>
                  <a:gd name="connsiteX13" fmla="*/ 9384 w 28115"/>
                  <a:gd name="connsiteY13" fmla="*/ 30681 h 35372"/>
                  <a:gd name="connsiteX14" fmla="*/ 11911 w 28115"/>
                  <a:gd name="connsiteY14" fmla="*/ 29598 h 35372"/>
                  <a:gd name="connsiteX15" fmla="*/ 12633 w 28115"/>
                  <a:gd name="connsiteY15" fmla="*/ 29237 h 35372"/>
                  <a:gd name="connsiteX16" fmla="*/ 15520 w 28115"/>
                  <a:gd name="connsiteY16" fmla="*/ 28154 h 35372"/>
                  <a:gd name="connsiteX17" fmla="*/ 17325 w 28115"/>
                  <a:gd name="connsiteY17" fmla="*/ 31041 h 35372"/>
                  <a:gd name="connsiteX18" fmla="*/ 17325 w 28115"/>
                  <a:gd name="connsiteY18" fmla="*/ 31041 h 35372"/>
                  <a:gd name="connsiteX19" fmla="*/ 15881 w 28115"/>
                  <a:gd name="connsiteY19" fmla="*/ 27793 h 35372"/>
                  <a:gd name="connsiteX20" fmla="*/ 18408 w 28115"/>
                  <a:gd name="connsiteY20" fmla="*/ 26710 h 35372"/>
                  <a:gd name="connsiteX21" fmla="*/ 19130 w 28115"/>
                  <a:gd name="connsiteY21" fmla="*/ 26349 h 35372"/>
                  <a:gd name="connsiteX22" fmla="*/ 21657 w 28115"/>
                  <a:gd name="connsiteY22" fmla="*/ 24905 h 35372"/>
                  <a:gd name="connsiteX23" fmla="*/ 22739 w 28115"/>
                  <a:gd name="connsiteY23" fmla="*/ 24184 h 35372"/>
                  <a:gd name="connsiteX24" fmla="*/ 25266 w 28115"/>
                  <a:gd name="connsiteY24" fmla="*/ 22740 h 35372"/>
                  <a:gd name="connsiteX25" fmla="*/ 27793 w 28115"/>
                  <a:gd name="connsiteY25" fmla="*/ 19491 h 35372"/>
                  <a:gd name="connsiteX26" fmla="*/ 27793 w 28115"/>
                  <a:gd name="connsiteY26" fmla="*/ 17687 h 35372"/>
                  <a:gd name="connsiteX27" fmla="*/ 27071 w 28115"/>
                  <a:gd name="connsiteY27" fmla="*/ 0 h 35372"/>
                  <a:gd name="connsiteX28" fmla="*/ 24905 w 28115"/>
                  <a:gd name="connsiteY28" fmla="*/ 1083 h 353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28115" h="35372">
                    <a:moveTo>
                      <a:pt x="24905" y="1083"/>
                    </a:moveTo>
                    <a:cubicBezTo>
                      <a:pt x="23462" y="1805"/>
                      <a:pt x="21657" y="2166"/>
                      <a:pt x="20213" y="2888"/>
                    </a:cubicBezTo>
                    <a:lnTo>
                      <a:pt x="19491" y="3249"/>
                    </a:lnTo>
                    <a:cubicBezTo>
                      <a:pt x="15881" y="4331"/>
                      <a:pt x="12272" y="5775"/>
                      <a:pt x="8301" y="6858"/>
                    </a:cubicBezTo>
                    <a:cubicBezTo>
                      <a:pt x="7941" y="6858"/>
                      <a:pt x="7579" y="7219"/>
                      <a:pt x="6858" y="7219"/>
                    </a:cubicBezTo>
                    <a:cubicBezTo>
                      <a:pt x="6136" y="16603"/>
                      <a:pt x="3609" y="25988"/>
                      <a:pt x="0" y="34290"/>
                    </a:cubicBezTo>
                    <a:cubicBezTo>
                      <a:pt x="1082" y="33929"/>
                      <a:pt x="2165" y="33568"/>
                      <a:pt x="3248" y="33207"/>
                    </a:cubicBezTo>
                    <a:cubicBezTo>
                      <a:pt x="4331" y="32846"/>
                      <a:pt x="5414" y="32485"/>
                      <a:pt x="6136" y="32124"/>
                    </a:cubicBezTo>
                    <a:lnTo>
                      <a:pt x="7579" y="35373"/>
                    </a:lnTo>
                    <a:lnTo>
                      <a:pt x="7579" y="35373"/>
                    </a:lnTo>
                    <a:lnTo>
                      <a:pt x="6496" y="32124"/>
                    </a:lnTo>
                    <a:cubicBezTo>
                      <a:pt x="7579" y="31763"/>
                      <a:pt x="8301" y="31402"/>
                      <a:pt x="9384" y="31041"/>
                    </a:cubicBezTo>
                    <a:lnTo>
                      <a:pt x="10828" y="33929"/>
                    </a:lnTo>
                    <a:lnTo>
                      <a:pt x="9384" y="30681"/>
                    </a:lnTo>
                    <a:cubicBezTo>
                      <a:pt x="10106" y="30320"/>
                      <a:pt x="11189" y="29959"/>
                      <a:pt x="11911" y="29598"/>
                    </a:cubicBezTo>
                    <a:lnTo>
                      <a:pt x="12633" y="29237"/>
                    </a:lnTo>
                    <a:cubicBezTo>
                      <a:pt x="13715" y="28876"/>
                      <a:pt x="14438" y="28515"/>
                      <a:pt x="15520" y="28154"/>
                    </a:cubicBezTo>
                    <a:lnTo>
                      <a:pt x="17325" y="31041"/>
                    </a:lnTo>
                    <a:lnTo>
                      <a:pt x="17325" y="31041"/>
                    </a:lnTo>
                    <a:lnTo>
                      <a:pt x="15881" y="27793"/>
                    </a:lnTo>
                    <a:cubicBezTo>
                      <a:pt x="16603" y="27432"/>
                      <a:pt x="17325" y="27071"/>
                      <a:pt x="18408" y="26710"/>
                    </a:cubicBezTo>
                    <a:lnTo>
                      <a:pt x="19130" y="26349"/>
                    </a:lnTo>
                    <a:cubicBezTo>
                      <a:pt x="19852" y="25988"/>
                      <a:pt x="20934" y="25266"/>
                      <a:pt x="21657" y="24905"/>
                    </a:cubicBezTo>
                    <a:lnTo>
                      <a:pt x="22739" y="24184"/>
                    </a:lnTo>
                    <a:cubicBezTo>
                      <a:pt x="23462" y="23822"/>
                      <a:pt x="24544" y="23101"/>
                      <a:pt x="25266" y="22740"/>
                    </a:cubicBezTo>
                    <a:cubicBezTo>
                      <a:pt x="27071" y="21296"/>
                      <a:pt x="27793" y="20574"/>
                      <a:pt x="27793" y="19491"/>
                    </a:cubicBezTo>
                    <a:lnTo>
                      <a:pt x="27793" y="17687"/>
                    </a:lnTo>
                    <a:cubicBezTo>
                      <a:pt x="28153" y="11911"/>
                      <a:pt x="28514" y="5775"/>
                      <a:pt x="27071" y="0"/>
                    </a:cubicBezTo>
                    <a:cubicBezTo>
                      <a:pt x="26710" y="361"/>
                      <a:pt x="25988" y="722"/>
                      <a:pt x="24905" y="1083"/>
                    </a:cubicBezTo>
                    <a:close/>
                  </a:path>
                </a:pathLst>
              </a:custGeom>
              <a:solidFill>
                <a:srgbClr val="FFFFFF"/>
              </a:solidFill>
              <a:ln w="3607" cap="flat">
                <a:noFill/>
                <a:prstDash val="solid"/>
                <a:miter/>
              </a:ln>
            </p:spPr>
            <p:txBody>
              <a:bodyPr rtlCol="0" anchor="ctr"/>
              <a:lstStyle/>
              <a:p>
                <a:endParaRPr lang="en-US"/>
              </a:p>
            </p:txBody>
          </p:sp>
          <p:sp>
            <p:nvSpPr>
              <p:cNvPr id="70" name="Freeform 305">
                <a:extLst>
                  <a:ext uri="{FF2B5EF4-FFF2-40B4-BE49-F238E27FC236}">
                    <a16:creationId xmlns:a16="http://schemas.microsoft.com/office/drawing/2014/main" id="{626CE30B-16CE-FD34-B1D4-F0B379891746}"/>
                  </a:ext>
                </a:extLst>
              </p:cNvPr>
              <p:cNvSpPr/>
              <p:nvPr/>
            </p:nvSpPr>
            <p:spPr>
              <a:xfrm>
                <a:off x="8850755" y="1332120"/>
                <a:ext cx="508643" cy="765795"/>
              </a:xfrm>
              <a:custGeom>
                <a:avLst/>
                <a:gdLst>
                  <a:gd name="connsiteX0" fmla="*/ 442876 w 508643"/>
                  <a:gd name="connsiteY0" fmla="*/ 562492 h 765795"/>
                  <a:gd name="connsiteX1" fmla="*/ 457676 w 508643"/>
                  <a:gd name="connsiteY1" fmla="*/ 515930 h 765795"/>
                  <a:gd name="connsiteX2" fmla="*/ 472835 w 508643"/>
                  <a:gd name="connsiteY2" fmla="*/ 459261 h 765795"/>
                  <a:gd name="connsiteX3" fmla="*/ 479332 w 508643"/>
                  <a:gd name="connsiteY3" fmla="*/ 437244 h 765795"/>
                  <a:gd name="connsiteX4" fmla="*/ 484747 w 508643"/>
                  <a:gd name="connsiteY4" fmla="*/ 420279 h 765795"/>
                  <a:gd name="connsiteX5" fmla="*/ 493049 w 508643"/>
                  <a:gd name="connsiteY5" fmla="*/ 385267 h 765795"/>
                  <a:gd name="connsiteX6" fmla="*/ 498102 w 508643"/>
                  <a:gd name="connsiteY6" fmla="*/ 363249 h 765795"/>
                  <a:gd name="connsiteX7" fmla="*/ 506404 w 508643"/>
                  <a:gd name="connsiteY7" fmla="*/ 312356 h 765795"/>
                  <a:gd name="connsiteX8" fmla="*/ 508570 w 508643"/>
                  <a:gd name="connsiteY8" fmla="*/ 263628 h 765795"/>
                  <a:gd name="connsiteX9" fmla="*/ 499185 w 508643"/>
                  <a:gd name="connsiteY9" fmla="*/ 185663 h 765795"/>
                  <a:gd name="connsiteX10" fmla="*/ 460202 w 508643"/>
                  <a:gd name="connsiteY10" fmla="*/ 99036 h 765795"/>
                  <a:gd name="connsiteX11" fmla="*/ 458759 w 508643"/>
                  <a:gd name="connsiteY11" fmla="*/ 96870 h 765795"/>
                  <a:gd name="connsiteX12" fmla="*/ 314740 w 508643"/>
                  <a:gd name="connsiteY12" fmla="*/ 5190 h 765795"/>
                  <a:gd name="connsiteX13" fmla="*/ 215841 w 508643"/>
                  <a:gd name="connsiteY13" fmla="*/ 4829 h 765795"/>
                  <a:gd name="connsiteX14" fmla="*/ 83373 w 508643"/>
                  <a:gd name="connsiteY14" fmla="*/ 60414 h 765795"/>
                  <a:gd name="connsiteX15" fmla="*/ 1077 w 508643"/>
                  <a:gd name="connsiteY15" fmla="*/ 215983 h 765795"/>
                  <a:gd name="connsiteX16" fmla="*/ 25982 w 508643"/>
                  <a:gd name="connsiteY16" fmla="*/ 375883 h 765795"/>
                  <a:gd name="connsiteX17" fmla="*/ 60634 w 508643"/>
                  <a:gd name="connsiteY17" fmla="*/ 439770 h 765795"/>
                  <a:gd name="connsiteX18" fmla="*/ 68574 w 508643"/>
                  <a:gd name="connsiteY18" fmla="*/ 453486 h 765795"/>
                  <a:gd name="connsiteX19" fmla="*/ 92757 w 508643"/>
                  <a:gd name="connsiteY19" fmla="*/ 492468 h 765795"/>
                  <a:gd name="connsiteX20" fmla="*/ 101421 w 508643"/>
                  <a:gd name="connsiteY20" fmla="*/ 504019 h 765795"/>
                  <a:gd name="connsiteX21" fmla="*/ 114414 w 508643"/>
                  <a:gd name="connsiteY21" fmla="*/ 522066 h 765795"/>
                  <a:gd name="connsiteX22" fmla="*/ 179385 w 508643"/>
                  <a:gd name="connsiteY22" fmla="*/ 609416 h 765795"/>
                  <a:gd name="connsiteX23" fmla="*/ 190936 w 508643"/>
                  <a:gd name="connsiteY23" fmla="*/ 624214 h 765795"/>
                  <a:gd name="connsiteX24" fmla="*/ 192379 w 508643"/>
                  <a:gd name="connsiteY24" fmla="*/ 626019 h 765795"/>
                  <a:gd name="connsiteX25" fmla="*/ 203569 w 508643"/>
                  <a:gd name="connsiteY25" fmla="*/ 642623 h 765795"/>
                  <a:gd name="connsiteX26" fmla="*/ 204651 w 508643"/>
                  <a:gd name="connsiteY26" fmla="*/ 645871 h 765795"/>
                  <a:gd name="connsiteX27" fmla="*/ 207179 w 508643"/>
                  <a:gd name="connsiteY27" fmla="*/ 653812 h 765795"/>
                  <a:gd name="connsiteX28" fmla="*/ 218007 w 508643"/>
                  <a:gd name="connsiteY28" fmla="*/ 685575 h 765795"/>
                  <a:gd name="connsiteX29" fmla="*/ 221616 w 508643"/>
                  <a:gd name="connsiteY29" fmla="*/ 696043 h 765795"/>
                  <a:gd name="connsiteX30" fmla="*/ 226669 w 508643"/>
                  <a:gd name="connsiteY30" fmla="*/ 712286 h 765795"/>
                  <a:gd name="connsiteX31" fmla="*/ 234250 w 508643"/>
                  <a:gd name="connsiteY31" fmla="*/ 735386 h 765795"/>
                  <a:gd name="connsiteX32" fmla="*/ 247243 w 508643"/>
                  <a:gd name="connsiteY32" fmla="*/ 750907 h 765795"/>
                  <a:gd name="connsiteX33" fmla="*/ 302468 w 508643"/>
                  <a:gd name="connsiteY33" fmla="*/ 765706 h 765795"/>
                  <a:gd name="connsiteX34" fmla="*/ 344699 w 508643"/>
                  <a:gd name="connsiteY34" fmla="*/ 763540 h 765795"/>
                  <a:gd name="connsiteX35" fmla="*/ 393066 w 508643"/>
                  <a:gd name="connsiteY35" fmla="*/ 750546 h 765795"/>
                  <a:gd name="connsiteX36" fmla="*/ 397398 w 508643"/>
                  <a:gd name="connsiteY36" fmla="*/ 749102 h 765795"/>
                  <a:gd name="connsiteX37" fmla="*/ 415445 w 508643"/>
                  <a:gd name="connsiteY37" fmla="*/ 740439 h 765795"/>
                  <a:gd name="connsiteX38" fmla="*/ 431326 w 508643"/>
                  <a:gd name="connsiteY38" fmla="*/ 715173 h 765795"/>
                  <a:gd name="connsiteX39" fmla="*/ 432409 w 508643"/>
                  <a:gd name="connsiteY39" fmla="*/ 667528 h 765795"/>
                  <a:gd name="connsiteX40" fmla="*/ 431688 w 508643"/>
                  <a:gd name="connsiteY40" fmla="*/ 649841 h 765795"/>
                  <a:gd name="connsiteX41" fmla="*/ 431688 w 508643"/>
                  <a:gd name="connsiteY41" fmla="*/ 638291 h 765795"/>
                  <a:gd name="connsiteX42" fmla="*/ 432048 w 508643"/>
                  <a:gd name="connsiteY42" fmla="*/ 619883 h 765795"/>
                  <a:gd name="connsiteX43" fmla="*/ 442876 w 508643"/>
                  <a:gd name="connsiteY43" fmla="*/ 562492 h 765795"/>
                  <a:gd name="connsiteX44" fmla="*/ 155202 w 508643"/>
                  <a:gd name="connsiteY44" fmla="*/ 558161 h 765795"/>
                  <a:gd name="connsiteX45" fmla="*/ 154119 w 508643"/>
                  <a:gd name="connsiteY45" fmla="*/ 556717 h 765795"/>
                  <a:gd name="connsiteX46" fmla="*/ 151592 w 508643"/>
                  <a:gd name="connsiteY46" fmla="*/ 553469 h 765795"/>
                  <a:gd name="connsiteX47" fmla="*/ 150509 w 508643"/>
                  <a:gd name="connsiteY47" fmla="*/ 552025 h 765795"/>
                  <a:gd name="connsiteX48" fmla="*/ 147261 w 508643"/>
                  <a:gd name="connsiteY48" fmla="*/ 547693 h 765795"/>
                  <a:gd name="connsiteX49" fmla="*/ 146900 w 508643"/>
                  <a:gd name="connsiteY49" fmla="*/ 547333 h 765795"/>
                  <a:gd name="connsiteX50" fmla="*/ 143290 w 508643"/>
                  <a:gd name="connsiteY50" fmla="*/ 542640 h 765795"/>
                  <a:gd name="connsiteX51" fmla="*/ 142568 w 508643"/>
                  <a:gd name="connsiteY51" fmla="*/ 541557 h 765795"/>
                  <a:gd name="connsiteX52" fmla="*/ 139681 w 508643"/>
                  <a:gd name="connsiteY52" fmla="*/ 537587 h 765795"/>
                  <a:gd name="connsiteX53" fmla="*/ 138959 w 508643"/>
                  <a:gd name="connsiteY53" fmla="*/ 536504 h 765795"/>
                  <a:gd name="connsiteX54" fmla="*/ 135711 w 508643"/>
                  <a:gd name="connsiteY54" fmla="*/ 531812 h 765795"/>
                  <a:gd name="connsiteX55" fmla="*/ 135711 w 508643"/>
                  <a:gd name="connsiteY55" fmla="*/ 531812 h 765795"/>
                  <a:gd name="connsiteX56" fmla="*/ 131380 w 508643"/>
                  <a:gd name="connsiteY56" fmla="*/ 525676 h 765795"/>
                  <a:gd name="connsiteX57" fmla="*/ 122356 w 508643"/>
                  <a:gd name="connsiteY57" fmla="*/ 513043 h 765795"/>
                  <a:gd name="connsiteX58" fmla="*/ 121273 w 508643"/>
                  <a:gd name="connsiteY58" fmla="*/ 511238 h 765795"/>
                  <a:gd name="connsiteX59" fmla="*/ 115859 w 508643"/>
                  <a:gd name="connsiteY59" fmla="*/ 503297 h 765795"/>
                  <a:gd name="connsiteX60" fmla="*/ 112971 w 508643"/>
                  <a:gd name="connsiteY60" fmla="*/ 498965 h 765795"/>
                  <a:gd name="connsiteX61" fmla="*/ 98172 w 508643"/>
                  <a:gd name="connsiteY61" fmla="*/ 478753 h 765795"/>
                  <a:gd name="connsiteX62" fmla="*/ 80124 w 508643"/>
                  <a:gd name="connsiteY62" fmla="*/ 449155 h 765795"/>
                  <a:gd name="connsiteX63" fmla="*/ 70379 w 508643"/>
                  <a:gd name="connsiteY63" fmla="*/ 431468 h 765795"/>
                  <a:gd name="connsiteX64" fmla="*/ 34284 w 508643"/>
                  <a:gd name="connsiteY64" fmla="*/ 361805 h 765795"/>
                  <a:gd name="connsiteX65" fmla="*/ 15154 w 508643"/>
                  <a:gd name="connsiteY65" fmla="*/ 287089 h 765795"/>
                  <a:gd name="connsiteX66" fmla="*/ 31036 w 508643"/>
                  <a:gd name="connsiteY66" fmla="*/ 153539 h 765795"/>
                  <a:gd name="connsiteX67" fmla="*/ 33924 w 508643"/>
                  <a:gd name="connsiteY67" fmla="*/ 146681 h 765795"/>
                  <a:gd name="connsiteX68" fmla="*/ 83012 w 508643"/>
                  <a:gd name="connsiteY68" fmla="*/ 77379 h 765795"/>
                  <a:gd name="connsiteX69" fmla="*/ 198877 w 508643"/>
                  <a:gd name="connsiteY69" fmla="*/ 21793 h 765795"/>
                  <a:gd name="connsiteX70" fmla="*/ 227752 w 508643"/>
                  <a:gd name="connsiteY70" fmla="*/ 16379 h 765795"/>
                  <a:gd name="connsiteX71" fmla="*/ 236776 w 508643"/>
                  <a:gd name="connsiteY71" fmla="*/ 15296 h 765795"/>
                  <a:gd name="connsiteX72" fmla="*/ 237136 w 508643"/>
                  <a:gd name="connsiteY72" fmla="*/ 15296 h 765795"/>
                  <a:gd name="connsiteX73" fmla="*/ 246160 w 508643"/>
                  <a:gd name="connsiteY73" fmla="*/ 14213 h 765795"/>
                  <a:gd name="connsiteX74" fmla="*/ 246521 w 508643"/>
                  <a:gd name="connsiteY74" fmla="*/ 14213 h 765795"/>
                  <a:gd name="connsiteX75" fmla="*/ 255184 w 508643"/>
                  <a:gd name="connsiteY75" fmla="*/ 13491 h 765795"/>
                  <a:gd name="connsiteX76" fmla="*/ 255906 w 508643"/>
                  <a:gd name="connsiteY76" fmla="*/ 13491 h 765795"/>
                  <a:gd name="connsiteX77" fmla="*/ 264569 w 508643"/>
                  <a:gd name="connsiteY77" fmla="*/ 13130 h 765795"/>
                  <a:gd name="connsiteX78" fmla="*/ 265291 w 508643"/>
                  <a:gd name="connsiteY78" fmla="*/ 13130 h 765795"/>
                  <a:gd name="connsiteX79" fmla="*/ 265652 w 508643"/>
                  <a:gd name="connsiteY79" fmla="*/ 13130 h 765795"/>
                  <a:gd name="connsiteX80" fmla="*/ 269261 w 508643"/>
                  <a:gd name="connsiteY80" fmla="*/ 13130 h 765795"/>
                  <a:gd name="connsiteX81" fmla="*/ 269622 w 508643"/>
                  <a:gd name="connsiteY81" fmla="*/ 13130 h 765795"/>
                  <a:gd name="connsiteX82" fmla="*/ 273954 w 508643"/>
                  <a:gd name="connsiteY82" fmla="*/ 13130 h 765795"/>
                  <a:gd name="connsiteX83" fmla="*/ 274675 w 508643"/>
                  <a:gd name="connsiteY83" fmla="*/ 13130 h 765795"/>
                  <a:gd name="connsiteX84" fmla="*/ 278285 w 508643"/>
                  <a:gd name="connsiteY84" fmla="*/ 13130 h 765795"/>
                  <a:gd name="connsiteX85" fmla="*/ 279007 w 508643"/>
                  <a:gd name="connsiteY85" fmla="*/ 13130 h 765795"/>
                  <a:gd name="connsiteX86" fmla="*/ 283338 w 508643"/>
                  <a:gd name="connsiteY86" fmla="*/ 13491 h 765795"/>
                  <a:gd name="connsiteX87" fmla="*/ 284060 w 508643"/>
                  <a:gd name="connsiteY87" fmla="*/ 13491 h 765795"/>
                  <a:gd name="connsiteX88" fmla="*/ 287669 w 508643"/>
                  <a:gd name="connsiteY88" fmla="*/ 13852 h 765795"/>
                  <a:gd name="connsiteX89" fmla="*/ 288752 w 508643"/>
                  <a:gd name="connsiteY89" fmla="*/ 13852 h 765795"/>
                  <a:gd name="connsiteX90" fmla="*/ 293083 w 508643"/>
                  <a:gd name="connsiteY90" fmla="*/ 14213 h 765795"/>
                  <a:gd name="connsiteX91" fmla="*/ 293445 w 508643"/>
                  <a:gd name="connsiteY91" fmla="*/ 14213 h 765795"/>
                  <a:gd name="connsiteX92" fmla="*/ 297415 w 508643"/>
                  <a:gd name="connsiteY92" fmla="*/ 14574 h 765795"/>
                  <a:gd name="connsiteX93" fmla="*/ 298497 w 508643"/>
                  <a:gd name="connsiteY93" fmla="*/ 14574 h 765795"/>
                  <a:gd name="connsiteX94" fmla="*/ 302830 w 508643"/>
                  <a:gd name="connsiteY94" fmla="*/ 15296 h 765795"/>
                  <a:gd name="connsiteX95" fmla="*/ 307882 w 508643"/>
                  <a:gd name="connsiteY95" fmla="*/ 16379 h 765795"/>
                  <a:gd name="connsiteX96" fmla="*/ 325569 w 508643"/>
                  <a:gd name="connsiteY96" fmla="*/ 21071 h 765795"/>
                  <a:gd name="connsiteX97" fmla="*/ 330622 w 508643"/>
                  <a:gd name="connsiteY97" fmla="*/ 22515 h 765795"/>
                  <a:gd name="connsiteX98" fmla="*/ 343255 w 508643"/>
                  <a:gd name="connsiteY98" fmla="*/ 25764 h 765795"/>
                  <a:gd name="connsiteX99" fmla="*/ 398841 w 508643"/>
                  <a:gd name="connsiteY99" fmla="*/ 52474 h 765795"/>
                  <a:gd name="connsiteX100" fmla="*/ 401007 w 508643"/>
                  <a:gd name="connsiteY100" fmla="*/ 53917 h 765795"/>
                  <a:gd name="connsiteX101" fmla="*/ 404977 w 508643"/>
                  <a:gd name="connsiteY101" fmla="*/ 57166 h 765795"/>
                  <a:gd name="connsiteX102" fmla="*/ 410752 w 508643"/>
                  <a:gd name="connsiteY102" fmla="*/ 61858 h 765795"/>
                  <a:gd name="connsiteX103" fmla="*/ 414362 w 508643"/>
                  <a:gd name="connsiteY103" fmla="*/ 65107 h 765795"/>
                  <a:gd name="connsiteX104" fmla="*/ 417971 w 508643"/>
                  <a:gd name="connsiteY104" fmla="*/ 68355 h 765795"/>
                  <a:gd name="connsiteX105" fmla="*/ 424469 w 508643"/>
                  <a:gd name="connsiteY105" fmla="*/ 74852 h 765795"/>
                  <a:gd name="connsiteX106" fmla="*/ 427717 w 508643"/>
                  <a:gd name="connsiteY106" fmla="*/ 78101 h 765795"/>
                  <a:gd name="connsiteX107" fmla="*/ 429161 w 508643"/>
                  <a:gd name="connsiteY107" fmla="*/ 79545 h 765795"/>
                  <a:gd name="connsiteX108" fmla="*/ 433492 w 508643"/>
                  <a:gd name="connsiteY108" fmla="*/ 84237 h 765795"/>
                  <a:gd name="connsiteX109" fmla="*/ 456232 w 508643"/>
                  <a:gd name="connsiteY109" fmla="*/ 114557 h 765795"/>
                  <a:gd name="connsiteX110" fmla="*/ 491966 w 508643"/>
                  <a:gd name="connsiteY110" fmla="*/ 209486 h 765795"/>
                  <a:gd name="connsiteX111" fmla="*/ 493049 w 508643"/>
                  <a:gd name="connsiteY111" fmla="*/ 322823 h 765795"/>
                  <a:gd name="connsiteX112" fmla="*/ 483664 w 508643"/>
                  <a:gd name="connsiteY112" fmla="*/ 373356 h 765795"/>
                  <a:gd name="connsiteX113" fmla="*/ 478971 w 508643"/>
                  <a:gd name="connsiteY113" fmla="*/ 395735 h 765795"/>
                  <a:gd name="connsiteX114" fmla="*/ 473197 w 508643"/>
                  <a:gd name="connsiteY114" fmla="*/ 416309 h 765795"/>
                  <a:gd name="connsiteX115" fmla="*/ 471392 w 508643"/>
                  <a:gd name="connsiteY115" fmla="*/ 422084 h 765795"/>
                  <a:gd name="connsiteX116" fmla="*/ 458397 w 508643"/>
                  <a:gd name="connsiteY116" fmla="*/ 468285 h 765795"/>
                  <a:gd name="connsiteX117" fmla="*/ 445042 w 508643"/>
                  <a:gd name="connsiteY117" fmla="*/ 515930 h 765795"/>
                  <a:gd name="connsiteX118" fmla="*/ 427356 w 508643"/>
                  <a:gd name="connsiteY118" fmla="*/ 571877 h 765795"/>
                  <a:gd name="connsiteX119" fmla="*/ 426634 w 508643"/>
                  <a:gd name="connsiteY119" fmla="*/ 573682 h 765795"/>
                  <a:gd name="connsiteX120" fmla="*/ 424469 w 508643"/>
                  <a:gd name="connsiteY120" fmla="*/ 580540 h 765795"/>
                  <a:gd name="connsiteX121" fmla="*/ 422664 w 508643"/>
                  <a:gd name="connsiteY121" fmla="*/ 588841 h 765795"/>
                  <a:gd name="connsiteX122" fmla="*/ 420498 w 508643"/>
                  <a:gd name="connsiteY122" fmla="*/ 600753 h 765795"/>
                  <a:gd name="connsiteX123" fmla="*/ 419776 w 508643"/>
                  <a:gd name="connsiteY123" fmla="*/ 602557 h 765795"/>
                  <a:gd name="connsiteX124" fmla="*/ 419054 w 508643"/>
                  <a:gd name="connsiteY124" fmla="*/ 604362 h 765795"/>
                  <a:gd name="connsiteX125" fmla="*/ 394871 w 508643"/>
                  <a:gd name="connsiteY125" fmla="*/ 619522 h 765795"/>
                  <a:gd name="connsiteX126" fmla="*/ 343977 w 508643"/>
                  <a:gd name="connsiteY126" fmla="*/ 633238 h 765795"/>
                  <a:gd name="connsiteX127" fmla="*/ 338563 w 508643"/>
                  <a:gd name="connsiteY127" fmla="*/ 634321 h 765795"/>
                  <a:gd name="connsiteX128" fmla="*/ 279368 w 508643"/>
                  <a:gd name="connsiteY128" fmla="*/ 641179 h 765795"/>
                  <a:gd name="connsiteX129" fmla="*/ 215119 w 508643"/>
                  <a:gd name="connsiteY129" fmla="*/ 629268 h 765795"/>
                  <a:gd name="connsiteX130" fmla="*/ 212593 w 508643"/>
                  <a:gd name="connsiteY130" fmla="*/ 627463 h 765795"/>
                  <a:gd name="connsiteX131" fmla="*/ 171805 w 508643"/>
                  <a:gd name="connsiteY131" fmla="*/ 576208 h 765795"/>
                  <a:gd name="connsiteX132" fmla="*/ 159894 w 508643"/>
                  <a:gd name="connsiteY132" fmla="*/ 560327 h 765795"/>
                  <a:gd name="connsiteX133" fmla="*/ 155202 w 508643"/>
                  <a:gd name="connsiteY133" fmla="*/ 558161 h 765795"/>
                  <a:gd name="connsiteX134" fmla="*/ 419415 w 508643"/>
                  <a:gd name="connsiteY134" fmla="*/ 681605 h 765795"/>
                  <a:gd name="connsiteX135" fmla="*/ 419415 w 508643"/>
                  <a:gd name="connsiteY135" fmla="*/ 683410 h 765795"/>
                  <a:gd name="connsiteX136" fmla="*/ 416888 w 508643"/>
                  <a:gd name="connsiteY136" fmla="*/ 686658 h 765795"/>
                  <a:gd name="connsiteX137" fmla="*/ 414362 w 508643"/>
                  <a:gd name="connsiteY137" fmla="*/ 688102 h 765795"/>
                  <a:gd name="connsiteX138" fmla="*/ 413279 w 508643"/>
                  <a:gd name="connsiteY138" fmla="*/ 688824 h 765795"/>
                  <a:gd name="connsiteX139" fmla="*/ 410752 w 508643"/>
                  <a:gd name="connsiteY139" fmla="*/ 690268 h 765795"/>
                  <a:gd name="connsiteX140" fmla="*/ 410031 w 508643"/>
                  <a:gd name="connsiteY140" fmla="*/ 690629 h 765795"/>
                  <a:gd name="connsiteX141" fmla="*/ 407504 w 508643"/>
                  <a:gd name="connsiteY141" fmla="*/ 691711 h 765795"/>
                  <a:gd name="connsiteX142" fmla="*/ 408948 w 508643"/>
                  <a:gd name="connsiteY142" fmla="*/ 694960 h 765795"/>
                  <a:gd name="connsiteX143" fmla="*/ 408948 w 508643"/>
                  <a:gd name="connsiteY143" fmla="*/ 694960 h 765795"/>
                  <a:gd name="connsiteX144" fmla="*/ 407143 w 508643"/>
                  <a:gd name="connsiteY144" fmla="*/ 692072 h 765795"/>
                  <a:gd name="connsiteX145" fmla="*/ 404255 w 508643"/>
                  <a:gd name="connsiteY145" fmla="*/ 693155 h 765795"/>
                  <a:gd name="connsiteX146" fmla="*/ 403534 w 508643"/>
                  <a:gd name="connsiteY146" fmla="*/ 693516 h 765795"/>
                  <a:gd name="connsiteX147" fmla="*/ 401007 w 508643"/>
                  <a:gd name="connsiteY147" fmla="*/ 694599 h 765795"/>
                  <a:gd name="connsiteX148" fmla="*/ 402451 w 508643"/>
                  <a:gd name="connsiteY148" fmla="*/ 697848 h 765795"/>
                  <a:gd name="connsiteX149" fmla="*/ 401007 w 508643"/>
                  <a:gd name="connsiteY149" fmla="*/ 694960 h 765795"/>
                  <a:gd name="connsiteX150" fmla="*/ 398119 w 508643"/>
                  <a:gd name="connsiteY150" fmla="*/ 696043 h 765795"/>
                  <a:gd name="connsiteX151" fmla="*/ 399202 w 508643"/>
                  <a:gd name="connsiteY151" fmla="*/ 699291 h 765795"/>
                  <a:gd name="connsiteX152" fmla="*/ 399202 w 508643"/>
                  <a:gd name="connsiteY152" fmla="*/ 699291 h 765795"/>
                  <a:gd name="connsiteX153" fmla="*/ 397758 w 508643"/>
                  <a:gd name="connsiteY153" fmla="*/ 696043 h 765795"/>
                  <a:gd name="connsiteX154" fmla="*/ 394871 w 508643"/>
                  <a:gd name="connsiteY154" fmla="*/ 697126 h 765795"/>
                  <a:gd name="connsiteX155" fmla="*/ 391622 w 508643"/>
                  <a:gd name="connsiteY155" fmla="*/ 698208 h 765795"/>
                  <a:gd name="connsiteX156" fmla="*/ 391262 w 508643"/>
                  <a:gd name="connsiteY156" fmla="*/ 698208 h 765795"/>
                  <a:gd name="connsiteX157" fmla="*/ 388374 w 508643"/>
                  <a:gd name="connsiteY157" fmla="*/ 698930 h 765795"/>
                  <a:gd name="connsiteX158" fmla="*/ 378629 w 508643"/>
                  <a:gd name="connsiteY158" fmla="*/ 701818 h 765795"/>
                  <a:gd name="connsiteX159" fmla="*/ 259155 w 508643"/>
                  <a:gd name="connsiteY159" fmla="*/ 713007 h 765795"/>
                  <a:gd name="connsiteX160" fmla="*/ 255545 w 508643"/>
                  <a:gd name="connsiteY160" fmla="*/ 712286 h 765795"/>
                  <a:gd name="connsiteX161" fmla="*/ 254462 w 508643"/>
                  <a:gd name="connsiteY161" fmla="*/ 711924 h 765795"/>
                  <a:gd name="connsiteX162" fmla="*/ 251936 w 508643"/>
                  <a:gd name="connsiteY162" fmla="*/ 711564 h 765795"/>
                  <a:gd name="connsiteX163" fmla="*/ 251214 w 508643"/>
                  <a:gd name="connsiteY163" fmla="*/ 711564 h 765795"/>
                  <a:gd name="connsiteX164" fmla="*/ 241829 w 508643"/>
                  <a:gd name="connsiteY164" fmla="*/ 708315 h 765795"/>
                  <a:gd name="connsiteX165" fmla="*/ 241469 w 508643"/>
                  <a:gd name="connsiteY165" fmla="*/ 707954 h 765795"/>
                  <a:gd name="connsiteX166" fmla="*/ 239664 w 508643"/>
                  <a:gd name="connsiteY166" fmla="*/ 705788 h 765795"/>
                  <a:gd name="connsiteX167" fmla="*/ 237859 w 508643"/>
                  <a:gd name="connsiteY167" fmla="*/ 702540 h 765795"/>
                  <a:gd name="connsiteX168" fmla="*/ 237136 w 508643"/>
                  <a:gd name="connsiteY168" fmla="*/ 701096 h 765795"/>
                  <a:gd name="connsiteX169" fmla="*/ 236054 w 508643"/>
                  <a:gd name="connsiteY169" fmla="*/ 698569 h 765795"/>
                  <a:gd name="connsiteX170" fmla="*/ 234610 w 508643"/>
                  <a:gd name="connsiteY170" fmla="*/ 694599 h 765795"/>
                  <a:gd name="connsiteX171" fmla="*/ 233888 w 508643"/>
                  <a:gd name="connsiteY171" fmla="*/ 692794 h 765795"/>
                  <a:gd name="connsiteX172" fmla="*/ 233167 w 508643"/>
                  <a:gd name="connsiteY172" fmla="*/ 691350 h 765795"/>
                  <a:gd name="connsiteX173" fmla="*/ 231722 w 508643"/>
                  <a:gd name="connsiteY173" fmla="*/ 687019 h 765795"/>
                  <a:gd name="connsiteX174" fmla="*/ 234610 w 508643"/>
                  <a:gd name="connsiteY174" fmla="*/ 687380 h 765795"/>
                  <a:gd name="connsiteX175" fmla="*/ 237498 w 508643"/>
                  <a:gd name="connsiteY175" fmla="*/ 687741 h 765795"/>
                  <a:gd name="connsiteX176" fmla="*/ 398119 w 508643"/>
                  <a:gd name="connsiteY176" fmla="*/ 670777 h 765795"/>
                  <a:gd name="connsiteX177" fmla="*/ 399563 w 508643"/>
                  <a:gd name="connsiteY177" fmla="*/ 670416 h 765795"/>
                  <a:gd name="connsiteX178" fmla="*/ 410752 w 508643"/>
                  <a:gd name="connsiteY178" fmla="*/ 666806 h 765795"/>
                  <a:gd name="connsiteX179" fmla="*/ 411474 w 508643"/>
                  <a:gd name="connsiteY179" fmla="*/ 666445 h 765795"/>
                  <a:gd name="connsiteX180" fmla="*/ 416167 w 508643"/>
                  <a:gd name="connsiteY180" fmla="*/ 664640 h 765795"/>
                  <a:gd name="connsiteX181" fmla="*/ 418333 w 508643"/>
                  <a:gd name="connsiteY181" fmla="*/ 663918 h 765795"/>
                  <a:gd name="connsiteX182" fmla="*/ 419415 w 508643"/>
                  <a:gd name="connsiteY182" fmla="*/ 681605 h 765795"/>
                  <a:gd name="connsiteX183" fmla="*/ 218367 w 508643"/>
                  <a:gd name="connsiteY183" fmla="*/ 657421 h 765795"/>
                  <a:gd name="connsiteX184" fmla="*/ 218367 w 508643"/>
                  <a:gd name="connsiteY184" fmla="*/ 657421 h 765795"/>
                  <a:gd name="connsiteX185" fmla="*/ 218367 w 508643"/>
                  <a:gd name="connsiteY185" fmla="*/ 657421 h 765795"/>
                  <a:gd name="connsiteX186" fmla="*/ 218367 w 508643"/>
                  <a:gd name="connsiteY186" fmla="*/ 657421 h 765795"/>
                  <a:gd name="connsiteX187" fmla="*/ 244355 w 508643"/>
                  <a:gd name="connsiteY187" fmla="*/ 723475 h 765795"/>
                  <a:gd name="connsiteX188" fmla="*/ 246883 w 508643"/>
                  <a:gd name="connsiteY188" fmla="*/ 724197 h 765795"/>
                  <a:gd name="connsiteX189" fmla="*/ 250131 w 508643"/>
                  <a:gd name="connsiteY189" fmla="*/ 725280 h 765795"/>
                  <a:gd name="connsiteX190" fmla="*/ 254462 w 508643"/>
                  <a:gd name="connsiteY190" fmla="*/ 726362 h 765795"/>
                  <a:gd name="connsiteX191" fmla="*/ 254823 w 508643"/>
                  <a:gd name="connsiteY191" fmla="*/ 726362 h 765795"/>
                  <a:gd name="connsiteX192" fmla="*/ 259155 w 508643"/>
                  <a:gd name="connsiteY192" fmla="*/ 727084 h 765795"/>
                  <a:gd name="connsiteX193" fmla="*/ 263847 w 508643"/>
                  <a:gd name="connsiteY193" fmla="*/ 727806 h 765795"/>
                  <a:gd name="connsiteX194" fmla="*/ 268178 w 508643"/>
                  <a:gd name="connsiteY194" fmla="*/ 728167 h 765795"/>
                  <a:gd name="connsiteX195" fmla="*/ 274675 w 508643"/>
                  <a:gd name="connsiteY195" fmla="*/ 728528 h 765795"/>
                  <a:gd name="connsiteX196" fmla="*/ 334592 w 508643"/>
                  <a:gd name="connsiteY196" fmla="*/ 725280 h 765795"/>
                  <a:gd name="connsiteX197" fmla="*/ 340368 w 508643"/>
                  <a:gd name="connsiteY197" fmla="*/ 724558 h 765795"/>
                  <a:gd name="connsiteX198" fmla="*/ 380794 w 508643"/>
                  <a:gd name="connsiteY198" fmla="*/ 715895 h 765795"/>
                  <a:gd name="connsiteX199" fmla="*/ 385486 w 508643"/>
                  <a:gd name="connsiteY199" fmla="*/ 714451 h 765795"/>
                  <a:gd name="connsiteX200" fmla="*/ 400285 w 508643"/>
                  <a:gd name="connsiteY200" fmla="*/ 709037 h 765795"/>
                  <a:gd name="connsiteX201" fmla="*/ 400646 w 508643"/>
                  <a:gd name="connsiteY201" fmla="*/ 708676 h 765795"/>
                  <a:gd name="connsiteX202" fmla="*/ 403534 w 508643"/>
                  <a:gd name="connsiteY202" fmla="*/ 707593 h 765795"/>
                  <a:gd name="connsiteX203" fmla="*/ 411474 w 508643"/>
                  <a:gd name="connsiteY203" fmla="*/ 704345 h 765795"/>
                  <a:gd name="connsiteX204" fmla="*/ 415445 w 508643"/>
                  <a:gd name="connsiteY204" fmla="*/ 702540 h 765795"/>
                  <a:gd name="connsiteX205" fmla="*/ 417610 w 508643"/>
                  <a:gd name="connsiteY205" fmla="*/ 701457 h 765795"/>
                  <a:gd name="connsiteX206" fmla="*/ 418693 w 508643"/>
                  <a:gd name="connsiteY206" fmla="*/ 701096 h 765795"/>
                  <a:gd name="connsiteX207" fmla="*/ 419415 w 508643"/>
                  <a:gd name="connsiteY207" fmla="*/ 700735 h 765795"/>
                  <a:gd name="connsiteX208" fmla="*/ 419776 w 508643"/>
                  <a:gd name="connsiteY208" fmla="*/ 700735 h 765795"/>
                  <a:gd name="connsiteX209" fmla="*/ 419776 w 508643"/>
                  <a:gd name="connsiteY209" fmla="*/ 700735 h 765795"/>
                  <a:gd name="connsiteX210" fmla="*/ 417250 w 508643"/>
                  <a:gd name="connsiteY210" fmla="*/ 711564 h 765795"/>
                  <a:gd name="connsiteX211" fmla="*/ 416167 w 508643"/>
                  <a:gd name="connsiteY211" fmla="*/ 715534 h 765795"/>
                  <a:gd name="connsiteX212" fmla="*/ 414362 w 508643"/>
                  <a:gd name="connsiteY212" fmla="*/ 722753 h 765795"/>
                  <a:gd name="connsiteX213" fmla="*/ 407865 w 508643"/>
                  <a:gd name="connsiteY213" fmla="*/ 728889 h 765795"/>
                  <a:gd name="connsiteX214" fmla="*/ 407504 w 508643"/>
                  <a:gd name="connsiteY214" fmla="*/ 729250 h 765795"/>
                  <a:gd name="connsiteX215" fmla="*/ 297776 w 508643"/>
                  <a:gd name="connsiteY215" fmla="*/ 752351 h 765795"/>
                  <a:gd name="connsiteX216" fmla="*/ 259516 w 508643"/>
                  <a:gd name="connsiteY216" fmla="*/ 742244 h 765795"/>
                  <a:gd name="connsiteX217" fmla="*/ 244355 w 508643"/>
                  <a:gd name="connsiteY217" fmla="*/ 723475 h 765795"/>
                  <a:gd name="connsiteX218" fmla="*/ 418693 w 508643"/>
                  <a:gd name="connsiteY218" fmla="*/ 643344 h 765795"/>
                  <a:gd name="connsiteX219" fmla="*/ 418693 w 508643"/>
                  <a:gd name="connsiteY219" fmla="*/ 643344 h 765795"/>
                  <a:gd name="connsiteX220" fmla="*/ 418693 w 508643"/>
                  <a:gd name="connsiteY220" fmla="*/ 644066 h 765795"/>
                  <a:gd name="connsiteX221" fmla="*/ 417250 w 508643"/>
                  <a:gd name="connsiteY221" fmla="*/ 647676 h 765795"/>
                  <a:gd name="connsiteX222" fmla="*/ 416888 w 508643"/>
                  <a:gd name="connsiteY222" fmla="*/ 648037 h 765795"/>
                  <a:gd name="connsiteX223" fmla="*/ 414362 w 508643"/>
                  <a:gd name="connsiteY223" fmla="*/ 650203 h 765795"/>
                  <a:gd name="connsiteX224" fmla="*/ 412196 w 508643"/>
                  <a:gd name="connsiteY224" fmla="*/ 651285 h 765795"/>
                  <a:gd name="connsiteX225" fmla="*/ 398481 w 508643"/>
                  <a:gd name="connsiteY225" fmla="*/ 655978 h 765795"/>
                  <a:gd name="connsiteX226" fmla="*/ 397398 w 508643"/>
                  <a:gd name="connsiteY226" fmla="*/ 656339 h 765795"/>
                  <a:gd name="connsiteX227" fmla="*/ 301747 w 508643"/>
                  <a:gd name="connsiteY227" fmla="*/ 674386 h 765795"/>
                  <a:gd name="connsiteX228" fmla="*/ 301385 w 508643"/>
                  <a:gd name="connsiteY228" fmla="*/ 674386 h 765795"/>
                  <a:gd name="connsiteX229" fmla="*/ 243995 w 508643"/>
                  <a:gd name="connsiteY229" fmla="*/ 674386 h 765795"/>
                  <a:gd name="connsiteX230" fmla="*/ 239302 w 508643"/>
                  <a:gd name="connsiteY230" fmla="*/ 674025 h 765795"/>
                  <a:gd name="connsiteX231" fmla="*/ 230279 w 508643"/>
                  <a:gd name="connsiteY231" fmla="*/ 671859 h 765795"/>
                  <a:gd name="connsiteX232" fmla="*/ 230279 w 508643"/>
                  <a:gd name="connsiteY232" fmla="*/ 671859 h 765795"/>
                  <a:gd name="connsiteX233" fmla="*/ 229196 w 508643"/>
                  <a:gd name="connsiteY233" fmla="*/ 671137 h 765795"/>
                  <a:gd name="connsiteX234" fmla="*/ 228113 w 508643"/>
                  <a:gd name="connsiteY234" fmla="*/ 670416 h 765795"/>
                  <a:gd name="connsiteX235" fmla="*/ 226308 w 508643"/>
                  <a:gd name="connsiteY235" fmla="*/ 668611 h 765795"/>
                  <a:gd name="connsiteX236" fmla="*/ 225948 w 508643"/>
                  <a:gd name="connsiteY236" fmla="*/ 668250 h 765795"/>
                  <a:gd name="connsiteX237" fmla="*/ 225226 w 508643"/>
                  <a:gd name="connsiteY237" fmla="*/ 667528 h 765795"/>
                  <a:gd name="connsiteX238" fmla="*/ 224865 w 508643"/>
                  <a:gd name="connsiteY238" fmla="*/ 666806 h 765795"/>
                  <a:gd name="connsiteX239" fmla="*/ 224503 w 508643"/>
                  <a:gd name="connsiteY239" fmla="*/ 666084 h 765795"/>
                  <a:gd name="connsiteX240" fmla="*/ 224143 w 508643"/>
                  <a:gd name="connsiteY240" fmla="*/ 665362 h 765795"/>
                  <a:gd name="connsiteX241" fmla="*/ 224143 w 508643"/>
                  <a:gd name="connsiteY241" fmla="*/ 665001 h 765795"/>
                  <a:gd name="connsiteX242" fmla="*/ 223782 w 508643"/>
                  <a:gd name="connsiteY242" fmla="*/ 663918 h 765795"/>
                  <a:gd name="connsiteX243" fmla="*/ 223782 w 508643"/>
                  <a:gd name="connsiteY243" fmla="*/ 663558 h 765795"/>
                  <a:gd name="connsiteX244" fmla="*/ 223421 w 508643"/>
                  <a:gd name="connsiteY244" fmla="*/ 662475 h 765795"/>
                  <a:gd name="connsiteX245" fmla="*/ 223421 w 508643"/>
                  <a:gd name="connsiteY245" fmla="*/ 662114 h 765795"/>
                  <a:gd name="connsiteX246" fmla="*/ 223060 w 508643"/>
                  <a:gd name="connsiteY246" fmla="*/ 660670 h 765795"/>
                  <a:gd name="connsiteX247" fmla="*/ 223060 w 508643"/>
                  <a:gd name="connsiteY247" fmla="*/ 660309 h 765795"/>
                  <a:gd name="connsiteX248" fmla="*/ 222699 w 508643"/>
                  <a:gd name="connsiteY248" fmla="*/ 658504 h 765795"/>
                  <a:gd name="connsiteX249" fmla="*/ 222338 w 508643"/>
                  <a:gd name="connsiteY249" fmla="*/ 657421 h 765795"/>
                  <a:gd name="connsiteX250" fmla="*/ 222338 w 508643"/>
                  <a:gd name="connsiteY250" fmla="*/ 657060 h 765795"/>
                  <a:gd name="connsiteX251" fmla="*/ 221977 w 508643"/>
                  <a:gd name="connsiteY251" fmla="*/ 656339 h 765795"/>
                  <a:gd name="connsiteX252" fmla="*/ 221616 w 508643"/>
                  <a:gd name="connsiteY252" fmla="*/ 655256 h 765795"/>
                  <a:gd name="connsiteX253" fmla="*/ 220894 w 508643"/>
                  <a:gd name="connsiteY253" fmla="*/ 652729 h 765795"/>
                  <a:gd name="connsiteX254" fmla="*/ 219450 w 508643"/>
                  <a:gd name="connsiteY254" fmla="*/ 648398 h 765795"/>
                  <a:gd name="connsiteX255" fmla="*/ 219450 w 508643"/>
                  <a:gd name="connsiteY255" fmla="*/ 648037 h 765795"/>
                  <a:gd name="connsiteX256" fmla="*/ 246160 w 508643"/>
                  <a:gd name="connsiteY256" fmla="*/ 654895 h 765795"/>
                  <a:gd name="connsiteX257" fmla="*/ 247965 w 508643"/>
                  <a:gd name="connsiteY257" fmla="*/ 655256 h 765795"/>
                  <a:gd name="connsiteX258" fmla="*/ 307161 w 508643"/>
                  <a:gd name="connsiteY258" fmla="*/ 653812 h 765795"/>
                  <a:gd name="connsiteX259" fmla="*/ 317267 w 508643"/>
                  <a:gd name="connsiteY259" fmla="*/ 652368 h 765795"/>
                  <a:gd name="connsiteX260" fmla="*/ 385847 w 508643"/>
                  <a:gd name="connsiteY260" fmla="*/ 637569 h 765795"/>
                  <a:gd name="connsiteX261" fmla="*/ 388013 w 508643"/>
                  <a:gd name="connsiteY261" fmla="*/ 636847 h 765795"/>
                  <a:gd name="connsiteX262" fmla="*/ 397036 w 508643"/>
                  <a:gd name="connsiteY262" fmla="*/ 633599 h 765795"/>
                  <a:gd name="connsiteX263" fmla="*/ 397758 w 508643"/>
                  <a:gd name="connsiteY263" fmla="*/ 633238 h 765795"/>
                  <a:gd name="connsiteX264" fmla="*/ 400646 w 508643"/>
                  <a:gd name="connsiteY264" fmla="*/ 632155 h 765795"/>
                  <a:gd name="connsiteX265" fmla="*/ 406060 w 508643"/>
                  <a:gd name="connsiteY265" fmla="*/ 629628 h 765795"/>
                  <a:gd name="connsiteX266" fmla="*/ 406421 w 508643"/>
                  <a:gd name="connsiteY266" fmla="*/ 629268 h 765795"/>
                  <a:gd name="connsiteX267" fmla="*/ 408948 w 508643"/>
                  <a:gd name="connsiteY267" fmla="*/ 628185 h 765795"/>
                  <a:gd name="connsiteX268" fmla="*/ 409309 w 508643"/>
                  <a:gd name="connsiteY268" fmla="*/ 627824 h 765795"/>
                  <a:gd name="connsiteX269" fmla="*/ 414362 w 508643"/>
                  <a:gd name="connsiteY269" fmla="*/ 624936 h 765795"/>
                  <a:gd name="connsiteX270" fmla="*/ 415084 w 508643"/>
                  <a:gd name="connsiteY270" fmla="*/ 624575 h 765795"/>
                  <a:gd name="connsiteX271" fmla="*/ 417250 w 508643"/>
                  <a:gd name="connsiteY271" fmla="*/ 623492 h 765795"/>
                  <a:gd name="connsiteX272" fmla="*/ 417971 w 508643"/>
                  <a:gd name="connsiteY272" fmla="*/ 623131 h 765795"/>
                  <a:gd name="connsiteX273" fmla="*/ 419415 w 508643"/>
                  <a:gd name="connsiteY273" fmla="*/ 622049 h 765795"/>
                  <a:gd name="connsiteX274" fmla="*/ 419415 w 508643"/>
                  <a:gd name="connsiteY274" fmla="*/ 624575 h 765795"/>
                  <a:gd name="connsiteX275" fmla="*/ 418693 w 508643"/>
                  <a:gd name="connsiteY275" fmla="*/ 643344 h 7657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Lst>
                <a:rect l="l" t="t" r="r" b="b"/>
                <a:pathLst>
                  <a:path w="508643" h="765795">
                    <a:moveTo>
                      <a:pt x="442876" y="562492"/>
                    </a:moveTo>
                    <a:cubicBezTo>
                      <a:pt x="447569" y="549137"/>
                      <a:pt x="452261" y="534338"/>
                      <a:pt x="457676" y="515930"/>
                    </a:cubicBezTo>
                    <a:cubicBezTo>
                      <a:pt x="463451" y="496078"/>
                      <a:pt x="468504" y="478031"/>
                      <a:pt x="472835" y="459261"/>
                    </a:cubicBezTo>
                    <a:cubicBezTo>
                      <a:pt x="474640" y="451681"/>
                      <a:pt x="477166" y="444463"/>
                      <a:pt x="479332" y="437244"/>
                    </a:cubicBezTo>
                    <a:cubicBezTo>
                      <a:pt x="481137" y="431829"/>
                      <a:pt x="482942" y="426054"/>
                      <a:pt x="484747" y="420279"/>
                    </a:cubicBezTo>
                    <a:cubicBezTo>
                      <a:pt x="487995" y="408729"/>
                      <a:pt x="490522" y="396817"/>
                      <a:pt x="493049" y="385267"/>
                    </a:cubicBezTo>
                    <a:cubicBezTo>
                      <a:pt x="494492" y="378048"/>
                      <a:pt x="496297" y="370468"/>
                      <a:pt x="498102" y="363249"/>
                    </a:cubicBezTo>
                    <a:cubicBezTo>
                      <a:pt x="501351" y="349533"/>
                      <a:pt x="505321" y="331486"/>
                      <a:pt x="506404" y="312356"/>
                    </a:cubicBezTo>
                    <a:cubicBezTo>
                      <a:pt x="507125" y="297196"/>
                      <a:pt x="507847" y="281314"/>
                      <a:pt x="508570" y="263628"/>
                    </a:cubicBezTo>
                    <a:cubicBezTo>
                      <a:pt x="509291" y="236557"/>
                      <a:pt x="504599" y="210208"/>
                      <a:pt x="499185" y="185663"/>
                    </a:cubicBezTo>
                    <a:cubicBezTo>
                      <a:pt x="492687" y="156426"/>
                      <a:pt x="480054" y="128273"/>
                      <a:pt x="460202" y="99036"/>
                    </a:cubicBezTo>
                    <a:cubicBezTo>
                      <a:pt x="459842" y="98675"/>
                      <a:pt x="459480" y="97953"/>
                      <a:pt x="458759" y="96870"/>
                    </a:cubicBezTo>
                    <a:cubicBezTo>
                      <a:pt x="417971" y="32983"/>
                      <a:pt x="357693" y="11687"/>
                      <a:pt x="314740" y="5190"/>
                    </a:cubicBezTo>
                    <a:cubicBezTo>
                      <a:pt x="281533" y="-1668"/>
                      <a:pt x="248326" y="-1668"/>
                      <a:pt x="215841" y="4829"/>
                    </a:cubicBezTo>
                    <a:cubicBezTo>
                      <a:pt x="145817" y="19627"/>
                      <a:pt x="114054" y="36592"/>
                      <a:pt x="83373" y="60414"/>
                    </a:cubicBezTo>
                    <a:cubicBezTo>
                      <a:pt x="70379" y="70521"/>
                      <a:pt x="6130" y="124663"/>
                      <a:pt x="1077" y="215983"/>
                    </a:cubicBezTo>
                    <a:cubicBezTo>
                      <a:pt x="-4698" y="299723"/>
                      <a:pt x="14072" y="352060"/>
                      <a:pt x="25982" y="375883"/>
                    </a:cubicBezTo>
                    <a:cubicBezTo>
                      <a:pt x="36811" y="397539"/>
                      <a:pt x="48362" y="418835"/>
                      <a:pt x="60634" y="439770"/>
                    </a:cubicBezTo>
                    <a:cubicBezTo>
                      <a:pt x="63521" y="444463"/>
                      <a:pt x="66048" y="448794"/>
                      <a:pt x="68574" y="453486"/>
                    </a:cubicBezTo>
                    <a:cubicBezTo>
                      <a:pt x="76154" y="466480"/>
                      <a:pt x="83734" y="479835"/>
                      <a:pt x="92757" y="492468"/>
                    </a:cubicBezTo>
                    <a:cubicBezTo>
                      <a:pt x="95645" y="496439"/>
                      <a:pt x="98533" y="500409"/>
                      <a:pt x="101421" y="504019"/>
                    </a:cubicBezTo>
                    <a:cubicBezTo>
                      <a:pt x="105752" y="509794"/>
                      <a:pt x="110444" y="515930"/>
                      <a:pt x="114414" y="522066"/>
                    </a:cubicBezTo>
                    <a:cubicBezTo>
                      <a:pt x="134266" y="552747"/>
                      <a:pt x="157368" y="581623"/>
                      <a:pt x="179385" y="609416"/>
                    </a:cubicBezTo>
                    <a:cubicBezTo>
                      <a:pt x="183356" y="614469"/>
                      <a:pt x="187326" y="619161"/>
                      <a:pt x="190936" y="624214"/>
                    </a:cubicBezTo>
                    <a:lnTo>
                      <a:pt x="192379" y="626019"/>
                    </a:lnTo>
                    <a:cubicBezTo>
                      <a:pt x="196711" y="631433"/>
                      <a:pt x="201042" y="636847"/>
                      <a:pt x="203569" y="642623"/>
                    </a:cubicBezTo>
                    <a:cubicBezTo>
                      <a:pt x="203929" y="643706"/>
                      <a:pt x="204651" y="644788"/>
                      <a:pt x="204651" y="645871"/>
                    </a:cubicBezTo>
                    <a:cubicBezTo>
                      <a:pt x="205374" y="648398"/>
                      <a:pt x="206456" y="650924"/>
                      <a:pt x="207179" y="653812"/>
                    </a:cubicBezTo>
                    <a:cubicBezTo>
                      <a:pt x="210788" y="664640"/>
                      <a:pt x="214397" y="675108"/>
                      <a:pt x="218007" y="685575"/>
                    </a:cubicBezTo>
                    <a:cubicBezTo>
                      <a:pt x="219089" y="689185"/>
                      <a:pt x="220533" y="692794"/>
                      <a:pt x="221616" y="696043"/>
                    </a:cubicBezTo>
                    <a:cubicBezTo>
                      <a:pt x="223421" y="701457"/>
                      <a:pt x="225226" y="706871"/>
                      <a:pt x="226669" y="712286"/>
                    </a:cubicBezTo>
                    <a:cubicBezTo>
                      <a:pt x="228835" y="719865"/>
                      <a:pt x="231362" y="727806"/>
                      <a:pt x="234250" y="735386"/>
                    </a:cubicBezTo>
                    <a:cubicBezTo>
                      <a:pt x="237136" y="742966"/>
                      <a:pt x="241107" y="747297"/>
                      <a:pt x="247243" y="750907"/>
                    </a:cubicBezTo>
                    <a:cubicBezTo>
                      <a:pt x="266012" y="761013"/>
                      <a:pt x="284060" y="766067"/>
                      <a:pt x="302468" y="765706"/>
                    </a:cubicBezTo>
                    <a:cubicBezTo>
                      <a:pt x="318711" y="766067"/>
                      <a:pt x="332787" y="765345"/>
                      <a:pt x="344699" y="763540"/>
                    </a:cubicBezTo>
                    <a:cubicBezTo>
                      <a:pt x="367800" y="760291"/>
                      <a:pt x="383320" y="754155"/>
                      <a:pt x="393066" y="750546"/>
                    </a:cubicBezTo>
                    <a:cubicBezTo>
                      <a:pt x="394510" y="749824"/>
                      <a:pt x="395953" y="749463"/>
                      <a:pt x="397398" y="749102"/>
                    </a:cubicBezTo>
                    <a:cubicBezTo>
                      <a:pt x="404617" y="746576"/>
                      <a:pt x="410391" y="743688"/>
                      <a:pt x="415445" y="740439"/>
                    </a:cubicBezTo>
                    <a:cubicBezTo>
                      <a:pt x="424107" y="735025"/>
                      <a:pt x="429161" y="727084"/>
                      <a:pt x="431326" y="715173"/>
                    </a:cubicBezTo>
                    <a:cubicBezTo>
                      <a:pt x="434214" y="698930"/>
                      <a:pt x="433492" y="683049"/>
                      <a:pt x="432409" y="667528"/>
                    </a:cubicBezTo>
                    <a:cubicBezTo>
                      <a:pt x="432048" y="661753"/>
                      <a:pt x="431688" y="655617"/>
                      <a:pt x="431688" y="649841"/>
                    </a:cubicBezTo>
                    <a:cubicBezTo>
                      <a:pt x="431688" y="645871"/>
                      <a:pt x="431688" y="641901"/>
                      <a:pt x="431688" y="638291"/>
                    </a:cubicBezTo>
                    <a:cubicBezTo>
                      <a:pt x="431688" y="631794"/>
                      <a:pt x="431688" y="625658"/>
                      <a:pt x="432048" y="619883"/>
                    </a:cubicBezTo>
                    <a:cubicBezTo>
                      <a:pt x="433131" y="597865"/>
                      <a:pt x="436741" y="579096"/>
                      <a:pt x="442876" y="562492"/>
                    </a:cubicBezTo>
                    <a:close/>
                    <a:moveTo>
                      <a:pt x="155202" y="558161"/>
                    </a:moveTo>
                    <a:lnTo>
                      <a:pt x="154119" y="556717"/>
                    </a:lnTo>
                    <a:cubicBezTo>
                      <a:pt x="153397" y="555634"/>
                      <a:pt x="152314" y="554551"/>
                      <a:pt x="151592" y="553469"/>
                    </a:cubicBezTo>
                    <a:lnTo>
                      <a:pt x="150509" y="552025"/>
                    </a:lnTo>
                    <a:cubicBezTo>
                      <a:pt x="149427" y="550581"/>
                      <a:pt x="148344" y="549137"/>
                      <a:pt x="147261" y="547693"/>
                    </a:cubicBezTo>
                    <a:lnTo>
                      <a:pt x="146900" y="547333"/>
                    </a:lnTo>
                    <a:cubicBezTo>
                      <a:pt x="145817" y="545889"/>
                      <a:pt x="144373" y="544084"/>
                      <a:pt x="143290" y="542640"/>
                    </a:cubicBezTo>
                    <a:lnTo>
                      <a:pt x="142568" y="541557"/>
                    </a:lnTo>
                    <a:cubicBezTo>
                      <a:pt x="141485" y="540114"/>
                      <a:pt x="140764" y="539031"/>
                      <a:pt x="139681" y="537587"/>
                    </a:cubicBezTo>
                    <a:lnTo>
                      <a:pt x="138959" y="536504"/>
                    </a:lnTo>
                    <a:cubicBezTo>
                      <a:pt x="137876" y="535060"/>
                      <a:pt x="136794" y="533617"/>
                      <a:pt x="135711" y="531812"/>
                    </a:cubicBezTo>
                    <a:lnTo>
                      <a:pt x="135711" y="531812"/>
                    </a:lnTo>
                    <a:cubicBezTo>
                      <a:pt x="134266" y="529646"/>
                      <a:pt x="132823" y="527841"/>
                      <a:pt x="131380" y="525676"/>
                    </a:cubicBezTo>
                    <a:cubicBezTo>
                      <a:pt x="128492" y="521344"/>
                      <a:pt x="125604" y="517374"/>
                      <a:pt x="122356" y="513043"/>
                    </a:cubicBezTo>
                    <a:lnTo>
                      <a:pt x="121273" y="511238"/>
                    </a:lnTo>
                    <a:cubicBezTo>
                      <a:pt x="119468" y="508711"/>
                      <a:pt x="117663" y="505824"/>
                      <a:pt x="115859" y="503297"/>
                    </a:cubicBezTo>
                    <a:lnTo>
                      <a:pt x="112971" y="498965"/>
                    </a:lnTo>
                    <a:cubicBezTo>
                      <a:pt x="107195" y="491025"/>
                      <a:pt x="102504" y="484528"/>
                      <a:pt x="98172" y="478753"/>
                    </a:cubicBezTo>
                    <a:cubicBezTo>
                      <a:pt x="91314" y="469729"/>
                      <a:pt x="85539" y="459261"/>
                      <a:pt x="80124" y="449155"/>
                    </a:cubicBezTo>
                    <a:cubicBezTo>
                      <a:pt x="76876" y="443380"/>
                      <a:pt x="73628" y="437244"/>
                      <a:pt x="70379" y="431468"/>
                    </a:cubicBezTo>
                    <a:cubicBezTo>
                      <a:pt x="58107" y="410894"/>
                      <a:pt x="46196" y="388155"/>
                      <a:pt x="34284" y="361805"/>
                    </a:cubicBezTo>
                    <a:cubicBezTo>
                      <a:pt x="25260" y="342314"/>
                      <a:pt x="18763" y="316326"/>
                      <a:pt x="15154" y="287089"/>
                    </a:cubicBezTo>
                    <a:cubicBezTo>
                      <a:pt x="9379" y="206598"/>
                      <a:pt x="21291" y="177361"/>
                      <a:pt x="31036" y="153539"/>
                    </a:cubicBezTo>
                    <a:cubicBezTo>
                      <a:pt x="32119" y="151373"/>
                      <a:pt x="32841" y="148847"/>
                      <a:pt x="33924" y="146681"/>
                    </a:cubicBezTo>
                    <a:cubicBezTo>
                      <a:pt x="43308" y="122497"/>
                      <a:pt x="59912" y="99397"/>
                      <a:pt x="83012" y="77379"/>
                    </a:cubicBezTo>
                    <a:cubicBezTo>
                      <a:pt x="87343" y="73409"/>
                      <a:pt x="126326" y="37675"/>
                      <a:pt x="198877" y="21793"/>
                    </a:cubicBezTo>
                    <a:cubicBezTo>
                      <a:pt x="209344" y="19627"/>
                      <a:pt x="218729" y="17823"/>
                      <a:pt x="227752" y="16379"/>
                    </a:cubicBezTo>
                    <a:cubicBezTo>
                      <a:pt x="230640" y="16018"/>
                      <a:pt x="233888" y="15657"/>
                      <a:pt x="236776" y="15296"/>
                    </a:cubicBezTo>
                    <a:lnTo>
                      <a:pt x="237136" y="15296"/>
                    </a:lnTo>
                    <a:cubicBezTo>
                      <a:pt x="240024" y="14935"/>
                      <a:pt x="242912" y="14574"/>
                      <a:pt x="246160" y="14213"/>
                    </a:cubicBezTo>
                    <a:lnTo>
                      <a:pt x="246521" y="14213"/>
                    </a:lnTo>
                    <a:cubicBezTo>
                      <a:pt x="249409" y="13852"/>
                      <a:pt x="252297" y="13852"/>
                      <a:pt x="255184" y="13491"/>
                    </a:cubicBezTo>
                    <a:lnTo>
                      <a:pt x="255906" y="13491"/>
                    </a:lnTo>
                    <a:cubicBezTo>
                      <a:pt x="258793" y="13491"/>
                      <a:pt x="261681" y="13130"/>
                      <a:pt x="264569" y="13130"/>
                    </a:cubicBezTo>
                    <a:lnTo>
                      <a:pt x="265291" y="13130"/>
                    </a:lnTo>
                    <a:cubicBezTo>
                      <a:pt x="265291" y="13130"/>
                      <a:pt x="265652" y="13130"/>
                      <a:pt x="265652" y="13130"/>
                    </a:cubicBezTo>
                    <a:cubicBezTo>
                      <a:pt x="266735" y="13130"/>
                      <a:pt x="267817" y="13130"/>
                      <a:pt x="269261" y="13130"/>
                    </a:cubicBezTo>
                    <a:lnTo>
                      <a:pt x="269622" y="13130"/>
                    </a:lnTo>
                    <a:cubicBezTo>
                      <a:pt x="271066" y="13130"/>
                      <a:pt x="272509" y="13130"/>
                      <a:pt x="273954" y="13130"/>
                    </a:cubicBezTo>
                    <a:lnTo>
                      <a:pt x="274675" y="13130"/>
                    </a:lnTo>
                    <a:cubicBezTo>
                      <a:pt x="275759" y="13130"/>
                      <a:pt x="277202" y="13130"/>
                      <a:pt x="278285" y="13130"/>
                    </a:cubicBezTo>
                    <a:lnTo>
                      <a:pt x="279007" y="13130"/>
                    </a:lnTo>
                    <a:cubicBezTo>
                      <a:pt x="280450" y="13130"/>
                      <a:pt x="281894" y="13130"/>
                      <a:pt x="283338" y="13491"/>
                    </a:cubicBezTo>
                    <a:lnTo>
                      <a:pt x="284060" y="13491"/>
                    </a:lnTo>
                    <a:cubicBezTo>
                      <a:pt x="285143" y="13491"/>
                      <a:pt x="286587" y="13852"/>
                      <a:pt x="287669" y="13852"/>
                    </a:cubicBezTo>
                    <a:lnTo>
                      <a:pt x="288752" y="13852"/>
                    </a:lnTo>
                    <a:cubicBezTo>
                      <a:pt x="290196" y="13852"/>
                      <a:pt x="291640" y="14213"/>
                      <a:pt x="293083" y="14213"/>
                    </a:cubicBezTo>
                    <a:lnTo>
                      <a:pt x="293445" y="14213"/>
                    </a:lnTo>
                    <a:cubicBezTo>
                      <a:pt x="294888" y="14213"/>
                      <a:pt x="295971" y="14574"/>
                      <a:pt x="297415" y="14574"/>
                    </a:cubicBezTo>
                    <a:lnTo>
                      <a:pt x="298497" y="14574"/>
                    </a:lnTo>
                    <a:cubicBezTo>
                      <a:pt x="299942" y="14935"/>
                      <a:pt x="301385" y="14935"/>
                      <a:pt x="302830" y="15296"/>
                    </a:cubicBezTo>
                    <a:cubicBezTo>
                      <a:pt x="304634" y="15657"/>
                      <a:pt x="306078" y="16018"/>
                      <a:pt x="307882" y="16379"/>
                    </a:cubicBezTo>
                    <a:cubicBezTo>
                      <a:pt x="313658" y="17823"/>
                      <a:pt x="319794" y="19266"/>
                      <a:pt x="325569" y="21071"/>
                    </a:cubicBezTo>
                    <a:cubicBezTo>
                      <a:pt x="327373" y="21432"/>
                      <a:pt x="328818" y="22154"/>
                      <a:pt x="330622" y="22515"/>
                    </a:cubicBezTo>
                    <a:cubicBezTo>
                      <a:pt x="334232" y="23598"/>
                      <a:pt x="338924" y="25042"/>
                      <a:pt x="343255" y="25764"/>
                    </a:cubicBezTo>
                    <a:cubicBezTo>
                      <a:pt x="363108" y="31178"/>
                      <a:pt x="381877" y="40201"/>
                      <a:pt x="398841" y="52474"/>
                    </a:cubicBezTo>
                    <a:cubicBezTo>
                      <a:pt x="399563" y="52835"/>
                      <a:pt x="400285" y="53556"/>
                      <a:pt x="401007" y="53917"/>
                    </a:cubicBezTo>
                    <a:cubicBezTo>
                      <a:pt x="402451" y="55000"/>
                      <a:pt x="403895" y="56083"/>
                      <a:pt x="404977" y="57166"/>
                    </a:cubicBezTo>
                    <a:cubicBezTo>
                      <a:pt x="406782" y="58610"/>
                      <a:pt x="408948" y="60414"/>
                      <a:pt x="410752" y="61858"/>
                    </a:cubicBezTo>
                    <a:cubicBezTo>
                      <a:pt x="411835" y="62941"/>
                      <a:pt x="413279" y="64024"/>
                      <a:pt x="414362" y="65107"/>
                    </a:cubicBezTo>
                    <a:cubicBezTo>
                      <a:pt x="415445" y="66190"/>
                      <a:pt x="416888" y="67273"/>
                      <a:pt x="417971" y="68355"/>
                    </a:cubicBezTo>
                    <a:cubicBezTo>
                      <a:pt x="420137" y="70521"/>
                      <a:pt x="422303" y="72687"/>
                      <a:pt x="424469" y="74852"/>
                    </a:cubicBezTo>
                    <a:cubicBezTo>
                      <a:pt x="425552" y="75935"/>
                      <a:pt x="426634" y="77018"/>
                      <a:pt x="427717" y="78101"/>
                    </a:cubicBezTo>
                    <a:lnTo>
                      <a:pt x="429161" y="79545"/>
                    </a:lnTo>
                    <a:cubicBezTo>
                      <a:pt x="430605" y="80988"/>
                      <a:pt x="432048" y="82793"/>
                      <a:pt x="433492" y="84237"/>
                    </a:cubicBezTo>
                    <a:cubicBezTo>
                      <a:pt x="443238" y="95426"/>
                      <a:pt x="450457" y="105894"/>
                      <a:pt x="456232" y="114557"/>
                    </a:cubicBezTo>
                    <a:cubicBezTo>
                      <a:pt x="474640" y="141628"/>
                      <a:pt x="486190" y="172669"/>
                      <a:pt x="491966" y="209486"/>
                    </a:cubicBezTo>
                    <a:cubicBezTo>
                      <a:pt x="497741" y="245580"/>
                      <a:pt x="498102" y="283841"/>
                      <a:pt x="493049" y="322823"/>
                    </a:cubicBezTo>
                    <a:cubicBezTo>
                      <a:pt x="490883" y="339788"/>
                      <a:pt x="487273" y="356752"/>
                      <a:pt x="483664" y="373356"/>
                    </a:cubicBezTo>
                    <a:cubicBezTo>
                      <a:pt x="482220" y="380575"/>
                      <a:pt x="480415" y="388155"/>
                      <a:pt x="478971" y="395735"/>
                    </a:cubicBezTo>
                    <a:cubicBezTo>
                      <a:pt x="477528" y="402593"/>
                      <a:pt x="475362" y="409451"/>
                      <a:pt x="473197" y="416309"/>
                    </a:cubicBezTo>
                    <a:cubicBezTo>
                      <a:pt x="472475" y="418113"/>
                      <a:pt x="471752" y="420279"/>
                      <a:pt x="471392" y="422084"/>
                    </a:cubicBezTo>
                    <a:cubicBezTo>
                      <a:pt x="466338" y="437244"/>
                      <a:pt x="462368" y="453125"/>
                      <a:pt x="458397" y="468285"/>
                    </a:cubicBezTo>
                    <a:cubicBezTo>
                      <a:pt x="454427" y="484167"/>
                      <a:pt x="450095" y="500048"/>
                      <a:pt x="445042" y="515930"/>
                    </a:cubicBezTo>
                    <a:cubicBezTo>
                      <a:pt x="438907" y="534699"/>
                      <a:pt x="433131" y="553469"/>
                      <a:pt x="427356" y="571877"/>
                    </a:cubicBezTo>
                    <a:lnTo>
                      <a:pt x="426634" y="573682"/>
                    </a:lnTo>
                    <a:cubicBezTo>
                      <a:pt x="425912" y="575847"/>
                      <a:pt x="425190" y="578374"/>
                      <a:pt x="424469" y="580540"/>
                    </a:cubicBezTo>
                    <a:cubicBezTo>
                      <a:pt x="423747" y="583788"/>
                      <a:pt x="423024" y="586315"/>
                      <a:pt x="422664" y="588841"/>
                    </a:cubicBezTo>
                    <a:cubicBezTo>
                      <a:pt x="421942" y="593895"/>
                      <a:pt x="421220" y="597504"/>
                      <a:pt x="420498" y="600753"/>
                    </a:cubicBezTo>
                    <a:cubicBezTo>
                      <a:pt x="420137" y="601475"/>
                      <a:pt x="420137" y="601836"/>
                      <a:pt x="419776" y="602557"/>
                    </a:cubicBezTo>
                    <a:cubicBezTo>
                      <a:pt x="419415" y="603279"/>
                      <a:pt x="419415" y="603640"/>
                      <a:pt x="419054" y="604362"/>
                    </a:cubicBezTo>
                    <a:cubicBezTo>
                      <a:pt x="416167" y="609416"/>
                      <a:pt x="410031" y="613386"/>
                      <a:pt x="394871" y="619522"/>
                    </a:cubicBezTo>
                    <a:cubicBezTo>
                      <a:pt x="378989" y="626380"/>
                      <a:pt x="355167" y="631072"/>
                      <a:pt x="343977" y="633238"/>
                    </a:cubicBezTo>
                    <a:cubicBezTo>
                      <a:pt x="341451" y="633599"/>
                      <a:pt x="339646" y="633960"/>
                      <a:pt x="338563" y="634321"/>
                    </a:cubicBezTo>
                    <a:cubicBezTo>
                      <a:pt x="318350" y="639374"/>
                      <a:pt x="297054" y="640457"/>
                      <a:pt x="279368" y="641179"/>
                    </a:cubicBezTo>
                    <a:cubicBezTo>
                      <a:pt x="251936" y="642262"/>
                      <a:pt x="232084" y="638652"/>
                      <a:pt x="215119" y="629268"/>
                    </a:cubicBezTo>
                    <a:cubicBezTo>
                      <a:pt x="214036" y="628546"/>
                      <a:pt x="213314" y="628185"/>
                      <a:pt x="212593" y="627463"/>
                    </a:cubicBezTo>
                    <a:cubicBezTo>
                      <a:pt x="194906" y="607972"/>
                      <a:pt x="182273" y="592090"/>
                      <a:pt x="171805" y="576208"/>
                    </a:cubicBezTo>
                    <a:cubicBezTo>
                      <a:pt x="167835" y="570433"/>
                      <a:pt x="163504" y="565019"/>
                      <a:pt x="159894" y="560327"/>
                    </a:cubicBezTo>
                    <a:cubicBezTo>
                      <a:pt x="157728" y="561048"/>
                      <a:pt x="156285" y="559605"/>
                      <a:pt x="155202" y="558161"/>
                    </a:cubicBezTo>
                    <a:close/>
                    <a:moveTo>
                      <a:pt x="419415" y="681605"/>
                    </a:moveTo>
                    <a:lnTo>
                      <a:pt x="419415" y="683410"/>
                    </a:lnTo>
                    <a:cubicBezTo>
                      <a:pt x="419415" y="684493"/>
                      <a:pt x="419054" y="685214"/>
                      <a:pt x="416888" y="686658"/>
                    </a:cubicBezTo>
                    <a:cubicBezTo>
                      <a:pt x="416167" y="687380"/>
                      <a:pt x="415084" y="687741"/>
                      <a:pt x="414362" y="688102"/>
                    </a:cubicBezTo>
                    <a:lnTo>
                      <a:pt x="413279" y="688824"/>
                    </a:lnTo>
                    <a:cubicBezTo>
                      <a:pt x="412557" y="689185"/>
                      <a:pt x="411474" y="689907"/>
                      <a:pt x="410752" y="690268"/>
                    </a:cubicBezTo>
                    <a:lnTo>
                      <a:pt x="410031" y="690629"/>
                    </a:lnTo>
                    <a:cubicBezTo>
                      <a:pt x="409309" y="690990"/>
                      <a:pt x="408586" y="691350"/>
                      <a:pt x="407504" y="691711"/>
                    </a:cubicBezTo>
                    <a:lnTo>
                      <a:pt x="408948" y="694960"/>
                    </a:lnTo>
                    <a:lnTo>
                      <a:pt x="408948" y="694960"/>
                    </a:lnTo>
                    <a:lnTo>
                      <a:pt x="407143" y="692072"/>
                    </a:lnTo>
                    <a:cubicBezTo>
                      <a:pt x="406060" y="692433"/>
                      <a:pt x="405338" y="692794"/>
                      <a:pt x="404255" y="693155"/>
                    </a:cubicBezTo>
                    <a:lnTo>
                      <a:pt x="403534" y="693516"/>
                    </a:lnTo>
                    <a:cubicBezTo>
                      <a:pt x="402812" y="693877"/>
                      <a:pt x="401729" y="694238"/>
                      <a:pt x="401007" y="694599"/>
                    </a:cubicBezTo>
                    <a:lnTo>
                      <a:pt x="402451" y="697848"/>
                    </a:lnTo>
                    <a:lnTo>
                      <a:pt x="401007" y="694960"/>
                    </a:lnTo>
                    <a:cubicBezTo>
                      <a:pt x="399924" y="695321"/>
                      <a:pt x="399202" y="695682"/>
                      <a:pt x="398119" y="696043"/>
                    </a:cubicBezTo>
                    <a:lnTo>
                      <a:pt x="399202" y="699291"/>
                    </a:lnTo>
                    <a:lnTo>
                      <a:pt x="399202" y="699291"/>
                    </a:lnTo>
                    <a:lnTo>
                      <a:pt x="397758" y="696043"/>
                    </a:lnTo>
                    <a:cubicBezTo>
                      <a:pt x="396676" y="696404"/>
                      <a:pt x="395953" y="696765"/>
                      <a:pt x="394871" y="697126"/>
                    </a:cubicBezTo>
                    <a:cubicBezTo>
                      <a:pt x="393788" y="697487"/>
                      <a:pt x="392705" y="697848"/>
                      <a:pt x="391622" y="698208"/>
                    </a:cubicBezTo>
                    <a:cubicBezTo>
                      <a:pt x="391622" y="698208"/>
                      <a:pt x="391262" y="698208"/>
                      <a:pt x="391262" y="698208"/>
                    </a:cubicBezTo>
                    <a:lnTo>
                      <a:pt x="388374" y="698930"/>
                    </a:lnTo>
                    <a:cubicBezTo>
                      <a:pt x="385125" y="700013"/>
                      <a:pt x="382238" y="700735"/>
                      <a:pt x="378629" y="701818"/>
                    </a:cubicBezTo>
                    <a:cubicBezTo>
                      <a:pt x="359498" y="707232"/>
                      <a:pt x="300664" y="719865"/>
                      <a:pt x="259155" y="713007"/>
                    </a:cubicBezTo>
                    <a:cubicBezTo>
                      <a:pt x="258072" y="712646"/>
                      <a:pt x="256989" y="712646"/>
                      <a:pt x="255545" y="712286"/>
                    </a:cubicBezTo>
                    <a:cubicBezTo>
                      <a:pt x="255184" y="712286"/>
                      <a:pt x="254823" y="712286"/>
                      <a:pt x="254462" y="711924"/>
                    </a:cubicBezTo>
                    <a:cubicBezTo>
                      <a:pt x="253740" y="711924"/>
                      <a:pt x="252657" y="711564"/>
                      <a:pt x="251936" y="711564"/>
                    </a:cubicBezTo>
                    <a:lnTo>
                      <a:pt x="251214" y="711564"/>
                    </a:lnTo>
                    <a:cubicBezTo>
                      <a:pt x="247243" y="711203"/>
                      <a:pt x="243995" y="710481"/>
                      <a:pt x="241829" y="708315"/>
                    </a:cubicBezTo>
                    <a:cubicBezTo>
                      <a:pt x="241829" y="708315"/>
                      <a:pt x="241469" y="707954"/>
                      <a:pt x="241469" y="707954"/>
                    </a:cubicBezTo>
                    <a:cubicBezTo>
                      <a:pt x="240746" y="707232"/>
                      <a:pt x="240385" y="706871"/>
                      <a:pt x="239664" y="705788"/>
                    </a:cubicBezTo>
                    <a:cubicBezTo>
                      <a:pt x="238941" y="704706"/>
                      <a:pt x="238219" y="703623"/>
                      <a:pt x="237859" y="702540"/>
                    </a:cubicBezTo>
                    <a:cubicBezTo>
                      <a:pt x="237498" y="702179"/>
                      <a:pt x="237498" y="701457"/>
                      <a:pt x="237136" y="701096"/>
                    </a:cubicBezTo>
                    <a:cubicBezTo>
                      <a:pt x="236776" y="700374"/>
                      <a:pt x="236415" y="699291"/>
                      <a:pt x="236054" y="698569"/>
                    </a:cubicBezTo>
                    <a:cubicBezTo>
                      <a:pt x="235693" y="697487"/>
                      <a:pt x="235332" y="696043"/>
                      <a:pt x="234610" y="694599"/>
                    </a:cubicBezTo>
                    <a:cubicBezTo>
                      <a:pt x="234610" y="693877"/>
                      <a:pt x="234250" y="693516"/>
                      <a:pt x="233888" y="692794"/>
                    </a:cubicBezTo>
                    <a:lnTo>
                      <a:pt x="233167" y="691350"/>
                    </a:lnTo>
                    <a:cubicBezTo>
                      <a:pt x="232805" y="689907"/>
                      <a:pt x="232084" y="688463"/>
                      <a:pt x="231722" y="687019"/>
                    </a:cubicBezTo>
                    <a:cubicBezTo>
                      <a:pt x="232805" y="687019"/>
                      <a:pt x="233527" y="687380"/>
                      <a:pt x="234610" y="687380"/>
                    </a:cubicBezTo>
                    <a:cubicBezTo>
                      <a:pt x="235693" y="687380"/>
                      <a:pt x="236415" y="687380"/>
                      <a:pt x="237498" y="687741"/>
                    </a:cubicBezTo>
                    <a:cubicBezTo>
                      <a:pt x="294166" y="692794"/>
                      <a:pt x="346865" y="687019"/>
                      <a:pt x="398119" y="670777"/>
                    </a:cubicBezTo>
                    <a:cubicBezTo>
                      <a:pt x="398481" y="670777"/>
                      <a:pt x="398841" y="670416"/>
                      <a:pt x="399563" y="670416"/>
                    </a:cubicBezTo>
                    <a:cubicBezTo>
                      <a:pt x="403534" y="669333"/>
                      <a:pt x="407143" y="667889"/>
                      <a:pt x="410752" y="666806"/>
                    </a:cubicBezTo>
                    <a:lnTo>
                      <a:pt x="411474" y="666445"/>
                    </a:lnTo>
                    <a:cubicBezTo>
                      <a:pt x="412919" y="665723"/>
                      <a:pt x="414723" y="665362"/>
                      <a:pt x="416167" y="664640"/>
                    </a:cubicBezTo>
                    <a:cubicBezTo>
                      <a:pt x="416888" y="664279"/>
                      <a:pt x="417610" y="663918"/>
                      <a:pt x="418333" y="663918"/>
                    </a:cubicBezTo>
                    <a:cubicBezTo>
                      <a:pt x="419776" y="670055"/>
                      <a:pt x="419776" y="675830"/>
                      <a:pt x="419415" y="681605"/>
                    </a:cubicBezTo>
                    <a:close/>
                    <a:moveTo>
                      <a:pt x="218367" y="657421"/>
                    </a:moveTo>
                    <a:lnTo>
                      <a:pt x="218367" y="657421"/>
                    </a:lnTo>
                    <a:lnTo>
                      <a:pt x="218367" y="657421"/>
                    </a:lnTo>
                    <a:lnTo>
                      <a:pt x="218367" y="657421"/>
                    </a:lnTo>
                    <a:close/>
                    <a:moveTo>
                      <a:pt x="244355" y="723475"/>
                    </a:moveTo>
                    <a:cubicBezTo>
                      <a:pt x="245078" y="723836"/>
                      <a:pt x="246160" y="724197"/>
                      <a:pt x="246883" y="724197"/>
                    </a:cubicBezTo>
                    <a:cubicBezTo>
                      <a:pt x="247965" y="724558"/>
                      <a:pt x="249048" y="724919"/>
                      <a:pt x="250131" y="725280"/>
                    </a:cubicBezTo>
                    <a:cubicBezTo>
                      <a:pt x="251574" y="725640"/>
                      <a:pt x="253019" y="726001"/>
                      <a:pt x="254462" y="726362"/>
                    </a:cubicBezTo>
                    <a:lnTo>
                      <a:pt x="254823" y="726362"/>
                    </a:lnTo>
                    <a:cubicBezTo>
                      <a:pt x="256267" y="726723"/>
                      <a:pt x="257711" y="726723"/>
                      <a:pt x="259155" y="727084"/>
                    </a:cubicBezTo>
                    <a:cubicBezTo>
                      <a:pt x="260598" y="727445"/>
                      <a:pt x="262042" y="727445"/>
                      <a:pt x="263847" y="727806"/>
                    </a:cubicBezTo>
                    <a:cubicBezTo>
                      <a:pt x="265291" y="728167"/>
                      <a:pt x="266735" y="728167"/>
                      <a:pt x="268178" y="728167"/>
                    </a:cubicBezTo>
                    <a:cubicBezTo>
                      <a:pt x="270344" y="728528"/>
                      <a:pt x="272509" y="728528"/>
                      <a:pt x="274675" y="728528"/>
                    </a:cubicBezTo>
                    <a:cubicBezTo>
                      <a:pt x="298859" y="729972"/>
                      <a:pt x="322682" y="726723"/>
                      <a:pt x="334592" y="725280"/>
                    </a:cubicBezTo>
                    <a:cubicBezTo>
                      <a:pt x="337120" y="724919"/>
                      <a:pt x="339285" y="724558"/>
                      <a:pt x="340368" y="724558"/>
                    </a:cubicBezTo>
                    <a:cubicBezTo>
                      <a:pt x="353001" y="723114"/>
                      <a:pt x="366356" y="720226"/>
                      <a:pt x="380794" y="715895"/>
                    </a:cubicBezTo>
                    <a:cubicBezTo>
                      <a:pt x="382238" y="715534"/>
                      <a:pt x="384043" y="714812"/>
                      <a:pt x="385486" y="714451"/>
                    </a:cubicBezTo>
                    <a:cubicBezTo>
                      <a:pt x="390179" y="713007"/>
                      <a:pt x="395232" y="711203"/>
                      <a:pt x="400285" y="709037"/>
                    </a:cubicBezTo>
                    <a:lnTo>
                      <a:pt x="400646" y="708676"/>
                    </a:lnTo>
                    <a:cubicBezTo>
                      <a:pt x="401729" y="708315"/>
                      <a:pt x="402451" y="707954"/>
                      <a:pt x="403534" y="707593"/>
                    </a:cubicBezTo>
                    <a:lnTo>
                      <a:pt x="411474" y="704345"/>
                    </a:lnTo>
                    <a:cubicBezTo>
                      <a:pt x="412919" y="703623"/>
                      <a:pt x="414362" y="703262"/>
                      <a:pt x="415445" y="702540"/>
                    </a:cubicBezTo>
                    <a:cubicBezTo>
                      <a:pt x="416167" y="702179"/>
                      <a:pt x="416888" y="701818"/>
                      <a:pt x="417610" y="701457"/>
                    </a:cubicBezTo>
                    <a:cubicBezTo>
                      <a:pt x="417971" y="701457"/>
                      <a:pt x="418333" y="701096"/>
                      <a:pt x="418693" y="701096"/>
                    </a:cubicBezTo>
                    <a:cubicBezTo>
                      <a:pt x="419054" y="701096"/>
                      <a:pt x="419054" y="700735"/>
                      <a:pt x="419415" y="700735"/>
                    </a:cubicBezTo>
                    <a:cubicBezTo>
                      <a:pt x="419415" y="700735"/>
                      <a:pt x="419776" y="700735"/>
                      <a:pt x="419776" y="700735"/>
                    </a:cubicBezTo>
                    <a:cubicBezTo>
                      <a:pt x="419776" y="700735"/>
                      <a:pt x="419776" y="700735"/>
                      <a:pt x="419776" y="700735"/>
                    </a:cubicBezTo>
                    <a:cubicBezTo>
                      <a:pt x="419054" y="704706"/>
                      <a:pt x="418333" y="708315"/>
                      <a:pt x="417250" y="711564"/>
                    </a:cubicBezTo>
                    <a:lnTo>
                      <a:pt x="416167" y="715534"/>
                    </a:lnTo>
                    <a:cubicBezTo>
                      <a:pt x="415445" y="718061"/>
                      <a:pt x="415084" y="720226"/>
                      <a:pt x="414362" y="722753"/>
                    </a:cubicBezTo>
                    <a:cubicBezTo>
                      <a:pt x="413640" y="725640"/>
                      <a:pt x="411474" y="727084"/>
                      <a:pt x="407865" y="728889"/>
                    </a:cubicBezTo>
                    <a:lnTo>
                      <a:pt x="407504" y="729250"/>
                    </a:lnTo>
                    <a:cubicBezTo>
                      <a:pt x="359859" y="753433"/>
                      <a:pt x="307882" y="753794"/>
                      <a:pt x="297776" y="752351"/>
                    </a:cubicBezTo>
                    <a:cubicBezTo>
                      <a:pt x="281894" y="750185"/>
                      <a:pt x="269983" y="747297"/>
                      <a:pt x="259516" y="742244"/>
                    </a:cubicBezTo>
                    <a:cubicBezTo>
                      <a:pt x="251936" y="738635"/>
                      <a:pt x="246883" y="732498"/>
                      <a:pt x="244355" y="723475"/>
                    </a:cubicBezTo>
                    <a:close/>
                    <a:moveTo>
                      <a:pt x="418693" y="643344"/>
                    </a:moveTo>
                    <a:lnTo>
                      <a:pt x="418693" y="643344"/>
                    </a:lnTo>
                    <a:cubicBezTo>
                      <a:pt x="418693" y="643706"/>
                      <a:pt x="418693" y="643706"/>
                      <a:pt x="418693" y="644066"/>
                    </a:cubicBezTo>
                    <a:cubicBezTo>
                      <a:pt x="418693" y="645510"/>
                      <a:pt x="417971" y="646593"/>
                      <a:pt x="417250" y="647676"/>
                    </a:cubicBezTo>
                    <a:cubicBezTo>
                      <a:pt x="417250" y="647676"/>
                      <a:pt x="416888" y="648037"/>
                      <a:pt x="416888" y="648037"/>
                    </a:cubicBezTo>
                    <a:cubicBezTo>
                      <a:pt x="416167" y="648759"/>
                      <a:pt x="415445" y="649481"/>
                      <a:pt x="414362" y="650203"/>
                    </a:cubicBezTo>
                    <a:cubicBezTo>
                      <a:pt x="413640" y="650563"/>
                      <a:pt x="412919" y="650924"/>
                      <a:pt x="412196" y="651285"/>
                    </a:cubicBezTo>
                    <a:lnTo>
                      <a:pt x="398481" y="655978"/>
                    </a:lnTo>
                    <a:lnTo>
                      <a:pt x="397398" y="656339"/>
                    </a:lnTo>
                    <a:cubicBezTo>
                      <a:pt x="381515" y="661753"/>
                      <a:pt x="340006" y="674025"/>
                      <a:pt x="301747" y="674386"/>
                    </a:cubicBezTo>
                    <a:lnTo>
                      <a:pt x="301385" y="674386"/>
                    </a:lnTo>
                    <a:cubicBezTo>
                      <a:pt x="282255" y="676913"/>
                      <a:pt x="262764" y="675469"/>
                      <a:pt x="243995" y="674386"/>
                    </a:cubicBezTo>
                    <a:lnTo>
                      <a:pt x="239302" y="674025"/>
                    </a:lnTo>
                    <a:cubicBezTo>
                      <a:pt x="235693" y="673664"/>
                      <a:pt x="232805" y="672942"/>
                      <a:pt x="230279" y="671859"/>
                    </a:cubicBezTo>
                    <a:lnTo>
                      <a:pt x="230279" y="671859"/>
                    </a:lnTo>
                    <a:cubicBezTo>
                      <a:pt x="229917" y="671498"/>
                      <a:pt x="229557" y="671498"/>
                      <a:pt x="229196" y="671137"/>
                    </a:cubicBezTo>
                    <a:cubicBezTo>
                      <a:pt x="228835" y="670777"/>
                      <a:pt x="228474" y="670777"/>
                      <a:pt x="228113" y="670416"/>
                    </a:cubicBezTo>
                    <a:cubicBezTo>
                      <a:pt x="227391" y="670055"/>
                      <a:pt x="227031" y="669333"/>
                      <a:pt x="226308" y="668611"/>
                    </a:cubicBezTo>
                    <a:lnTo>
                      <a:pt x="225948" y="668250"/>
                    </a:lnTo>
                    <a:cubicBezTo>
                      <a:pt x="225586" y="667889"/>
                      <a:pt x="225586" y="667889"/>
                      <a:pt x="225226" y="667528"/>
                    </a:cubicBezTo>
                    <a:cubicBezTo>
                      <a:pt x="225226" y="667167"/>
                      <a:pt x="224865" y="667167"/>
                      <a:pt x="224865" y="666806"/>
                    </a:cubicBezTo>
                    <a:cubicBezTo>
                      <a:pt x="224865" y="666806"/>
                      <a:pt x="224503" y="666445"/>
                      <a:pt x="224503" y="666084"/>
                    </a:cubicBezTo>
                    <a:cubicBezTo>
                      <a:pt x="224503" y="665723"/>
                      <a:pt x="224143" y="665723"/>
                      <a:pt x="224143" y="665362"/>
                    </a:cubicBezTo>
                    <a:lnTo>
                      <a:pt x="224143" y="665001"/>
                    </a:lnTo>
                    <a:cubicBezTo>
                      <a:pt x="224143" y="664640"/>
                      <a:pt x="223782" y="664279"/>
                      <a:pt x="223782" y="663918"/>
                    </a:cubicBezTo>
                    <a:lnTo>
                      <a:pt x="223782" y="663558"/>
                    </a:lnTo>
                    <a:cubicBezTo>
                      <a:pt x="223782" y="663197"/>
                      <a:pt x="223421" y="662836"/>
                      <a:pt x="223421" y="662475"/>
                    </a:cubicBezTo>
                    <a:lnTo>
                      <a:pt x="223421" y="662114"/>
                    </a:lnTo>
                    <a:cubicBezTo>
                      <a:pt x="223421" y="661753"/>
                      <a:pt x="223060" y="661031"/>
                      <a:pt x="223060" y="660670"/>
                    </a:cubicBezTo>
                    <a:lnTo>
                      <a:pt x="223060" y="660309"/>
                    </a:lnTo>
                    <a:cubicBezTo>
                      <a:pt x="223060" y="659587"/>
                      <a:pt x="222699" y="659226"/>
                      <a:pt x="222699" y="658504"/>
                    </a:cubicBezTo>
                    <a:cubicBezTo>
                      <a:pt x="222699" y="658143"/>
                      <a:pt x="222699" y="657782"/>
                      <a:pt x="222338" y="657421"/>
                    </a:cubicBezTo>
                    <a:lnTo>
                      <a:pt x="222338" y="657060"/>
                    </a:lnTo>
                    <a:cubicBezTo>
                      <a:pt x="222338" y="656700"/>
                      <a:pt x="222338" y="656700"/>
                      <a:pt x="221977" y="656339"/>
                    </a:cubicBezTo>
                    <a:lnTo>
                      <a:pt x="221616" y="655256"/>
                    </a:lnTo>
                    <a:cubicBezTo>
                      <a:pt x="221255" y="654534"/>
                      <a:pt x="221255" y="653812"/>
                      <a:pt x="220894" y="652729"/>
                    </a:cubicBezTo>
                    <a:cubicBezTo>
                      <a:pt x="220533" y="651285"/>
                      <a:pt x="219812" y="649841"/>
                      <a:pt x="219450" y="648398"/>
                    </a:cubicBezTo>
                    <a:cubicBezTo>
                      <a:pt x="219450" y="648398"/>
                      <a:pt x="219450" y="648037"/>
                      <a:pt x="219450" y="648037"/>
                    </a:cubicBezTo>
                    <a:cubicBezTo>
                      <a:pt x="228474" y="651285"/>
                      <a:pt x="237498" y="653090"/>
                      <a:pt x="246160" y="654895"/>
                    </a:cubicBezTo>
                    <a:lnTo>
                      <a:pt x="247965" y="655256"/>
                    </a:lnTo>
                    <a:cubicBezTo>
                      <a:pt x="268900" y="659226"/>
                      <a:pt x="289474" y="656700"/>
                      <a:pt x="307161" y="653812"/>
                    </a:cubicBezTo>
                    <a:cubicBezTo>
                      <a:pt x="310409" y="653451"/>
                      <a:pt x="314018" y="652729"/>
                      <a:pt x="317267" y="652368"/>
                    </a:cubicBezTo>
                    <a:cubicBezTo>
                      <a:pt x="340006" y="649120"/>
                      <a:pt x="363468" y="645510"/>
                      <a:pt x="385847" y="637569"/>
                    </a:cubicBezTo>
                    <a:lnTo>
                      <a:pt x="388013" y="636847"/>
                    </a:lnTo>
                    <a:cubicBezTo>
                      <a:pt x="390900" y="635765"/>
                      <a:pt x="394149" y="634682"/>
                      <a:pt x="397036" y="633599"/>
                    </a:cubicBezTo>
                    <a:cubicBezTo>
                      <a:pt x="397398" y="633599"/>
                      <a:pt x="397398" y="633599"/>
                      <a:pt x="397758" y="633238"/>
                    </a:cubicBezTo>
                    <a:cubicBezTo>
                      <a:pt x="398841" y="632877"/>
                      <a:pt x="399563" y="632516"/>
                      <a:pt x="400646" y="632155"/>
                    </a:cubicBezTo>
                    <a:cubicBezTo>
                      <a:pt x="402451" y="631433"/>
                      <a:pt x="404255" y="630711"/>
                      <a:pt x="406060" y="629628"/>
                    </a:cubicBezTo>
                    <a:lnTo>
                      <a:pt x="406421" y="629268"/>
                    </a:lnTo>
                    <a:cubicBezTo>
                      <a:pt x="407143" y="628907"/>
                      <a:pt x="407865" y="628546"/>
                      <a:pt x="408948" y="628185"/>
                    </a:cubicBezTo>
                    <a:lnTo>
                      <a:pt x="409309" y="627824"/>
                    </a:lnTo>
                    <a:cubicBezTo>
                      <a:pt x="411114" y="627102"/>
                      <a:pt x="412919" y="626019"/>
                      <a:pt x="414362" y="624936"/>
                    </a:cubicBezTo>
                    <a:lnTo>
                      <a:pt x="415084" y="624575"/>
                    </a:lnTo>
                    <a:cubicBezTo>
                      <a:pt x="415805" y="624214"/>
                      <a:pt x="416167" y="623853"/>
                      <a:pt x="417250" y="623492"/>
                    </a:cubicBezTo>
                    <a:lnTo>
                      <a:pt x="417971" y="623131"/>
                    </a:lnTo>
                    <a:cubicBezTo>
                      <a:pt x="418333" y="622770"/>
                      <a:pt x="419054" y="622410"/>
                      <a:pt x="419415" y="622049"/>
                    </a:cubicBezTo>
                    <a:cubicBezTo>
                      <a:pt x="419415" y="622770"/>
                      <a:pt x="419415" y="623492"/>
                      <a:pt x="419415" y="624575"/>
                    </a:cubicBezTo>
                    <a:cubicBezTo>
                      <a:pt x="419054" y="631072"/>
                      <a:pt x="419054" y="637208"/>
                      <a:pt x="418693" y="643344"/>
                    </a:cubicBezTo>
                    <a:close/>
                  </a:path>
                </a:pathLst>
              </a:custGeom>
              <a:solidFill>
                <a:srgbClr val="000000"/>
              </a:solidFill>
              <a:ln w="3607" cap="flat">
                <a:noFill/>
                <a:prstDash val="solid"/>
                <a:miter/>
              </a:ln>
            </p:spPr>
            <p:txBody>
              <a:bodyPr rtlCol="0" anchor="ctr"/>
              <a:lstStyle/>
              <a:p>
                <a:endParaRPr lang="en-US"/>
              </a:p>
            </p:txBody>
          </p:sp>
          <p:sp>
            <p:nvSpPr>
              <p:cNvPr id="71" name="Freeform 306">
                <a:extLst>
                  <a:ext uri="{FF2B5EF4-FFF2-40B4-BE49-F238E27FC236}">
                    <a16:creationId xmlns:a16="http://schemas.microsoft.com/office/drawing/2014/main" id="{87F12574-122C-EE39-9603-4EA119B612AE}"/>
                  </a:ext>
                </a:extLst>
              </p:cNvPr>
              <p:cNvSpPr/>
              <p:nvPr/>
            </p:nvSpPr>
            <p:spPr>
              <a:xfrm>
                <a:off x="8759069" y="1623902"/>
                <a:ext cx="75852" cy="16390"/>
              </a:xfrm>
              <a:custGeom>
                <a:avLst/>
                <a:gdLst>
                  <a:gd name="connsiteX0" fmla="*/ 55225 w 75852"/>
                  <a:gd name="connsiteY0" fmla="*/ 14077 h 16390"/>
                  <a:gd name="connsiteX1" fmla="*/ 70385 w 75852"/>
                  <a:gd name="connsiteY1" fmla="*/ 11189 h 16390"/>
                  <a:gd name="connsiteX2" fmla="*/ 71106 w 75852"/>
                  <a:gd name="connsiteY2" fmla="*/ 10828 h 16390"/>
                  <a:gd name="connsiteX3" fmla="*/ 75799 w 75852"/>
                  <a:gd name="connsiteY3" fmla="*/ 3970 h 16390"/>
                  <a:gd name="connsiteX4" fmla="*/ 65692 w 75852"/>
                  <a:gd name="connsiteY4" fmla="*/ 0 h 16390"/>
                  <a:gd name="connsiteX5" fmla="*/ 6136 w 75852"/>
                  <a:gd name="connsiteY5" fmla="*/ 7941 h 16390"/>
                  <a:gd name="connsiteX6" fmla="*/ 2888 w 75852"/>
                  <a:gd name="connsiteY6" fmla="*/ 8663 h 16390"/>
                  <a:gd name="connsiteX7" fmla="*/ 0 w 75852"/>
                  <a:gd name="connsiteY7" fmla="*/ 9385 h 16390"/>
                  <a:gd name="connsiteX8" fmla="*/ 360 w 75852"/>
                  <a:gd name="connsiteY8" fmla="*/ 12272 h 16390"/>
                  <a:gd name="connsiteX9" fmla="*/ 6858 w 75852"/>
                  <a:gd name="connsiteY9" fmla="*/ 15882 h 16390"/>
                  <a:gd name="connsiteX10" fmla="*/ 55225 w 75852"/>
                  <a:gd name="connsiteY10" fmla="*/ 14077 h 16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5852" h="16390">
                    <a:moveTo>
                      <a:pt x="55225" y="14077"/>
                    </a:moveTo>
                    <a:cubicBezTo>
                      <a:pt x="60278" y="13355"/>
                      <a:pt x="65692" y="12272"/>
                      <a:pt x="70385" y="11189"/>
                    </a:cubicBezTo>
                    <a:lnTo>
                      <a:pt x="71106" y="10828"/>
                    </a:lnTo>
                    <a:cubicBezTo>
                      <a:pt x="74716" y="9024"/>
                      <a:pt x="76159" y="6497"/>
                      <a:pt x="75799" y="3970"/>
                    </a:cubicBezTo>
                    <a:cubicBezTo>
                      <a:pt x="74716" y="361"/>
                      <a:pt x="70023" y="0"/>
                      <a:pt x="65692" y="0"/>
                    </a:cubicBezTo>
                    <a:cubicBezTo>
                      <a:pt x="55947" y="0"/>
                      <a:pt x="19130" y="5053"/>
                      <a:pt x="6136" y="7941"/>
                    </a:cubicBezTo>
                    <a:cubicBezTo>
                      <a:pt x="4692" y="8302"/>
                      <a:pt x="3609" y="8663"/>
                      <a:pt x="2888" y="8663"/>
                    </a:cubicBezTo>
                    <a:lnTo>
                      <a:pt x="0" y="9385"/>
                    </a:lnTo>
                    <a:lnTo>
                      <a:pt x="360" y="12272"/>
                    </a:lnTo>
                    <a:cubicBezTo>
                      <a:pt x="722" y="15160"/>
                      <a:pt x="3248" y="15521"/>
                      <a:pt x="6858" y="15882"/>
                    </a:cubicBezTo>
                    <a:cubicBezTo>
                      <a:pt x="14798" y="16604"/>
                      <a:pt x="35733" y="16965"/>
                      <a:pt x="55225" y="14077"/>
                    </a:cubicBezTo>
                    <a:close/>
                  </a:path>
                </a:pathLst>
              </a:custGeom>
              <a:solidFill>
                <a:srgbClr val="000000"/>
              </a:solidFill>
              <a:ln w="3607" cap="flat">
                <a:noFill/>
                <a:prstDash val="solid"/>
                <a:miter/>
              </a:ln>
            </p:spPr>
            <p:txBody>
              <a:bodyPr rtlCol="0" anchor="ctr"/>
              <a:lstStyle/>
              <a:p>
                <a:endParaRPr lang="en-US"/>
              </a:p>
            </p:txBody>
          </p:sp>
          <p:sp>
            <p:nvSpPr>
              <p:cNvPr id="72" name="Freeform 307">
                <a:extLst>
                  <a:ext uri="{FF2B5EF4-FFF2-40B4-BE49-F238E27FC236}">
                    <a16:creationId xmlns:a16="http://schemas.microsoft.com/office/drawing/2014/main" id="{79100B28-1683-4A4E-81C7-2CF6B6732D95}"/>
                  </a:ext>
                </a:extLst>
              </p:cNvPr>
              <p:cNvSpPr/>
              <p:nvPr/>
            </p:nvSpPr>
            <p:spPr>
              <a:xfrm>
                <a:off x="9039399" y="1239854"/>
                <a:ext cx="22409" cy="67593"/>
              </a:xfrm>
              <a:custGeom>
                <a:avLst/>
                <a:gdLst>
                  <a:gd name="connsiteX0" fmla="*/ 126 w 22409"/>
                  <a:gd name="connsiteY0" fmla="*/ 7219 h 67593"/>
                  <a:gd name="connsiteX1" fmla="*/ 126 w 22409"/>
                  <a:gd name="connsiteY1" fmla="*/ 7580 h 67593"/>
                  <a:gd name="connsiteX2" fmla="*/ 4097 w 22409"/>
                  <a:gd name="connsiteY2" fmla="*/ 30681 h 67593"/>
                  <a:gd name="connsiteX3" fmla="*/ 4818 w 22409"/>
                  <a:gd name="connsiteY3" fmla="*/ 34290 h 67593"/>
                  <a:gd name="connsiteX4" fmla="*/ 4818 w 22409"/>
                  <a:gd name="connsiteY4" fmla="*/ 34290 h 67593"/>
                  <a:gd name="connsiteX5" fmla="*/ 6262 w 22409"/>
                  <a:gd name="connsiteY5" fmla="*/ 40787 h 67593"/>
                  <a:gd name="connsiteX6" fmla="*/ 9871 w 22409"/>
                  <a:gd name="connsiteY6" fmla="*/ 56669 h 67593"/>
                  <a:gd name="connsiteX7" fmla="*/ 9871 w 22409"/>
                  <a:gd name="connsiteY7" fmla="*/ 56669 h 67593"/>
                  <a:gd name="connsiteX8" fmla="*/ 9871 w 22409"/>
                  <a:gd name="connsiteY8" fmla="*/ 58834 h 67593"/>
                  <a:gd name="connsiteX9" fmla="*/ 12037 w 22409"/>
                  <a:gd name="connsiteY9" fmla="*/ 66414 h 67593"/>
                  <a:gd name="connsiteX10" fmla="*/ 17090 w 22409"/>
                  <a:gd name="connsiteY10" fmla="*/ 67497 h 67593"/>
                  <a:gd name="connsiteX11" fmla="*/ 17452 w 22409"/>
                  <a:gd name="connsiteY11" fmla="*/ 67497 h 67593"/>
                  <a:gd name="connsiteX12" fmla="*/ 21421 w 22409"/>
                  <a:gd name="connsiteY12" fmla="*/ 64971 h 67593"/>
                  <a:gd name="connsiteX13" fmla="*/ 21421 w 22409"/>
                  <a:gd name="connsiteY13" fmla="*/ 56308 h 67593"/>
                  <a:gd name="connsiteX14" fmla="*/ 21061 w 22409"/>
                  <a:gd name="connsiteY14" fmla="*/ 54142 h 67593"/>
                  <a:gd name="connsiteX15" fmla="*/ 16007 w 22409"/>
                  <a:gd name="connsiteY15" fmla="*/ 28876 h 67593"/>
                  <a:gd name="connsiteX16" fmla="*/ 6623 w 22409"/>
                  <a:gd name="connsiteY16" fmla="*/ 722 h 67593"/>
                  <a:gd name="connsiteX17" fmla="*/ 6623 w 22409"/>
                  <a:gd name="connsiteY17" fmla="*/ 722 h 67593"/>
                  <a:gd name="connsiteX18" fmla="*/ 5179 w 22409"/>
                  <a:gd name="connsiteY18" fmla="*/ 0 h 67593"/>
                  <a:gd name="connsiteX19" fmla="*/ 3735 w 22409"/>
                  <a:gd name="connsiteY19" fmla="*/ 722 h 67593"/>
                  <a:gd name="connsiteX20" fmla="*/ 1931 w 22409"/>
                  <a:gd name="connsiteY20" fmla="*/ 1805 h 67593"/>
                  <a:gd name="connsiteX21" fmla="*/ 126 w 22409"/>
                  <a:gd name="connsiteY21" fmla="*/ 7219 h 67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2409" h="67593">
                    <a:moveTo>
                      <a:pt x="126" y="7219"/>
                    </a:moveTo>
                    <a:lnTo>
                      <a:pt x="126" y="7580"/>
                    </a:lnTo>
                    <a:cubicBezTo>
                      <a:pt x="1209" y="13716"/>
                      <a:pt x="3014" y="24905"/>
                      <a:pt x="4097" y="30681"/>
                    </a:cubicBezTo>
                    <a:cubicBezTo>
                      <a:pt x="4457" y="32124"/>
                      <a:pt x="4457" y="33207"/>
                      <a:pt x="4818" y="34290"/>
                    </a:cubicBezTo>
                    <a:lnTo>
                      <a:pt x="4818" y="34290"/>
                    </a:lnTo>
                    <a:cubicBezTo>
                      <a:pt x="5179" y="36456"/>
                      <a:pt x="5540" y="38621"/>
                      <a:pt x="6262" y="40787"/>
                    </a:cubicBezTo>
                    <a:cubicBezTo>
                      <a:pt x="7345" y="45840"/>
                      <a:pt x="8428" y="51255"/>
                      <a:pt x="9871" y="56669"/>
                    </a:cubicBezTo>
                    <a:lnTo>
                      <a:pt x="9871" y="56669"/>
                    </a:lnTo>
                    <a:cubicBezTo>
                      <a:pt x="9871" y="57030"/>
                      <a:pt x="9871" y="58113"/>
                      <a:pt x="9871" y="58834"/>
                    </a:cubicBezTo>
                    <a:cubicBezTo>
                      <a:pt x="9871" y="61361"/>
                      <a:pt x="9871" y="64249"/>
                      <a:pt x="12037" y="66414"/>
                    </a:cubicBezTo>
                    <a:cubicBezTo>
                      <a:pt x="13120" y="67136"/>
                      <a:pt x="14564" y="67858"/>
                      <a:pt x="17090" y="67497"/>
                    </a:cubicBezTo>
                    <a:cubicBezTo>
                      <a:pt x="17090" y="67497"/>
                      <a:pt x="17452" y="67497"/>
                      <a:pt x="17452" y="67497"/>
                    </a:cubicBezTo>
                    <a:cubicBezTo>
                      <a:pt x="19617" y="67136"/>
                      <a:pt x="20700" y="65692"/>
                      <a:pt x="21421" y="64971"/>
                    </a:cubicBezTo>
                    <a:cubicBezTo>
                      <a:pt x="23226" y="62444"/>
                      <a:pt x="22144" y="59195"/>
                      <a:pt x="21421" y="56308"/>
                    </a:cubicBezTo>
                    <a:cubicBezTo>
                      <a:pt x="21061" y="55586"/>
                      <a:pt x="21061" y="54864"/>
                      <a:pt x="21061" y="54142"/>
                    </a:cubicBezTo>
                    <a:cubicBezTo>
                      <a:pt x="19978" y="48006"/>
                      <a:pt x="18173" y="38260"/>
                      <a:pt x="16007" y="28876"/>
                    </a:cubicBezTo>
                    <a:cubicBezTo>
                      <a:pt x="10233" y="2888"/>
                      <a:pt x="8067" y="1444"/>
                      <a:pt x="6623" y="722"/>
                    </a:cubicBezTo>
                    <a:cubicBezTo>
                      <a:pt x="6623" y="722"/>
                      <a:pt x="6623" y="722"/>
                      <a:pt x="6623" y="722"/>
                    </a:cubicBezTo>
                    <a:lnTo>
                      <a:pt x="5179" y="0"/>
                    </a:lnTo>
                    <a:lnTo>
                      <a:pt x="3735" y="722"/>
                    </a:lnTo>
                    <a:cubicBezTo>
                      <a:pt x="3014" y="1083"/>
                      <a:pt x="2292" y="1444"/>
                      <a:pt x="1931" y="1805"/>
                    </a:cubicBezTo>
                    <a:cubicBezTo>
                      <a:pt x="126" y="2527"/>
                      <a:pt x="-235" y="4331"/>
                      <a:pt x="126" y="7219"/>
                    </a:cubicBezTo>
                    <a:close/>
                  </a:path>
                </a:pathLst>
              </a:custGeom>
              <a:solidFill>
                <a:srgbClr val="000000"/>
              </a:solidFill>
              <a:ln w="3607" cap="flat">
                <a:noFill/>
                <a:prstDash val="solid"/>
                <a:miter/>
              </a:ln>
            </p:spPr>
            <p:txBody>
              <a:bodyPr rtlCol="0" anchor="ctr"/>
              <a:lstStyle/>
              <a:p>
                <a:endParaRPr lang="en-US"/>
              </a:p>
            </p:txBody>
          </p:sp>
          <p:sp>
            <p:nvSpPr>
              <p:cNvPr id="73" name="Freeform 308">
                <a:extLst>
                  <a:ext uri="{FF2B5EF4-FFF2-40B4-BE49-F238E27FC236}">
                    <a16:creationId xmlns:a16="http://schemas.microsoft.com/office/drawing/2014/main" id="{D392B9C5-FF2C-43AD-36E2-9833C58E0DE8}"/>
                  </a:ext>
                </a:extLst>
              </p:cNvPr>
              <p:cNvSpPr/>
              <p:nvPr/>
            </p:nvSpPr>
            <p:spPr>
              <a:xfrm>
                <a:off x="9377923" y="1542458"/>
                <a:ext cx="73803" cy="21526"/>
              </a:xfrm>
              <a:custGeom>
                <a:avLst/>
                <a:gdLst>
                  <a:gd name="connsiteX0" fmla="*/ 53591 w 73803"/>
                  <a:gd name="connsiteY0" fmla="*/ 591 h 21526"/>
                  <a:gd name="connsiteX1" fmla="*/ 9554 w 73803"/>
                  <a:gd name="connsiteY1" fmla="*/ 7810 h 21526"/>
                  <a:gd name="connsiteX2" fmla="*/ 8833 w 73803"/>
                  <a:gd name="connsiteY2" fmla="*/ 7810 h 21526"/>
                  <a:gd name="connsiteX3" fmla="*/ 5584 w 73803"/>
                  <a:gd name="connsiteY3" fmla="*/ 8171 h 21526"/>
                  <a:gd name="connsiteX4" fmla="*/ 170 w 73803"/>
                  <a:gd name="connsiteY4" fmla="*/ 16112 h 21526"/>
                  <a:gd name="connsiteX5" fmla="*/ 7750 w 73803"/>
                  <a:gd name="connsiteY5" fmla="*/ 21526 h 21526"/>
                  <a:gd name="connsiteX6" fmla="*/ 8833 w 73803"/>
                  <a:gd name="connsiteY6" fmla="*/ 21526 h 21526"/>
                  <a:gd name="connsiteX7" fmla="*/ 10277 w 73803"/>
                  <a:gd name="connsiteY7" fmla="*/ 21165 h 21526"/>
                  <a:gd name="connsiteX8" fmla="*/ 11359 w 73803"/>
                  <a:gd name="connsiteY8" fmla="*/ 20804 h 21526"/>
                  <a:gd name="connsiteX9" fmla="*/ 58282 w 73803"/>
                  <a:gd name="connsiteY9" fmla="*/ 10337 h 21526"/>
                  <a:gd name="connsiteX10" fmla="*/ 73803 w 73803"/>
                  <a:gd name="connsiteY10" fmla="*/ 6005 h 21526"/>
                  <a:gd name="connsiteX11" fmla="*/ 65501 w 73803"/>
                  <a:gd name="connsiteY11" fmla="*/ 2035 h 21526"/>
                  <a:gd name="connsiteX12" fmla="*/ 53591 w 73803"/>
                  <a:gd name="connsiteY12" fmla="*/ 591 h 21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3803" h="21526">
                    <a:moveTo>
                      <a:pt x="53591" y="591"/>
                    </a:moveTo>
                    <a:cubicBezTo>
                      <a:pt x="39153" y="4923"/>
                      <a:pt x="23992" y="6366"/>
                      <a:pt x="9554" y="7810"/>
                    </a:cubicBezTo>
                    <a:lnTo>
                      <a:pt x="8833" y="7810"/>
                    </a:lnTo>
                    <a:cubicBezTo>
                      <a:pt x="7750" y="7810"/>
                      <a:pt x="6668" y="7810"/>
                      <a:pt x="5584" y="8171"/>
                    </a:cubicBezTo>
                    <a:cubicBezTo>
                      <a:pt x="-551" y="9615"/>
                      <a:pt x="-191" y="14668"/>
                      <a:pt x="170" y="16112"/>
                    </a:cubicBezTo>
                    <a:cubicBezTo>
                      <a:pt x="892" y="19721"/>
                      <a:pt x="3780" y="21526"/>
                      <a:pt x="7750" y="21526"/>
                    </a:cubicBezTo>
                    <a:cubicBezTo>
                      <a:pt x="8111" y="21526"/>
                      <a:pt x="8472" y="21526"/>
                      <a:pt x="8833" y="21526"/>
                    </a:cubicBezTo>
                    <a:cubicBezTo>
                      <a:pt x="9554" y="21526"/>
                      <a:pt x="9916" y="21165"/>
                      <a:pt x="10277" y="21165"/>
                    </a:cubicBezTo>
                    <a:cubicBezTo>
                      <a:pt x="10637" y="21165"/>
                      <a:pt x="10999" y="21165"/>
                      <a:pt x="11359" y="20804"/>
                    </a:cubicBezTo>
                    <a:cubicBezTo>
                      <a:pt x="27241" y="19361"/>
                      <a:pt x="42040" y="15029"/>
                      <a:pt x="58282" y="10337"/>
                    </a:cubicBezTo>
                    <a:lnTo>
                      <a:pt x="73803" y="6005"/>
                    </a:lnTo>
                    <a:lnTo>
                      <a:pt x="65501" y="2035"/>
                    </a:lnTo>
                    <a:cubicBezTo>
                      <a:pt x="60810" y="-131"/>
                      <a:pt x="57561" y="-492"/>
                      <a:pt x="53591" y="591"/>
                    </a:cubicBezTo>
                    <a:close/>
                  </a:path>
                </a:pathLst>
              </a:custGeom>
              <a:solidFill>
                <a:srgbClr val="000000"/>
              </a:solidFill>
              <a:ln w="3607" cap="flat">
                <a:noFill/>
                <a:prstDash val="solid"/>
                <a:miter/>
              </a:ln>
            </p:spPr>
            <p:txBody>
              <a:bodyPr rtlCol="0" anchor="ctr"/>
              <a:lstStyle/>
              <a:p>
                <a:endParaRPr lang="en-US"/>
              </a:p>
            </p:txBody>
          </p:sp>
          <p:sp>
            <p:nvSpPr>
              <p:cNvPr id="74" name="Freeform 309">
                <a:extLst>
                  <a:ext uri="{FF2B5EF4-FFF2-40B4-BE49-F238E27FC236}">
                    <a16:creationId xmlns:a16="http://schemas.microsoft.com/office/drawing/2014/main" id="{198B1D61-84AD-4755-F16B-9133612572FA}"/>
                  </a:ext>
                </a:extLst>
              </p:cNvPr>
              <p:cNvSpPr/>
              <p:nvPr/>
            </p:nvSpPr>
            <p:spPr>
              <a:xfrm>
                <a:off x="9246464" y="1285694"/>
                <a:ext cx="48971" cy="62804"/>
              </a:xfrm>
              <a:custGeom>
                <a:avLst/>
                <a:gdLst>
                  <a:gd name="connsiteX0" fmla="*/ 48972 w 48971"/>
                  <a:gd name="connsiteY0" fmla="*/ 0 h 62804"/>
                  <a:gd name="connsiteX1" fmla="*/ 41753 w 48971"/>
                  <a:gd name="connsiteY1" fmla="*/ 722 h 62804"/>
                  <a:gd name="connsiteX2" fmla="*/ 34173 w 48971"/>
                  <a:gd name="connsiteY2" fmla="*/ 5414 h 62804"/>
                  <a:gd name="connsiteX3" fmla="*/ 28759 w 48971"/>
                  <a:gd name="connsiteY3" fmla="*/ 12994 h 62804"/>
                  <a:gd name="connsiteX4" fmla="*/ 4215 w 48971"/>
                  <a:gd name="connsiteY4" fmla="*/ 47645 h 62804"/>
                  <a:gd name="connsiteX5" fmla="*/ 967 w 48971"/>
                  <a:gd name="connsiteY5" fmla="*/ 52698 h 62804"/>
                  <a:gd name="connsiteX6" fmla="*/ 3132 w 48971"/>
                  <a:gd name="connsiteY6" fmla="*/ 62083 h 62804"/>
                  <a:gd name="connsiteX7" fmla="*/ 6381 w 48971"/>
                  <a:gd name="connsiteY7" fmla="*/ 62805 h 62804"/>
                  <a:gd name="connsiteX8" fmla="*/ 11434 w 48971"/>
                  <a:gd name="connsiteY8" fmla="*/ 58473 h 62804"/>
                  <a:gd name="connsiteX9" fmla="*/ 36700 w 48971"/>
                  <a:gd name="connsiteY9" fmla="*/ 18047 h 62804"/>
                  <a:gd name="connsiteX10" fmla="*/ 48972 w 48971"/>
                  <a:gd name="connsiteY10" fmla="*/ 0 h 62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8971" h="62804">
                    <a:moveTo>
                      <a:pt x="48972" y="0"/>
                    </a:moveTo>
                    <a:lnTo>
                      <a:pt x="41753" y="722"/>
                    </a:lnTo>
                    <a:cubicBezTo>
                      <a:pt x="37061" y="1444"/>
                      <a:pt x="35617" y="3609"/>
                      <a:pt x="34173" y="5414"/>
                    </a:cubicBezTo>
                    <a:lnTo>
                      <a:pt x="28759" y="12994"/>
                    </a:lnTo>
                    <a:cubicBezTo>
                      <a:pt x="20457" y="24544"/>
                      <a:pt x="12155" y="36095"/>
                      <a:pt x="4215" y="47645"/>
                    </a:cubicBezTo>
                    <a:cubicBezTo>
                      <a:pt x="3132" y="49089"/>
                      <a:pt x="2049" y="50893"/>
                      <a:pt x="967" y="52698"/>
                    </a:cubicBezTo>
                    <a:cubicBezTo>
                      <a:pt x="-1200" y="57752"/>
                      <a:pt x="605" y="60639"/>
                      <a:pt x="3132" y="62083"/>
                    </a:cubicBezTo>
                    <a:cubicBezTo>
                      <a:pt x="4215" y="62805"/>
                      <a:pt x="5298" y="62805"/>
                      <a:pt x="6381" y="62805"/>
                    </a:cubicBezTo>
                    <a:cubicBezTo>
                      <a:pt x="9268" y="62444"/>
                      <a:pt x="10712" y="59556"/>
                      <a:pt x="11434" y="58473"/>
                    </a:cubicBezTo>
                    <a:cubicBezTo>
                      <a:pt x="19736" y="45118"/>
                      <a:pt x="28038" y="31763"/>
                      <a:pt x="36700" y="18047"/>
                    </a:cubicBezTo>
                    <a:lnTo>
                      <a:pt x="48972" y="0"/>
                    </a:lnTo>
                    <a:close/>
                  </a:path>
                </a:pathLst>
              </a:custGeom>
              <a:solidFill>
                <a:srgbClr val="000000"/>
              </a:solidFill>
              <a:ln w="3607" cap="flat">
                <a:noFill/>
                <a:prstDash val="solid"/>
                <a:miter/>
              </a:ln>
            </p:spPr>
            <p:txBody>
              <a:bodyPr rtlCol="0" anchor="ctr"/>
              <a:lstStyle/>
              <a:p>
                <a:endParaRPr lang="en-US"/>
              </a:p>
            </p:txBody>
          </p:sp>
          <p:sp>
            <p:nvSpPr>
              <p:cNvPr id="75" name="Freeform 310">
                <a:extLst>
                  <a:ext uri="{FF2B5EF4-FFF2-40B4-BE49-F238E27FC236}">
                    <a16:creationId xmlns:a16="http://schemas.microsoft.com/office/drawing/2014/main" id="{59BA1CB2-1EC0-1AD0-B4D3-623ED94454A5}"/>
                  </a:ext>
                </a:extLst>
              </p:cNvPr>
              <p:cNvSpPr/>
              <p:nvPr/>
            </p:nvSpPr>
            <p:spPr>
              <a:xfrm>
                <a:off x="8896951" y="1819236"/>
                <a:ext cx="32317" cy="25204"/>
              </a:xfrm>
              <a:custGeom>
                <a:avLst/>
                <a:gdLst>
                  <a:gd name="connsiteX0" fmla="*/ 6136 w 32317"/>
                  <a:gd name="connsiteY0" fmla="*/ 25204 h 25204"/>
                  <a:gd name="connsiteX1" fmla="*/ 10107 w 32317"/>
                  <a:gd name="connsiteY1" fmla="*/ 23761 h 25204"/>
                  <a:gd name="connsiteX2" fmla="*/ 14077 w 32317"/>
                  <a:gd name="connsiteY2" fmla="*/ 21595 h 25204"/>
                  <a:gd name="connsiteX3" fmla="*/ 32124 w 32317"/>
                  <a:gd name="connsiteY3" fmla="*/ 3909 h 25204"/>
                  <a:gd name="connsiteX4" fmla="*/ 29598 w 32317"/>
                  <a:gd name="connsiteY4" fmla="*/ 299 h 25204"/>
                  <a:gd name="connsiteX5" fmla="*/ 24545 w 32317"/>
                  <a:gd name="connsiteY5" fmla="*/ 1021 h 25204"/>
                  <a:gd name="connsiteX6" fmla="*/ 24183 w 32317"/>
                  <a:gd name="connsiteY6" fmla="*/ 1382 h 25204"/>
                  <a:gd name="connsiteX7" fmla="*/ 20935 w 32317"/>
                  <a:gd name="connsiteY7" fmla="*/ 3548 h 25204"/>
                  <a:gd name="connsiteX8" fmla="*/ 20574 w 32317"/>
                  <a:gd name="connsiteY8" fmla="*/ 3909 h 25204"/>
                  <a:gd name="connsiteX9" fmla="*/ 5776 w 32317"/>
                  <a:gd name="connsiteY9" fmla="*/ 14737 h 25204"/>
                  <a:gd name="connsiteX10" fmla="*/ 5414 w 32317"/>
                  <a:gd name="connsiteY10" fmla="*/ 15098 h 25204"/>
                  <a:gd name="connsiteX11" fmla="*/ 722 w 32317"/>
                  <a:gd name="connsiteY11" fmla="*/ 21234 h 25204"/>
                  <a:gd name="connsiteX12" fmla="*/ 0 w 32317"/>
                  <a:gd name="connsiteY12" fmla="*/ 23761 h 25204"/>
                  <a:gd name="connsiteX13" fmla="*/ 2166 w 32317"/>
                  <a:gd name="connsiteY13" fmla="*/ 25204 h 25204"/>
                  <a:gd name="connsiteX14" fmla="*/ 6136 w 32317"/>
                  <a:gd name="connsiteY14" fmla="*/ 25204 h 252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2317" h="25204">
                    <a:moveTo>
                      <a:pt x="6136" y="25204"/>
                    </a:moveTo>
                    <a:cubicBezTo>
                      <a:pt x="8302" y="24843"/>
                      <a:pt x="10107" y="23761"/>
                      <a:pt x="10107" y="23761"/>
                    </a:cubicBezTo>
                    <a:cubicBezTo>
                      <a:pt x="11190" y="23039"/>
                      <a:pt x="12633" y="22317"/>
                      <a:pt x="14077" y="21595"/>
                    </a:cubicBezTo>
                    <a:cubicBezTo>
                      <a:pt x="22740" y="16903"/>
                      <a:pt x="33929" y="11127"/>
                      <a:pt x="32124" y="3909"/>
                    </a:cubicBezTo>
                    <a:cubicBezTo>
                      <a:pt x="31764" y="1743"/>
                      <a:pt x="30319" y="1021"/>
                      <a:pt x="29598" y="299"/>
                    </a:cubicBezTo>
                    <a:cubicBezTo>
                      <a:pt x="27432" y="-423"/>
                      <a:pt x="25628" y="299"/>
                      <a:pt x="24545" y="1021"/>
                    </a:cubicBezTo>
                    <a:cubicBezTo>
                      <a:pt x="24545" y="1021"/>
                      <a:pt x="24183" y="1021"/>
                      <a:pt x="24183" y="1382"/>
                    </a:cubicBezTo>
                    <a:cubicBezTo>
                      <a:pt x="22740" y="1743"/>
                      <a:pt x="21657" y="2826"/>
                      <a:pt x="20935" y="3548"/>
                    </a:cubicBezTo>
                    <a:lnTo>
                      <a:pt x="20574" y="3909"/>
                    </a:lnTo>
                    <a:cubicBezTo>
                      <a:pt x="16243" y="7518"/>
                      <a:pt x="10828" y="11849"/>
                      <a:pt x="5776" y="14737"/>
                    </a:cubicBezTo>
                    <a:lnTo>
                      <a:pt x="5414" y="15098"/>
                    </a:lnTo>
                    <a:cubicBezTo>
                      <a:pt x="3971" y="15820"/>
                      <a:pt x="1805" y="17264"/>
                      <a:pt x="722" y="21234"/>
                    </a:cubicBezTo>
                    <a:lnTo>
                      <a:pt x="0" y="23761"/>
                    </a:lnTo>
                    <a:lnTo>
                      <a:pt x="2166" y="25204"/>
                    </a:lnTo>
                    <a:cubicBezTo>
                      <a:pt x="3609" y="25204"/>
                      <a:pt x="4692" y="25204"/>
                      <a:pt x="6136" y="25204"/>
                    </a:cubicBezTo>
                    <a:close/>
                  </a:path>
                </a:pathLst>
              </a:custGeom>
              <a:solidFill>
                <a:srgbClr val="000000"/>
              </a:solidFill>
              <a:ln w="3607" cap="flat">
                <a:noFill/>
                <a:prstDash val="solid"/>
                <a:miter/>
              </a:ln>
            </p:spPr>
            <p:txBody>
              <a:bodyPr rtlCol="0" anchor="ctr"/>
              <a:lstStyle/>
              <a:p>
                <a:endParaRPr lang="en-US"/>
              </a:p>
            </p:txBody>
          </p:sp>
          <p:sp>
            <p:nvSpPr>
              <p:cNvPr id="76" name="Freeform 311">
                <a:extLst>
                  <a:ext uri="{FF2B5EF4-FFF2-40B4-BE49-F238E27FC236}">
                    <a16:creationId xmlns:a16="http://schemas.microsoft.com/office/drawing/2014/main" id="{34881C5C-8F44-E583-C077-A9EE77584444}"/>
                  </a:ext>
                </a:extLst>
              </p:cNvPr>
              <p:cNvSpPr/>
              <p:nvPr/>
            </p:nvSpPr>
            <p:spPr>
              <a:xfrm>
                <a:off x="9342426" y="1768038"/>
                <a:ext cx="42525" cy="23704"/>
              </a:xfrm>
              <a:custGeom>
                <a:avLst/>
                <a:gdLst>
                  <a:gd name="connsiteX0" fmla="*/ 4626 w 42525"/>
                  <a:gd name="connsiteY0" fmla="*/ 10710 h 23704"/>
                  <a:gd name="connsiteX1" fmla="*/ 11484 w 42525"/>
                  <a:gd name="connsiteY1" fmla="*/ 14681 h 23704"/>
                  <a:gd name="connsiteX2" fmla="*/ 30614 w 42525"/>
                  <a:gd name="connsiteY2" fmla="*/ 23704 h 23704"/>
                  <a:gd name="connsiteX3" fmla="*/ 42525 w 42525"/>
                  <a:gd name="connsiteY3" fmla="*/ 23704 h 23704"/>
                  <a:gd name="connsiteX4" fmla="*/ 32418 w 42525"/>
                  <a:gd name="connsiteY4" fmla="*/ 17568 h 23704"/>
                  <a:gd name="connsiteX5" fmla="*/ 23756 w 42525"/>
                  <a:gd name="connsiteY5" fmla="*/ 11071 h 23704"/>
                  <a:gd name="connsiteX6" fmla="*/ 9318 w 42525"/>
                  <a:gd name="connsiteY6" fmla="*/ 1326 h 23704"/>
                  <a:gd name="connsiteX7" fmla="*/ 8596 w 42525"/>
                  <a:gd name="connsiteY7" fmla="*/ 965 h 23704"/>
                  <a:gd name="connsiteX8" fmla="*/ 3543 w 42525"/>
                  <a:gd name="connsiteY8" fmla="*/ 243 h 23704"/>
                  <a:gd name="connsiteX9" fmla="*/ 656 w 42525"/>
                  <a:gd name="connsiteY9" fmla="*/ 3130 h 23704"/>
                  <a:gd name="connsiteX10" fmla="*/ 4626 w 42525"/>
                  <a:gd name="connsiteY10" fmla="*/ 10710 h 23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525" h="23704">
                    <a:moveTo>
                      <a:pt x="4626" y="10710"/>
                    </a:moveTo>
                    <a:cubicBezTo>
                      <a:pt x="6070" y="11432"/>
                      <a:pt x="8596" y="12876"/>
                      <a:pt x="11484" y="14681"/>
                    </a:cubicBezTo>
                    <a:cubicBezTo>
                      <a:pt x="20508" y="20095"/>
                      <a:pt x="27004" y="23704"/>
                      <a:pt x="30614" y="23704"/>
                    </a:cubicBezTo>
                    <a:lnTo>
                      <a:pt x="42525" y="23704"/>
                    </a:lnTo>
                    <a:lnTo>
                      <a:pt x="32418" y="17568"/>
                    </a:lnTo>
                    <a:cubicBezTo>
                      <a:pt x="30614" y="16485"/>
                      <a:pt x="27366" y="13959"/>
                      <a:pt x="23756" y="11071"/>
                    </a:cubicBezTo>
                    <a:cubicBezTo>
                      <a:pt x="16176" y="5657"/>
                      <a:pt x="11484" y="2048"/>
                      <a:pt x="9318" y="1326"/>
                    </a:cubicBezTo>
                    <a:cubicBezTo>
                      <a:pt x="8957" y="1326"/>
                      <a:pt x="8957" y="1326"/>
                      <a:pt x="8596" y="965"/>
                    </a:cubicBezTo>
                    <a:cubicBezTo>
                      <a:pt x="7513" y="604"/>
                      <a:pt x="5709" y="-479"/>
                      <a:pt x="3543" y="243"/>
                    </a:cubicBezTo>
                    <a:cubicBezTo>
                      <a:pt x="2821" y="604"/>
                      <a:pt x="1377" y="1326"/>
                      <a:pt x="656" y="3130"/>
                    </a:cubicBezTo>
                    <a:cubicBezTo>
                      <a:pt x="-427" y="4574"/>
                      <a:pt x="-789" y="8184"/>
                      <a:pt x="4626" y="10710"/>
                    </a:cubicBezTo>
                    <a:close/>
                  </a:path>
                </a:pathLst>
              </a:custGeom>
              <a:solidFill>
                <a:srgbClr val="000000"/>
              </a:solidFill>
              <a:ln w="3607" cap="flat">
                <a:noFill/>
                <a:prstDash val="solid"/>
                <a:miter/>
              </a:ln>
            </p:spPr>
            <p:txBody>
              <a:bodyPr rtlCol="0" anchor="ctr"/>
              <a:lstStyle/>
              <a:p>
                <a:endParaRPr lang="en-US"/>
              </a:p>
            </p:txBody>
          </p:sp>
          <p:sp>
            <p:nvSpPr>
              <p:cNvPr id="77" name="Freeform 312">
                <a:extLst>
                  <a:ext uri="{FF2B5EF4-FFF2-40B4-BE49-F238E27FC236}">
                    <a16:creationId xmlns:a16="http://schemas.microsoft.com/office/drawing/2014/main" id="{9A0CF146-C587-6574-750E-83B1E766B01A}"/>
                  </a:ext>
                </a:extLst>
              </p:cNvPr>
              <p:cNvSpPr/>
              <p:nvPr/>
            </p:nvSpPr>
            <p:spPr>
              <a:xfrm>
                <a:off x="8838116" y="1372682"/>
                <a:ext cx="50073" cy="39704"/>
              </a:xfrm>
              <a:custGeom>
                <a:avLst/>
                <a:gdLst>
                  <a:gd name="connsiteX0" fmla="*/ 35373 w 50073"/>
                  <a:gd name="connsiteY0" fmla="*/ 20213 h 39704"/>
                  <a:gd name="connsiteX1" fmla="*/ 9024 w 50073"/>
                  <a:gd name="connsiteY1" fmla="*/ 2888 h 39704"/>
                  <a:gd name="connsiteX2" fmla="*/ 3609 w 50073"/>
                  <a:gd name="connsiteY2" fmla="*/ 0 h 39704"/>
                  <a:gd name="connsiteX3" fmla="*/ 0 w 50073"/>
                  <a:gd name="connsiteY3" fmla="*/ 5775 h 39704"/>
                  <a:gd name="connsiteX4" fmla="*/ 4692 w 50073"/>
                  <a:gd name="connsiteY4" fmla="*/ 9024 h 39704"/>
                  <a:gd name="connsiteX5" fmla="*/ 35373 w 50073"/>
                  <a:gd name="connsiteY5" fmla="*/ 35373 h 39704"/>
                  <a:gd name="connsiteX6" fmla="*/ 40787 w 50073"/>
                  <a:gd name="connsiteY6" fmla="*/ 38982 h 39704"/>
                  <a:gd name="connsiteX7" fmla="*/ 40787 w 50073"/>
                  <a:gd name="connsiteY7" fmla="*/ 38982 h 39704"/>
                  <a:gd name="connsiteX8" fmla="*/ 44758 w 50073"/>
                  <a:gd name="connsiteY8" fmla="*/ 39704 h 39704"/>
                  <a:gd name="connsiteX9" fmla="*/ 49089 w 50073"/>
                  <a:gd name="connsiteY9" fmla="*/ 36817 h 39704"/>
                  <a:gd name="connsiteX10" fmla="*/ 47284 w 50073"/>
                  <a:gd name="connsiteY10" fmla="*/ 28515 h 39704"/>
                  <a:gd name="connsiteX11" fmla="*/ 35373 w 50073"/>
                  <a:gd name="connsiteY11" fmla="*/ 20213 h 39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0073" h="39704">
                    <a:moveTo>
                      <a:pt x="35373" y="20213"/>
                    </a:moveTo>
                    <a:cubicBezTo>
                      <a:pt x="27071" y="14438"/>
                      <a:pt x="18769" y="8302"/>
                      <a:pt x="9024" y="2888"/>
                    </a:cubicBezTo>
                    <a:cubicBezTo>
                      <a:pt x="7219" y="1805"/>
                      <a:pt x="5414" y="1083"/>
                      <a:pt x="3609" y="0"/>
                    </a:cubicBezTo>
                    <a:lnTo>
                      <a:pt x="0" y="5775"/>
                    </a:lnTo>
                    <a:cubicBezTo>
                      <a:pt x="1444" y="6858"/>
                      <a:pt x="2888" y="7941"/>
                      <a:pt x="4692" y="9024"/>
                    </a:cubicBezTo>
                    <a:cubicBezTo>
                      <a:pt x="14077" y="16243"/>
                      <a:pt x="24545" y="24905"/>
                      <a:pt x="35373" y="35373"/>
                    </a:cubicBezTo>
                    <a:cubicBezTo>
                      <a:pt x="37178" y="36817"/>
                      <a:pt x="38982" y="37899"/>
                      <a:pt x="40787" y="38982"/>
                    </a:cubicBezTo>
                    <a:lnTo>
                      <a:pt x="40787" y="38982"/>
                    </a:lnTo>
                    <a:cubicBezTo>
                      <a:pt x="42231" y="39704"/>
                      <a:pt x="43314" y="39704"/>
                      <a:pt x="44758" y="39704"/>
                    </a:cubicBezTo>
                    <a:cubicBezTo>
                      <a:pt x="46563" y="39343"/>
                      <a:pt x="48006" y="38621"/>
                      <a:pt x="49089" y="36817"/>
                    </a:cubicBezTo>
                    <a:cubicBezTo>
                      <a:pt x="50894" y="33929"/>
                      <a:pt x="50172" y="30681"/>
                      <a:pt x="47284" y="28515"/>
                    </a:cubicBezTo>
                    <a:cubicBezTo>
                      <a:pt x="42953" y="25988"/>
                      <a:pt x="38982" y="23101"/>
                      <a:pt x="35373" y="20213"/>
                    </a:cubicBezTo>
                    <a:close/>
                  </a:path>
                </a:pathLst>
              </a:custGeom>
              <a:solidFill>
                <a:srgbClr val="000000"/>
              </a:solidFill>
              <a:ln w="3607" cap="flat">
                <a:noFill/>
                <a:prstDash val="solid"/>
                <a:miter/>
              </a:ln>
            </p:spPr>
            <p:txBody>
              <a:bodyPr rtlCol="0" anchor="ctr"/>
              <a:lstStyle/>
              <a:p>
                <a:endParaRPr lang="en-US"/>
              </a:p>
            </p:txBody>
          </p:sp>
          <p:sp>
            <p:nvSpPr>
              <p:cNvPr id="78" name="Freeform 313">
                <a:extLst>
                  <a:ext uri="{FF2B5EF4-FFF2-40B4-BE49-F238E27FC236}">
                    <a16:creationId xmlns:a16="http://schemas.microsoft.com/office/drawing/2014/main" id="{D99616EA-FAF6-5B80-8243-E2CB5B07739E}"/>
                  </a:ext>
                </a:extLst>
              </p:cNvPr>
              <p:cNvSpPr/>
              <p:nvPr/>
            </p:nvSpPr>
            <p:spPr>
              <a:xfrm>
                <a:off x="9328396" y="1400114"/>
                <a:ext cx="44283" cy="29747"/>
              </a:xfrm>
              <a:custGeom>
                <a:avLst/>
                <a:gdLst>
                  <a:gd name="connsiteX0" fmla="*/ 12158 w 44283"/>
                  <a:gd name="connsiteY0" fmla="*/ 27793 h 29747"/>
                  <a:gd name="connsiteX1" fmla="*/ 35260 w 44283"/>
                  <a:gd name="connsiteY1" fmla="*/ 10828 h 29747"/>
                  <a:gd name="connsiteX2" fmla="*/ 44283 w 44283"/>
                  <a:gd name="connsiteY2" fmla="*/ 0 h 29747"/>
                  <a:gd name="connsiteX3" fmla="*/ 24070 w 44283"/>
                  <a:gd name="connsiteY3" fmla="*/ 8663 h 29747"/>
                  <a:gd name="connsiteX4" fmla="*/ 4218 w 44283"/>
                  <a:gd name="connsiteY4" fmla="*/ 17326 h 29747"/>
                  <a:gd name="connsiteX5" fmla="*/ 248 w 44283"/>
                  <a:gd name="connsiteY5" fmla="*/ 24544 h 29747"/>
                  <a:gd name="connsiteX6" fmla="*/ 4579 w 44283"/>
                  <a:gd name="connsiteY6" fmla="*/ 29237 h 29747"/>
                  <a:gd name="connsiteX7" fmla="*/ 7827 w 44283"/>
                  <a:gd name="connsiteY7" fmla="*/ 29598 h 29747"/>
                  <a:gd name="connsiteX8" fmla="*/ 10354 w 44283"/>
                  <a:gd name="connsiteY8" fmla="*/ 28876 h 29747"/>
                  <a:gd name="connsiteX9" fmla="*/ 12158 w 44283"/>
                  <a:gd name="connsiteY9" fmla="*/ 27793 h 297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4283" h="29747">
                    <a:moveTo>
                      <a:pt x="12158" y="27793"/>
                    </a:moveTo>
                    <a:cubicBezTo>
                      <a:pt x="20100" y="23462"/>
                      <a:pt x="28762" y="18769"/>
                      <a:pt x="35260" y="10828"/>
                    </a:cubicBezTo>
                    <a:lnTo>
                      <a:pt x="44283" y="0"/>
                    </a:lnTo>
                    <a:lnTo>
                      <a:pt x="24070" y="8663"/>
                    </a:lnTo>
                    <a:cubicBezTo>
                      <a:pt x="17573" y="11550"/>
                      <a:pt x="11076" y="14438"/>
                      <a:pt x="4218" y="17326"/>
                    </a:cubicBezTo>
                    <a:cubicBezTo>
                      <a:pt x="248" y="19130"/>
                      <a:pt x="-475" y="22379"/>
                      <a:pt x="248" y="24544"/>
                    </a:cubicBezTo>
                    <a:cubicBezTo>
                      <a:pt x="970" y="26710"/>
                      <a:pt x="2413" y="28515"/>
                      <a:pt x="4579" y="29237"/>
                    </a:cubicBezTo>
                    <a:cubicBezTo>
                      <a:pt x="5662" y="29598"/>
                      <a:pt x="6744" y="29959"/>
                      <a:pt x="7827" y="29598"/>
                    </a:cubicBezTo>
                    <a:cubicBezTo>
                      <a:pt x="8549" y="29598"/>
                      <a:pt x="9632" y="29237"/>
                      <a:pt x="10354" y="28876"/>
                    </a:cubicBezTo>
                    <a:lnTo>
                      <a:pt x="12158" y="27793"/>
                    </a:lnTo>
                    <a:close/>
                  </a:path>
                </a:pathLst>
              </a:custGeom>
              <a:solidFill>
                <a:srgbClr val="000000"/>
              </a:solidFill>
              <a:ln w="3607" cap="flat">
                <a:noFill/>
                <a:prstDash val="solid"/>
                <a:miter/>
              </a:ln>
            </p:spPr>
            <p:txBody>
              <a:bodyPr rtlCol="0" anchor="ctr"/>
              <a:lstStyle/>
              <a:p>
                <a:endParaRPr lang="en-US"/>
              </a:p>
            </p:txBody>
          </p:sp>
          <p:sp>
            <p:nvSpPr>
              <p:cNvPr id="79" name="Freeform 314">
                <a:extLst>
                  <a:ext uri="{FF2B5EF4-FFF2-40B4-BE49-F238E27FC236}">
                    <a16:creationId xmlns:a16="http://schemas.microsoft.com/office/drawing/2014/main" id="{9F723E08-BB04-6085-04EA-DC4677FEFABE}"/>
                  </a:ext>
                </a:extLst>
              </p:cNvPr>
              <p:cNvSpPr/>
              <p:nvPr/>
            </p:nvSpPr>
            <p:spPr>
              <a:xfrm>
                <a:off x="8807797" y="1484215"/>
                <a:ext cx="37271" cy="24183"/>
              </a:xfrm>
              <a:custGeom>
                <a:avLst/>
                <a:gdLst>
                  <a:gd name="connsiteX0" fmla="*/ 31764 w 37271"/>
                  <a:gd name="connsiteY0" fmla="*/ 11189 h 24183"/>
                  <a:gd name="connsiteX1" fmla="*/ 20213 w 37271"/>
                  <a:gd name="connsiteY1" fmla="*/ 8663 h 24183"/>
                  <a:gd name="connsiteX2" fmla="*/ 9024 w 37271"/>
                  <a:gd name="connsiteY2" fmla="*/ 5775 h 24183"/>
                  <a:gd name="connsiteX3" fmla="*/ 0 w 37271"/>
                  <a:gd name="connsiteY3" fmla="*/ 0 h 24183"/>
                  <a:gd name="connsiteX4" fmla="*/ 3970 w 37271"/>
                  <a:gd name="connsiteY4" fmla="*/ 9746 h 24183"/>
                  <a:gd name="connsiteX5" fmla="*/ 29598 w 37271"/>
                  <a:gd name="connsiteY5" fmla="*/ 24183 h 24183"/>
                  <a:gd name="connsiteX6" fmla="*/ 31402 w 37271"/>
                  <a:gd name="connsiteY6" fmla="*/ 24183 h 24183"/>
                  <a:gd name="connsiteX7" fmla="*/ 37178 w 37271"/>
                  <a:gd name="connsiteY7" fmla="*/ 18769 h 24183"/>
                  <a:gd name="connsiteX8" fmla="*/ 35733 w 37271"/>
                  <a:gd name="connsiteY8" fmla="*/ 13716 h 24183"/>
                  <a:gd name="connsiteX9" fmla="*/ 31764 w 37271"/>
                  <a:gd name="connsiteY9" fmla="*/ 11189 h 24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271" h="24183">
                    <a:moveTo>
                      <a:pt x="31764" y="11189"/>
                    </a:moveTo>
                    <a:cubicBezTo>
                      <a:pt x="28154" y="9746"/>
                      <a:pt x="24183" y="9024"/>
                      <a:pt x="20213" y="8663"/>
                    </a:cubicBezTo>
                    <a:cubicBezTo>
                      <a:pt x="15881" y="7941"/>
                      <a:pt x="12272" y="7580"/>
                      <a:pt x="9024" y="5775"/>
                    </a:cubicBezTo>
                    <a:lnTo>
                      <a:pt x="0" y="0"/>
                    </a:lnTo>
                    <a:lnTo>
                      <a:pt x="3970" y="9746"/>
                    </a:lnTo>
                    <a:cubicBezTo>
                      <a:pt x="6497" y="16243"/>
                      <a:pt x="24905" y="23822"/>
                      <a:pt x="29598" y="24183"/>
                    </a:cubicBezTo>
                    <a:cubicBezTo>
                      <a:pt x="30319" y="24183"/>
                      <a:pt x="30681" y="24183"/>
                      <a:pt x="31402" y="24183"/>
                    </a:cubicBezTo>
                    <a:cubicBezTo>
                      <a:pt x="35012" y="23822"/>
                      <a:pt x="36816" y="21296"/>
                      <a:pt x="37178" y="18769"/>
                    </a:cubicBezTo>
                    <a:cubicBezTo>
                      <a:pt x="37538" y="16964"/>
                      <a:pt x="36816" y="15160"/>
                      <a:pt x="35733" y="13716"/>
                    </a:cubicBezTo>
                    <a:cubicBezTo>
                      <a:pt x="35012" y="12272"/>
                      <a:pt x="33568" y="11550"/>
                      <a:pt x="31764" y="11189"/>
                    </a:cubicBezTo>
                    <a:close/>
                  </a:path>
                </a:pathLst>
              </a:custGeom>
              <a:solidFill>
                <a:srgbClr val="000000"/>
              </a:solidFill>
              <a:ln w="3607" cap="flat">
                <a:noFill/>
                <a:prstDash val="solid"/>
                <a:miter/>
              </a:ln>
            </p:spPr>
            <p:txBody>
              <a:bodyPr rtlCol="0" anchor="ctr"/>
              <a:lstStyle/>
              <a:p>
                <a:endParaRPr lang="en-US"/>
              </a:p>
            </p:txBody>
          </p:sp>
          <p:sp>
            <p:nvSpPr>
              <p:cNvPr id="80" name="Freeform 315">
                <a:extLst>
                  <a:ext uri="{FF2B5EF4-FFF2-40B4-BE49-F238E27FC236}">
                    <a16:creationId xmlns:a16="http://schemas.microsoft.com/office/drawing/2014/main" id="{6491EEC3-F97A-F588-7BB4-CCA5ECB898B6}"/>
                  </a:ext>
                </a:extLst>
              </p:cNvPr>
              <p:cNvSpPr/>
              <p:nvPr/>
            </p:nvSpPr>
            <p:spPr>
              <a:xfrm>
                <a:off x="8941708" y="1327203"/>
                <a:ext cx="25898" cy="37327"/>
              </a:xfrm>
              <a:custGeom>
                <a:avLst/>
                <a:gdLst>
                  <a:gd name="connsiteX0" fmla="*/ 20935 w 25898"/>
                  <a:gd name="connsiteY0" fmla="*/ 21296 h 37327"/>
                  <a:gd name="connsiteX1" fmla="*/ 9385 w 25898"/>
                  <a:gd name="connsiteY1" fmla="*/ 6858 h 37327"/>
                  <a:gd name="connsiteX2" fmla="*/ 0 w 25898"/>
                  <a:gd name="connsiteY2" fmla="*/ 0 h 37327"/>
                  <a:gd name="connsiteX3" fmla="*/ 3971 w 25898"/>
                  <a:gd name="connsiteY3" fmla="*/ 10828 h 37327"/>
                  <a:gd name="connsiteX4" fmla="*/ 18047 w 25898"/>
                  <a:gd name="connsiteY4" fmla="*/ 36817 h 37327"/>
                  <a:gd name="connsiteX5" fmla="*/ 21296 w 25898"/>
                  <a:gd name="connsiteY5" fmla="*/ 37178 h 37327"/>
                  <a:gd name="connsiteX6" fmla="*/ 24545 w 25898"/>
                  <a:gd name="connsiteY6" fmla="*/ 35373 h 37327"/>
                  <a:gd name="connsiteX7" fmla="*/ 24545 w 25898"/>
                  <a:gd name="connsiteY7" fmla="*/ 28154 h 37327"/>
                  <a:gd name="connsiteX8" fmla="*/ 20935 w 25898"/>
                  <a:gd name="connsiteY8" fmla="*/ 21296 h 373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898" h="37327">
                    <a:moveTo>
                      <a:pt x="20935" y="21296"/>
                    </a:moveTo>
                    <a:cubicBezTo>
                      <a:pt x="18047" y="16603"/>
                      <a:pt x="14799" y="10828"/>
                      <a:pt x="9385" y="6858"/>
                    </a:cubicBezTo>
                    <a:lnTo>
                      <a:pt x="0" y="0"/>
                    </a:lnTo>
                    <a:lnTo>
                      <a:pt x="3971" y="10828"/>
                    </a:lnTo>
                    <a:cubicBezTo>
                      <a:pt x="3971" y="11189"/>
                      <a:pt x="12994" y="34651"/>
                      <a:pt x="18047" y="36817"/>
                    </a:cubicBezTo>
                    <a:cubicBezTo>
                      <a:pt x="19130" y="37178"/>
                      <a:pt x="20213" y="37539"/>
                      <a:pt x="21296" y="37178"/>
                    </a:cubicBezTo>
                    <a:cubicBezTo>
                      <a:pt x="22740" y="36817"/>
                      <a:pt x="23823" y="36456"/>
                      <a:pt x="24545" y="35373"/>
                    </a:cubicBezTo>
                    <a:cubicBezTo>
                      <a:pt x="26349" y="33207"/>
                      <a:pt x="26349" y="30320"/>
                      <a:pt x="24545" y="28154"/>
                    </a:cubicBezTo>
                    <a:cubicBezTo>
                      <a:pt x="23823" y="26349"/>
                      <a:pt x="22379" y="23822"/>
                      <a:pt x="20935" y="21296"/>
                    </a:cubicBezTo>
                    <a:close/>
                  </a:path>
                </a:pathLst>
              </a:custGeom>
              <a:solidFill>
                <a:srgbClr val="000000"/>
              </a:solidFill>
              <a:ln w="3607" cap="flat">
                <a:noFill/>
                <a:prstDash val="solid"/>
                <a:miter/>
              </a:ln>
            </p:spPr>
            <p:txBody>
              <a:bodyPr rtlCol="0" anchor="ctr"/>
              <a:lstStyle/>
              <a:p>
                <a:endParaRPr lang="en-US"/>
              </a:p>
            </p:txBody>
          </p:sp>
          <p:sp>
            <p:nvSpPr>
              <p:cNvPr id="81" name="Freeform 316">
                <a:extLst>
                  <a:ext uri="{FF2B5EF4-FFF2-40B4-BE49-F238E27FC236}">
                    <a16:creationId xmlns:a16="http://schemas.microsoft.com/office/drawing/2014/main" id="{90AD3550-C200-411E-FC29-75987B0B3F90}"/>
                  </a:ext>
                </a:extLst>
              </p:cNvPr>
              <p:cNvSpPr/>
              <p:nvPr/>
            </p:nvSpPr>
            <p:spPr>
              <a:xfrm>
                <a:off x="9142060" y="1284972"/>
                <a:ext cx="11742" cy="37899"/>
              </a:xfrm>
              <a:custGeom>
                <a:avLst/>
                <a:gdLst>
                  <a:gd name="connsiteX0" fmla="*/ 2501 w 11742"/>
                  <a:gd name="connsiteY0" fmla="*/ 9024 h 37899"/>
                  <a:gd name="connsiteX1" fmla="*/ 2501 w 11742"/>
                  <a:gd name="connsiteY1" fmla="*/ 31402 h 37899"/>
                  <a:gd name="connsiteX2" fmla="*/ 5749 w 11742"/>
                  <a:gd name="connsiteY2" fmla="*/ 37899 h 37899"/>
                  <a:gd name="connsiteX3" fmla="*/ 8637 w 11742"/>
                  <a:gd name="connsiteY3" fmla="*/ 31402 h 37899"/>
                  <a:gd name="connsiteX4" fmla="*/ 11525 w 11742"/>
                  <a:gd name="connsiteY4" fmla="*/ 5414 h 37899"/>
                  <a:gd name="connsiteX5" fmla="*/ 11525 w 11742"/>
                  <a:gd name="connsiteY5" fmla="*/ 361 h 37899"/>
                  <a:gd name="connsiteX6" fmla="*/ 4666 w 11742"/>
                  <a:gd name="connsiteY6" fmla="*/ 0 h 37899"/>
                  <a:gd name="connsiteX7" fmla="*/ 2501 w 11742"/>
                  <a:gd name="connsiteY7" fmla="*/ 9024 h 37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742" h="37899">
                    <a:moveTo>
                      <a:pt x="2501" y="9024"/>
                    </a:moveTo>
                    <a:cubicBezTo>
                      <a:pt x="335" y="15521"/>
                      <a:pt x="-1831" y="23101"/>
                      <a:pt x="2501" y="31402"/>
                    </a:cubicBezTo>
                    <a:lnTo>
                      <a:pt x="5749" y="37899"/>
                    </a:lnTo>
                    <a:lnTo>
                      <a:pt x="8637" y="31402"/>
                    </a:lnTo>
                    <a:cubicBezTo>
                      <a:pt x="12247" y="22740"/>
                      <a:pt x="11885" y="14077"/>
                      <a:pt x="11525" y="5414"/>
                    </a:cubicBezTo>
                    <a:cubicBezTo>
                      <a:pt x="11525" y="3609"/>
                      <a:pt x="11525" y="2166"/>
                      <a:pt x="11525" y="361"/>
                    </a:cubicBezTo>
                    <a:lnTo>
                      <a:pt x="4666" y="0"/>
                    </a:lnTo>
                    <a:cubicBezTo>
                      <a:pt x="4306" y="2888"/>
                      <a:pt x="3583" y="5775"/>
                      <a:pt x="2501" y="9024"/>
                    </a:cubicBezTo>
                    <a:close/>
                  </a:path>
                </a:pathLst>
              </a:custGeom>
              <a:solidFill>
                <a:srgbClr val="000000"/>
              </a:solidFill>
              <a:ln w="3607" cap="flat">
                <a:noFill/>
                <a:prstDash val="solid"/>
                <a:miter/>
              </a:ln>
            </p:spPr>
            <p:txBody>
              <a:bodyPr rtlCol="0" anchor="ctr"/>
              <a:lstStyle/>
              <a:p>
                <a:endParaRPr lang="en-US"/>
              </a:p>
            </p:txBody>
          </p:sp>
          <p:sp>
            <p:nvSpPr>
              <p:cNvPr id="82" name="Freeform 317">
                <a:extLst>
                  <a:ext uri="{FF2B5EF4-FFF2-40B4-BE49-F238E27FC236}">
                    <a16:creationId xmlns:a16="http://schemas.microsoft.com/office/drawing/2014/main" id="{6AD64843-0B99-CB7E-6C88-C17E00A766A5}"/>
                  </a:ext>
                </a:extLst>
              </p:cNvPr>
              <p:cNvSpPr/>
              <p:nvPr/>
            </p:nvSpPr>
            <p:spPr>
              <a:xfrm>
                <a:off x="9365686" y="1656171"/>
                <a:ext cx="35147" cy="14442"/>
              </a:xfrm>
              <a:custGeom>
                <a:avLst/>
                <a:gdLst>
                  <a:gd name="connsiteX0" fmla="*/ 6632 w 35147"/>
                  <a:gd name="connsiteY0" fmla="*/ 13571 h 14442"/>
                  <a:gd name="connsiteX1" fmla="*/ 9881 w 35147"/>
                  <a:gd name="connsiteY1" fmla="*/ 13932 h 14442"/>
                  <a:gd name="connsiteX2" fmla="*/ 18905 w 35147"/>
                  <a:gd name="connsiteY2" fmla="*/ 14293 h 14442"/>
                  <a:gd name="connsiteX3" fmla="*/ 27567 w 35147"/>
                  <a:gd name="connsiteY3" fmla="*/ 11044 h 14442"/>
                  <a:gd name="connsiteX4" fmla="*/ 35148 w 35147"/>
                  <a:gd name="connsiteY4" fmla="*/ 6713 h 14442"/>
                  <a:gd name="connsiteX5" fmla="*/ 20349 w 35147"/>
                  <a:gd name="connsiteY5" fmla="*/ 3104 h 14442"/>
                  <a:gd name="connsiteX6" fmla="*/ 8798 w 35147"/>
                  <a:gd name="connsiteY6" fmla="*/ 216 h 14442"/>
                  <a:gd name="connsiteX7" fmla="*/ 2662 w 35147"/>
                  <a:gd name="connsiteY7" fmla="*/ 938 h 14442"/>
                  <a:gd name="connsiteX8" fmla="*/ 135 w 35147"/>
                  <a:gd name="connsiteY8" fmla="*/ 4547 h 14442"/>
                  <a:gd name="connsiteX9" fmla="*/ 135 w 35147"/>
                  <a:gd name="connsiteY9" fmla="*/ 4547 h 14442"/>
                  <a:gd name="connsiteX10" fmla="*/ 1218 w 35147"/>
                  <a:gd name="connsiteY10" fmla="*/ 10322 h 14442"/>
                  <a:gd name="connsiteX11" fmla="*/ 6632 w 35147"/>
                  <a:gd name="connsiteY11" fmla="*/ 13571 h 144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5147" h="14442">
                    <a:moveTo>
                      <a:pt x="6632" y="13571"/>
                    </a:moveTo>
                    <a:cubicBezTo>
                      <a:pt x="7715" y="13571"/>
                      <a:pt x="8798" y="13932"/>
                      <a:pt x="9881" y="13932"/>
                    </a:cubicBezTo>
                    <a:cubicBezTo>
                      <a:pt x="12408" y="14293"/>
                      <a:pt x="15656" y="14654"/>
                      <a:pt x="18905" y="14293"/>
                    </a:cubicBezTo>
                    <a:cubicBezTo>
                      <a:pt x="21432" y="13932"/>
                      <a:pt x="24319" y="12849"/>
                      <a:pt x="27567" y="11044"/>
                    </a:cubicBezTo>
                    <a:lnTo>
                      <a:pt x="35148" y="6713"/>
                    </a:lnTo>
                    <a:lnTo>
                      <a:pt x="20349" y="3104"/>
                    </a:lnTo>
                    <a:cubicBezTo>
                      <a:pt x="16017" y="2021"/>
                      <a:pt x="12408" y="1299"/>
                      <a:pt x="8798" y="216"/>
                    </a:cubicBezTo>
                    <a:cubicBezTo>
                      <a:pt x="6632" y="-145"/>
                      <a:pt x="4467" y="-145"/>
                      <a:pt x="2662" y="938"/>
                    </a:cubicBezTo>
                    <a:cubicBezTo>
                      <a:pt x="1218" y="1660"/>
                      <a:pt x="496" y="3104"/>
                      <a:pt x="135" y="4547"/>
                    </a:cubicBezTo>
                    <a:lnTo>
                      <a:pt x="135" y="4547"/>
                    </a:lnTo>
                    <a:cubicBezTo>
                      <a:pt x="-225" y="6713"/>
                      <a:pt x="135" y="8879"/>
                      <a:pt x="1218" y="10322"/>
                    </a:cubicBezTo>
                    <a:cubicBezTo>
                      <a:pt x="2662" y="12488"/>
                      <a:pt x="4467" y="13210"/>
                      <a:pt x="6632" y="13571"/>
                    </a:cubicBezTo>
                    <a:close/>
                  </a:path>
                </a:pathLst>
              </a:custGeom>
              <a:solidFill>
                <a:srgbClr val="000000"/>
              </a:solidFill>
              <a:ln w="3607" cap="flat">
                <a:noFill/>
                <a:prstDash val="solid"/>
                <a:miter/>
              </a:ln>
            </p:spPr>
            <p:txBody>
              <a:bodyPr rtlCol="0" anchor="ctr"/>
              <a:lstStyle/>
              <a:p>
                <a:endParaRPr lang="en-US"/>
              </a:p>
            </p:txBody>
          </p:sp>
          <p:sp>
            <p:nvSpPr>
              <p:cNvPr id="83" name="Freeform 318">
                <a:extLst>
                  <a:ext uri="{FF2B5EF4-FFF2-40B4-BE49-F238E27FC236}">
                    <a16:creationId xmlns:a16="http://schemas.microsoft.com/office/drawing/2014/main" id="{E9206891-7344-C668-AC9E-E2A983556F12}"/>
                  </a:ext>
                </a:extLst>
              </p:cNvPr>
              <p:cNvSpPr/>
              <p:nvPr/>
            </p:nvSpPr>
            <p:spPr>
              <a:xfrm>
                <a:off x="8841004" y="1719780"/>
                <a:ext cx="27647" cy="18542"/>
              </a:xfrm>
              <a:custGeom>
                <a:avLst/>
                <a:gdLst>
                  <a:gd name="connsiteX0" fmla="*/ 16964 w 27647"/>
                  <a:gd name="connsiteY0" fmla="*/ 1217 h 18542"/>
                  <a:gd name="connsiteX1" fmla="*/ 6497 w 27647"/>
                  <a:gd name="connsiteY1" fmla="*/ 7353 h 18542"/>
                  <a:gd name="connsiteX2" fmla="*/ 0 w 27647"/>
                  <a:gd name="connsiteY2" fmla="*/ 11323 h 18542"/>
                  <a:gd name="connsiteX3" fmla="*/ 3248 w 27647"/>
                  <a:gd name="connsiteY3" fmla="*/ 18542 h 18542"/>
                  <a:gd name="connsiteX4" fmla="*/ 5776 w 27647"/>
                  <a:gd name="connsiteY4" fmla="*/ 18542 h 18542"/>
                  <a:gd name="connsiteX5" fmla="*/ 7580 w 27647"/>
                  <a:gd name="connsiteY5" fmla="*/ 18181 h 18542"/>
                  <a:gd name="connsiteX6" fmla="*/ 20935 w 27647"/>
                  <a:gd name="connsiteY6" fmla="*/ 13128 h 18542"/>
                  <a:gd name="connsiteX7" fmla="*/ 23462 w 27647"/>
                  <a:gd name="connsiteY7" fmla="*/ 12045 h 18542"/>
                  <a:gd name="connsiteX8" fmla="*/ 27432 w 27647"/>
                  <a:gd name="connsiteY8" fmla="*/ 7714 h 18542"/>
                  <a:gd name="connsiteX9" fmla="*/ 26710 w 27647"/>
                  <a:gd name="connsiteY9" fmla="*/ 3022 h 18542"/>
                  <a:gd name="connsiteX10" fmla="*/ 16964 w 27647"/>
                  <a:gd name="connsiteY10" fmla="*/ 1217 h 18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647" h="18542">
                    <a:moveTo>
                      <a:pt x="16964" y="1217"/>
                    </a:moveTo>
                    <a:cubicBezTo>
                      <a:pt x="13355" y="3383"/>
                      <a:pt x="10107" y="5187"/>
                      <a:pt x="6497" y="7353"/>
                    </a:cubicBezTo>
                    <a:lnTo>
                      <a:pt x="0" y="11323"/>
                    </a:lnTo>
                    <a:lnTo>
                      <a:pt x="3248" y="18542"/>
                    </a:lnTo>
                    <a:lnTo>
                      <a:pt x="5776" y="18542"/>
                    </a:lnTo>
                    <a:cubicBezTo>
                      <a:pt x="6497" y="18542"/>
                      <a:pt x="6858" y="18542"/>
                      <a:pt x="7580" y="18181"/>
                    </a:cubicBezTo>
                    <a:cubicBezTo>
                      <a:pt x="12633" y="17460"/>
                      <a:pt x="16964" y="15294"/>
                      <a:pt x="20935" y="13128"/>
                    </a:cubicBezTo>
                    <a:cubicBezTo>
                      <a:pt x="21657" y="12767"/>
                      <a:pt x="22379" y="12406"/>
                      <a:pt x="23462" y="12045"/>
                    </a:cubicBezTo>
                    <a:cubicBezTo>
                      <a:pt x="25988" y="10602"/>
                      <a:pt x="27071" y="8797"/>
                      <a:pt x="27432" y="7714"/>
                    </a:cubicBezTo>
                    <a:cubicBezTo>
                      <a:pt x="27793" y="6631"/>
                      <a:pt x="27793" y="4826"/>
                      <a:pt x="26710" y="3022"/>
                    </a:cubicBezTo>
                    <a:cubicBezTo>
                      <a:pt x="24545" y="495"/>
                      <a:pt x="21296" y="-1310"/>
                      <a:pt x="16964" y="1217"/>
                    </a:cubicBezTo>
                    <a:close/>
                  </a:path>
                </a:pathLst>
              </a:custGeom>
              <a:solidFill>
                <a:srgbClr val="000000"/>
              </a:solidFill>
              <a:ln w="3607" cap="flat">
                <a:noFill/>
                <a:prstDash val="solid"/>
                <a:miter/>
              </a:ln>
            </p:spPr>
            <p:txBody>
              <a:bodyPr rtlCol="0" anchor="ctr"/>
              <a:lstStyle/>
              <a:p>
                <a:endParaRPr lang="en-US"/>
              </a:p>
            </p:txBody>
          </p:sp>
          <p:sp>
            <p:nvSpPr>
              <p:cNvPr id="84" name="Freeform 319">
                <a:extLst>
                  <a:ext uri="{FF2B5EF4-FFF2-40B4-BE49-F238E27FC236}">
                    <a16:creationId xmlns:a16="http://schemas.microsoft.com/office/drawing/2014/main" id="{D88FBA9F-B4D7-A030-C0A6-B37F14EFBF7E}"/>
                  </a:ext>
                </a:extLst>
              </p:cNvPr>
              <p:cNvSpPr/>
              <p:nvPr/>
            </p:nvSpPr>
            <p:spPr>
              <a:xfrm>
                <a:off x="8883890" y="1384892"/>
                <a:ext cx="382409" cy="372146"/>
              </a:xfrm>
              <a:custGeom>
                <a:avLst/>
                <a:gdLst>
                  <a:gd name="connsiteX0" fmla="*/ 76949 w 382409"/>
                  <a:gd name="connsiteY0" fmla="*/ 26412 h 372146"/>
                  <a:gd name="connsiteX1" fmla="*/ 4399 w 382409"/>
                  <a:gd name="connsiteY1" fmla="*/ 234318 h 372146"/>
                  <a:gd name="connsiteX2" fmla="*/ 338275 w 382409"/>
                  <a:gd name="connsiteY2" fmla="*/ 291709 h 372146"/>
                  <a:gd name="connsiteX3" fmla="*/ 76949 w 382409"/>
                  <a:gd name="connsiteY3" fmla="*/ 26412 h 372146"/>
                </a:gdLst>
                <a:ahLst/>
                <a:cxnLst>
                  <a:cxn ang="0">
                    <a:pos x="connsiteX0" y="connsiteY0"/>
                  </a:cxn>
                  <a:cxn ang="0">
                    <a:pos x="connsiteX1" y="connsiteY1"/>
                  </a:cxn>
                  <a:cxn ang="0">
                    <a:pos x="connsiteX2" y="connsiteY2"/>
                  </a:cxn>
                  <a:cxn ang="0">
                    <a:pos x="connsiteX3" y="connsiteY3"/>
                  </a:cxn>
                </a:cxnLst>
                <a:rect l="l" t="t" r="r" b="b"/>
                <a:pathLst>
                  <a:path w="382409" h="372146">
                    <a:moveTo>
                      <a:pt x="76949" y="26412"/>
                    </a:moveTo>
                    <a:cubicBezTo>
                      <a:pt x="73339" y="28939"/>
                      <a:pt x="-21229" y="94992"/>
                      <a:pt x="4399" y="234318"/>
                    </a:cubicBezTo>
                    <a:cubicBezTo>
                      <a:pt x="35079" y="401076"/>
                      <a:pt x="248760" y="411904"/>
                      <a:pt x="338275" y="291709"/>
                    </a:cubicBezTo>
                    <a:cubicBezTo>
                      <a:pt x="494564" y="81637"/>
                      <a:pt x="194618" y="-61659"/>
                      <a:pt x="76949" y="26412"/>
                    </a:cubicBezTo>
                    <a:close/>
                  </a:path>
                </a:pathLst>
              </a:custGeom>
              <a:solidFill>
                <a:srgbClr val="FFC000"/>
              </a:solidFill>
              <a:ln w="3607" cap="flat">
                <a:noFill/>
                <a:prstDash val="solid"/>
                <a:miter/>
              </a:ln>
            </p:spPr>
            <p:txBody>
              <a:bodyPr rtlCol="0" anchor="ctr"/>
              <a:lstStyle/>
              <a:p>
                <a:endParaRPr lang="en-US"/>
              </a:p>
            </p:txBody>
          </p:sp>
        </p:grpSp>
        <p:sp>
          <p:nvSpPr>
            <p:cNvPr id="58" name="Freeform 320">
              <a:extLst>
                <a:ext uri="{FF2B5EF4-FFF2-40B4-BE49-F238E27FC236}">
                  <a16:creationId xmlns:a16="http://schemas.microsoft.com/office/drawing/2014/main" id="{48863BBF-ACEC-B9A3-6188-FA59E0147CEB}"/>
                </a:ext>
              </a:extLst>
            </p:cNvPr>
            <p:cNvSpPr/>
            <p:nvPr/>
          </p:nvSpPr>
          <p:spPr>
            <a:xfrm>
              <a:off x="9904309" y="1214867"/>
              <a:ext cx="74762" cy="445785"/>
            </a:xfrm>
            <a:custGeom>
              <a:avLst/>
              <a:gdLst>
                <a:gd name="connsiteX0" fmla="*/ 74762 w 74762"/>
                <a:gd name="connsiteY0" fmla="*/ 439716 h 445785"/>
                <a:gd name="connsiteX1" fmla="*/ 18454 w 74762"/>
                <a:gd name="connsiteY1" fmla="*/ 32567 h 445785"/>
                <a:gd name="connsiteX2" fmla="*/ 10513 w 74762"/>
                <a:gd name="connsiteY2" fmla="*/ 2969 h 445785"/>
                <a:gd name="connsiteX3" fmla="*/ 768 w 74762"/>
                <a:gd name="connsiteY3" fmla="*/ 7301 h 445785"/>
                <a:gd name="connsiteX4" fmla="*/ 8347 w 74762"/>
                <a:gd name="connsiteY4" fmla="*/ 37620 h 445785"/>
                <a:gd name="connsiteX5" fmla="*/ 67904 w 74762"/>
                <a:gd name="connsiteY5" fmla="*/ 441159 h 445785"/>
                <a:gd name="connsiteX6" fmla="*/ 74762 w 74762"/>
                <a:gd name="connsiteY6" fmla="*/ 439716 h 4457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762" h="445785">
                  <a:moveTo>
                    <a:pt x="74762" y="439716"/>
                  </a:moveTo>
                  <a:cubicBezTo>
                    <a:pt x="74401" y="427443"/>
                    <a:pt x="19898" y="44478"/>
                    <a:pt x="18454" y="32567"/>
                  </a:cubicBezTo>
                  <a:cubicBezTo>
                    <a:pt x="17371" y="22099"/>
                    <a:pt x="15566" y="12354"/>
                    <a:pt x="10513" y="2969"/>
                  </a:cubicBezTo>
                  <a:cubicBezTo>
                    <a:pt x="7265" y="-3167"/>
                    <a:pt x="-2841" y="1164"/>
                    <a:pt x="768" y="7301"/>
                  </a:cubicBezTo>
                  <a:cubicBezTo>
                    <a:pt x="5821" y="16685"/>
                    <a:pt x="7265" y="27153"/>
                    <a:pt x="8347" y="37620"/>
                  </a:cubicBezTo>
                  <a:cubicBezTo>
                    <a:pt x="9792" y="48449"/>
                    <a:pt x="67543" y="430331"/>
                    <a:pt x="67904" y="441159"/>
                  </a:cubicBezTo>
                  <a:cubicBezTo>
                    <a:pt x="67904" y="448378"/>
                    <a:pt x="74762" y="446574"/>
                    <a:pt x="74762" y="439716"/>
                  </a:cubicBezTo>
                  <a:close/>
                </a:path>
              </a:pathLst>
            </a:custGeom>
            <a:solidFill>
              <a:srgbClr val="000000"/>
            </a:solidFill>
            <a:ln w="3607" cap="flat">
              <a:noFill/>
              <a:prstDash val="solid"/>
              <a:miter/>
            </a:ln>
          </p:spPr>
          <p:txBody>
            <a:bodyPr rtlCol="0" anchor="ctr"/>
            <a:lstStyle/>
            <a:p>
              <a:endParaRPr lang="en-US"/>
            </a:p>
          </p:txBody>
        </p:sp>
      </p:grpSp>
    </p:spTree>
    <p:extLst>
      <p:ext uri="{BB962C8B-B14F-4D97-AF65-F5344CB8AC3E}">
        <p14:creationId xmlns:p14="http://schemas.microsoft.com/office/powerpoint/2010/main" val="40007563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034012A8-B5A7-CAFE-5061-B64C68E199B5}"/>
              </a:ext>
            </a:extLst>
          </p:cNvPr>
          <p:cNvSpPr>
            <a:spLocks noGrp="1"/>
          </p:cNvSpPr>
          <p:nvPr>
            <p:ph type="body" sz="quarter" idx="18"/>
          </p:nvPr>
        </p:nvSpPr>
        <p:spPr>
          <a:xfrm>
            <a:off x="3238396" y="999146"/>
            <a:ext cx="8173861" cy="3849918"/>
          </a:xfrm>
        </p:spPr>
        <p:txBody>
          <a:bodyPr/>
          <a:lstStyle/>
          <a:p>
            <a:pPr marL="0" indent="0"/>
            <a:r>
              <a:rPr lang="en-US" sz="2000" b="1" dirty="0">
                <a:solidFill>
                  <a:srgbClr val="1C94CA"/>
                </a:solidFill>
              </a:rPr>
              <a:t>360-Degree Feedback</a:t>
            </a:r>
            <a:r>
              <a:rPr lang="en-US" sz="2000" dirty="0">
                <a:solidFill>
                  <a:srgbClr val="1C94CA"/>
                </a:solidFill>
              </a:rPr>
              <a:t> </a:t>
            </a:r>
            <a:r>
              <a:rPr lang="en-US" sz="2000" dirty="0"/>
              <a:t>Incorporate D&amp;I into leadership 360-degree feedback processes. Ask peers, direct reports, and other stakeholders to assess leaders on their commitment to and effectiveness in promoting D&amp;I.</a:t>
            </a:r>
          </a:p>
          <a:p>
            <a:pPr marL="0" indent="0"/>
            <a:r>
              <a:rPr lang="en-US" sz="2000" b="1" dirty="0">
                <a:solidFill>
                  <a:srgbClr val="1C94CA"/>
                </a:solidFill>
              </a:rPr>
              <a:t>Inclusive Leadership Assessments</a:t>
            </a:r>
            <a:r>
              <a:rPr lang="en-US" sz="2000" dirty="0">
                <a:solidFill>
                  <a:srgbClr val="1C94CA"/>
                </a:solidFill>
              </a:rPr>
              <a:t> </a:t>
            </a:r>
            <a:r>
              <a:rPr lang="en-US" sz="2000" dirty="0"/>
              <a:t>Use tools or frameworks to assess how well you or other leaders exhibit inclusive behaviors, such as active listening, empathy, fairness in decision-making, and advocating for diverse talent.</a:t>
            </a:r>
          </a:p>
          <a:p>
            <a:pPr marL="0" indent="0"/>
            <a:endParaRPr lang="en-IE" sz="2000" dirty="0">
              <a:solidFill>
                <a:srgbClr val="335C42"/>
              </a:solidFill>
            </a:endParaRPr>
          </a:p>
        </p:txBody>
      </p:sp>
      <p:sp>
        <p:nvSpPr>
          <p:cNvPr id="5" name="Text Placeholder 4">
            <a:extLst>
              <a:ext uri="{FF2B5EF4-FFF2-40B4-BE49-F238E27FC236}">
                <a16:creationId xmlns:a16="http://schemas.microsoft.com/office/drawing/2014/main" id="{B39A4CCD-09F4-EA92-1A95-FEBC75997BF2}"/>
              </a:ext>
            </a:extLst>
          </p:cNvPr>
          <p:cNvSpPr>
            <a:spLocks noGrp="1"/>
          </p:cNvSpPr>
          <p:nvPr>
            <p:ph type="body" sz="quarter" idx="16"/>
          </p:nvPr>
        </p:nvSpPr>
        <p:spPr>
          <a:xfrm>
            <a:off x="3202126" y="368765"/>
            <a:ext cx="6859719" cy="803654"/>
          </a:xfrm>
        </p:spPr>
        <p:txBody>
          <a:bodyPr anchor="ctr"/>
          <a:lstStyle/>
          <a:p>
            <a:r>
              <a:rPr lang="en-US" sz="2800" b="0" dirty="0">
                <a:solidFill>
                  <a:srgbClr val="1C94CA"/>
                </a:solidFill>
              </a:rPr>
              <a:t>Evaluate Leadership Effectiveness in D&amp;I </a:t>
            </a:r>
            <a:endParaRPr lang="en-IE" sz="2800" b="0" dirty="0">
              <a:solidFill>
                <a:srgbClr val="1C94CA"/>
              </a:solidFill>
            </a:endParaRPr>
          </a:p>
        </p:txBody>
      </p:sp>
      <p:pic>
        <p:nvPicPr>
          <p:cNvPr id="8" name="Graphic 7" descr="Chevron arrows with solid fill">
            <a:extLst>
              <a:ext uri="{FF2B5EF4-FFF2-40B4-BE49-F238E27FC236}">
                <a16:creationId xmlns:a16="http://schemas.microsoft.com/office/drawing/2014/main" id="{4BE7C39F-59C8-2D15-F523-79D2CF8352C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73942" y="619778"/>
            <a:ext cx="520661" cy="520661"/>
          </a:xfrm>
          <a:prstGeom prst="rect">
            <a:avLst/>
          </a:prstGeom>
        </p:spPr>
      </p:pic>
      <p:sp>
        <p:nvSpPr>
          <p:cNvPr id="3" name="Round Diagonal Corner Rectangle 9">
            <a:extLst>
              <a:ext uri="{FF2B5EF4-FFF2-40B4-BE49-F238E27FC236}">
                <a16:creationId xmlns:a16="http://schemas.microsoft.com/office/drawing/2014/main" id="{5871F6A2-A1CE-4B6C-6015-50ACB1973DB8}"/>
              </a:ext>
            </a:extLst>
          </p:cNvPr>
          <p:cNvSpPr/>
          <p:nvPr/>
        </p:nvSpPr>
        <p:spPr>
          <a:xfrm rot="16200000">
            <a:off x="1117314" y="34045"/>
            <a:ext cx="813162" cy="1675705"/>
          </a:xfrm>
          <a:prstGeom prst="round2DiagRect">
            <a:avLst/>
          </a:prstGeom>
          <a:solidFill>
            <a:srgbClr val="1C9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8">
            <a:extLst>
              <a:ext uri="{FF2B5EF4-FFF2-40B4-BE49-F238E27FC236}">
                <a16:creationId xmlns:a16="http://schemas.microsoft.com/office/drawing/2014/main" id="{94D7D6FC-F84B-8258-B16B-05263CD1B29D}"/>
              </a:ext>
            </a:extLst>
          </p:cNvPr>
          <p:cNvSpPr txBox="1">
            <a:spLocks/>
          </p:cNvSpPr>
          <p:nvPr/>
        </p:nvSpPr>
        <p:spPr>
          <a:xfrm>
            <a:off x="53185" y="313873"/>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4</a:t>
            </a:r>
          </a:p>
        </p:txBody>
      </p:sp>
      <p:grpSp>
        <p:nvGrpSpPr>
          <p:cNvPr id="7" name="Graphic 4">
            <a:extLst>
              <a:ext uri="{FF2B5EF4-FFF2-40B4-BE49-F238E27FC236}">
                <a16:creationId xmlns:a16="http://schemas.microsoft.com/office/drawing/2014/main" id="{58B81AF6-49B1-E3C4-21C4-6BA1DECB4FB8}"/>
              </a:ext>
            </a:extLst>
          </p:cNvPr>
          <p:cNvGrpSpPr/>
          <p:nvPr/>
        </p:nvGrpSpPr>
        <p:grpSpPr>
          <a:xfrm>
            <a:off x="867079" y="3889751"/>
            <a:ext cx="1979101" cy="2176563"/>
            <a:chOff x="1789179" y="1005960"/>
            <a:chExt cx="1880222" cy="2137333"/>
          </a:xfrm>
        </p:grpSpPr>
        <p:grpSp>
          <p:nvGrpSpPr>
            <p:cNvPr id="11" name="Graphic 4">
              <a:extLst>
                <a:ext uri="{FF2B5EF4-FFF2-40B4-BE49-F238E27FC236}">
                  <a16:creationId xmlns:a16="http://schemas.microsoft.com/office/drawing/2014/main" id="{A9E7D656-D898-E641-2086-CDD2842EAC40}"/>
                </a:ext>
              </a:extLst>
            </p:cNvPr>
            <p:cNvGrpSpPr/>
            <p:nvPr/>
          </p:nvGrpSpPr>
          <p:grpSpPr>
            <a:xfrm>
              <a:off x="1789179" y="1169830"/>
              <a:ext cx="1333335" cy="1973463"/>
              <a:chOff x="1789179" y="1169830"/>
              <a:chExt cx="1333335" cy="1973463"/>
            </a:xfrm>
          </p:grpSpPr>
          <p:sp>
            <p:nvSpPr>
              <p:cNvPr id="25" name="Freeform 167">
                <a:extLst>
                  <a:ext uri="{FF2B5EF4-FFF2-40B4-BE49-F238E27FC236}">
                    <a16:creationId xmlns:a16="http://schemas.microsoft.com/office/drawing/2014/main" id="{DB64AE7F-560F-24FA-44D3-921B43205910}"/>
                  </a:ext>
                </a:extLst>
              </p:cNvPr>
              <p:cNvSpPr/>
              <p:nvPr/>
            </p:nvSpPr>
            <p:spPr>
              <a:xfrm>
                <a:off x="1805253" y="1198766"/>
                <a:ext cx="933213" cy="943468"/>
              </a:xfrm>
              <a:custGeom>
                <a:avLst/>
                <a:gdLst>
                  <a:gd name="connsiteX0" fmla="*/ 931048 w 933213"/>
                  <a:gd name="connsiteY0" fmla="*/ 560130 h 943468"/>
                  <a:gd name="connsiteX1" fmla="*/ 849113 w 933213"/>
                  <a:gd name="connsiteY1" fmla="*/ 521509 h 943468"/>
                  <a:gd name="connsiteX2" fmla="*/ 720254 w 933213"/>
                  <a:gd name="connsiteY2" fmla="*/ 248994 h 943468"/>
                  <a:gd name="connsiteX3" fmla="*/ 739385 w 933213"/>
                  <a:gd name="connsiteY3" fmla="*/ 41088 h 943468"/>
                  <a:gd name="connsiteX4" fmla="*/ 757432 w 933213"/>
                  <a:gd name="connsiteY4" fmla="*/ 12934 h 943468"/>
                  <a:gd name="connsiteX5" fmla="*/ 754184 w 933213"/>
                  <a:gd name="connsiteY5" fmla="*/ 11851 h 943468"/>
                  <a:gd name="connsiteX6" fmla="*/ 632544 w 933213"/>
                  <a:gd name="connsiteY6" fmla="*/ 1023 h 943468"/>
                  <a:gd name="connsiteX7" fmla="*/ 552053 w 933213"/>
                  <a:gd name="connsiteY7" fmla="*/ 12212 h 943468"/>
                  <a:gd name="connsiteX8" fmla="*/ 347396 w 933213"/>
                  <a:gd name="connsiteY8" fmla="*/ 136378 h 943468"/>
                  <a:gd name="connsiteX9" fmla="*/ 230810 w 933213"/>
                  <a:gd name="connsiteY9" fmla="*/ 212899 h 943468"/>
                  <a:gd name="connsiteX10" fmla="*/ 70188 w 933213"/>
                  <a:gd name="connsiteY10" fmla="*/ 381461 h 943468"/>
                  <a:gd name="connsiteX11" fmla="*/ 40230 w 933213"/>
                  <a:gd name="connsiteY11" fmla="*/ 581787 h 943468"/>
                  <a:gd name="connsiteX12" fmla="*/ 48171 w 933213"/>
                  <a:gd name="connsiteY12" fmla="*/ 671663 h 943468"/>
                  <a:gd name="connsiteX13" fmla="*/ 22904 w 933213"/>
                  <a:gd name="connsiteY13" fmla="*/ 825066 h 943468"/>
                  <a:gd name="connsiteX14" fmla="*/ 164 w 933213"/>
                  <a:gd name="connsiteY14" fmla="*/ 897255 h 943468"/>
                  <a:gd name="connsiteX15" fmla="*/ 19295 w 933213"/>
                  <a:gd name="connsiteY15" fmla="*/ 940930 h 943468"/>
                  <a:gd name="connsiteX16" fmla="*/ 76324 w 933213"/>
                  <a:gd name="connsiteY16" fmla="*/ 920717 h 943468"/>
                  <a:gd name="connsiteX17" fmla="*/ 96898 w 933213"/>
                  <a:gd name="connsiteY17" fmla="*/ 883900 h 943468"/>
                  <a:gd name="connsiteX18" fmla="*/ 241999 w 933213"/>
                  <a:gd name="connsiteY18" fmla="*/ 604888 h 943468"/>
                  <a:gd name="connsiteX19" fmla="*/ 428970 w 933213"/>
                  <a:gd name="connsiteY19" fmla="*/ 476030 h 943468"/>
                  <a:gd name="connsiteX20" fmla="*/ 544473 w 933213"/>
                  <a:gd name="connsiteY20" fmla="*/ 443183 h 943468"/>
                  <a:gd name="connsiteX21" fmla="*/ 680550 w 933213"/>
                  <a:gd name="connsiteY21" fmla="*/ 483610 h 943468"/>
                  <a:gd name="connsiteX22" fmla="*/ 765373 w 933213"/>
                  <a:gd name="connsiteY22" fmla="*/ 547858 h 943468"/>
                  <a:gd name="connsiteX23" fmla="*/ 839728 w 933213"/>
                  <a:gd name="connsiteY23" fmla="*/ 586480 h 943468"/>
                  <a:gd name="connsiteX24" fmla="*/ 907225 w 933213"/>
                  <a:gd name="connsiteY24" fmla="*/ 568432 h 943468"/>
                  <a:gd name="connsiteX25" fmla="*/ 933213 w 933213"/>
                  <a:gd name="connsiteY25" fmla="*/ 560130 h 943468"/>
                  <a:gd name="connsiteX26" fmla="*/ 931048 w 933213"/>
                  <a:gd name="connsiteY26" fmla="*/ 560130 h 943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33213" h="943468">
                    <a:moveTo>
                      <a:pt x="931048" y="560130"/>
                    </a:moveTo>
                    <a:cubicBezTo>
                      <a:pt x="901089" y="559770"/>
                      <a:pt x="873296" y="546053"/>
                      <a:pt x="849113" y="521509"/>
                    </a:cubicBezTo>
                    <a:cubicBezTo>
                      <a:pt x="775119" y="445710"/>
                      <a:pt x="737580" y="352225"/>
                      <a:pt x="720254" y="248994"/>
                    </a:cubicBezTo>
                    <a:cubicBezTo>
                      <a:pt x="708343" y="177887"/>
                      <a:pt x="702207" y="107141"/>
                      <a:pt x="739385" y="41088"/>
                    </a:cubicBezTo>
                    <a:cubicBezTo>
                      <a:pt x="744799" y="31342"/>
                      <a:pt x="750574" y="21597"/>
                      <a:pt x="757432" y="12934"/>
                    </a:cubicBezTo>
                    <a:cubicBezTo>
                      <a:pt x="756349" y="12573"/>
                      <a:pt x="755627" y="12212"/>
                      <a:pt x="754184" y="11851"/>
                    </a:cubicBezTo>
                    <a:cubicBezTo>
                      <a:pt x="719894" y="-3669"/>
                      <a:pt x="650231" y="3189"/>
                      <a:pt x="632544" y="1023"/>
                    </a:cubicBezTo>
                    <a:cubicBezTo>
                      <a:pt x="606556" y="-2226"/>
                      <a:pt x="576597" y="2467"/>
                      <a:pt x="552053" y="12212"/>
                    </a:cubicBezTo>
                    <a:cubicBezTo>
                      <a:pt x="476976" y="42532"/>
                      <a:pt x="409118" y="83680"/>
                      <a:pt x="347396" y="136378"/>
                    </a:cubicBezTo>
                    <a:cubicBezTo>
                      <a:pt x="312023" y="166698"/>
                      <a:pt x="272319" y="191964"/>
                      <a:pt x="230810" y="212899"/>
                    </a:cubicBezTo>
                    <a:cubicBezTo>
                      <a:pt x="157177" y="250438"/>
                      <a:pt x="108449" y="308911"/>
                      <a:pt x="70188" y="381461"/>
                    </a:cubicBezTo>
                    <a:cubicBezTo>
                      <a:pt x="35898" y="447154"/>
                      <a:pt x="38425" y="513929"/>
                      <a:pt x="40230" y="581787"/>
                    </a:cubicBezTo>
                    <a:cubicBezTo>
                      <a:pt x="40952" y="611746"/>
                      <a:pt x="43839" y="642065"/>
                      <a:pt x="48171" y="671663"/>
                    </a:cubicBezTo>
                    <a:cubicBezTo>
                      <a:pt x="56472" y="725083"/>
                      <a:pt x="44200" y="778143"/>
                      <a:pt x="22904" y="825066"/>
                    </a:cubicBezTo>
                    <a:cubicBezTo>
                      <a:pt x="11715" y="849971"/>
                      <a:pt x="164" y="869462"/>
                      <a:pt x="164" y="897255"/>
                    </a:cubicBezTo>
                    <a:cubicBezTo>
                      <a:pt x="164" y="913859"/>
                      <a:pt x="-3084" y="934794"/>
                      <a:pt x="19295" y="940930"/>
                    </a:cubicBezTo>
                    <a:cubicBezTo>
                      <a:pt x="42034" y="947066"/>
                      <a:pt x="62969" y="942735"/>
                      <a:pt x="76324" y="920717"/>
                    </a:cubicBezTo>
                    <a:cubicBezTo>
                      <a:pt x="78490" y="917107"/>
                      <a:pt x="95094" y="887510"/>
                      <a:pt x="96898" y="883900"/>
                    </a:cubicBezTo>
                    <a:cubicBezTo>
                      <a:pt x="140934" y="788610"/>
                      <a:pt x="169088" y="685379"/>
                      <a:pt x="241999" y="604888"/>
                    </a:cubicBezTo>
                    <a:cubicBezTo>
                      <a:pt x="294337" y="547136"/>
                      <a:pt x="355698" y="503823"/>
                      <a:pt x="428970" y="476030"/>
                    </a:cubicBezTo>
                    <a:cubicBezTo>
                      <a:pt x="466869" y="461953"/>
                      <a:pt x="504769" y="448237"/>
                      <a:pt x="544473" y="443183"/>
                    </a:cubicBezTo>
                    <a:cubicBezTo>
                      <a:pt x="594645" y="437047"/>
                      <a:pt x="638680" y="459065"/>
                      <a:pt x="680550" y="483610"/>
                    </a:cubicBezTo>
                    <a:cubicBezTo>
                      <a:pt x="711231" y="501657"/>
                      <a:pt x="739385" y="523675"/>
                      <a:pt x="765373" y="547858"/>
                    </a:cubicBezTo>
                    <a:cubicBezTo>
                      <a:pt x="787391" y="568432"/>
                      <a:pt x="811935" y="581065"/>
                      <a:pt x="839728" y="586480"/>
                    </a:cubicBezTo>
                    <a:cubicBezTo>
                      <a:pt x="867882" y="586119"/>
                      <a:pt x="881237" y="582509"/>
                      <a:pt x="907225" y="568432"/>
                    </a:cubicBezTo>
                    <a:cubicBezTo>
                      <a:pt x="913722" y="564823"/>
                      <a:pt x="926356" y="562296"/>
                      <a:pt x="933213" y="560130"/>
                    </a:cubicBezTo>
                    <a:cubicBezTo>
                      <a:pt x="932491" y="560491"/>
                      <a:pt x="931409" y="560491"/>
                      <a:pt x="931048" y="560130"/>
                    </a:cubicBezTo>
                    <a:close/>
                  </a:path>
                </a:pathLst>
              </a:custGeom>
              <a:solidFill>
                <a:srgbClr val="01A54E"/>
              </a:solidFill>
              <a:ln w="3607" cap="flat">
                <a:noFill/>
                <a:prstDash val="solid"/>
                <a:miter/>
              </a:ln>
            </p:spPr>
            <p:txBody>
              <a:bodyPr rtlCol="0" anchor="ctr"/>
              <a:lstStyle/>
              <a:p>
                <a:endParaRPr lang="en-US"/>
              </a:p>
            </p:txBody>
          </p:sp>
          <p:sp>
            <p:nvSpPr>
              <p:cNvPr id="26" name="Freeform 168">
                <a:extLst>
                  <a:ext uri="{FF2B5EF4-FFF2-40B4-BE49-F238E27FC236}">
                    <a16:creationId xmlns:a16="http://schemas.microsoft.com/office/drawing/2014/main" id="{6613CAC9-C273-50AD-C522-6182DFAE5E02}"/>
                  </a:ext>
                </a:extLst>
              </p:cNvPr>
              <p:cNvSpPr/>
              <p:nvPr/>
            </p:nvSpPr>
            <p:spPr>
              <a:xfrm>
                <a:off x="2470994" y="1972616"/>
                <a:ext cx="631313" cy="1156353"/>
              </a:xfrm>
              <a:custGeom>
                <a:avLst/>
                <a:gdLst>
                  <a:gd name="connsiteX0" fmla="*/ 40437 w 631313"/>
                  <a:gd name="connsiteY0" fmla="*/ 181156 h 1156353"/>
                  <a:gd name="connsiteX1" fmla="*/ 11 w 631313"/>
                  <a:gd name="connsiteY1" fmla="*/ 265979 h 1156353"/>
                  <a:gd name="connsiteX2" fmla="*/ 107573 w 631313"/>
                  <a:gd name="connsiteY2" fmla="*/ 731240 h 1156353"/>
                  <a:gd name="connsiteX3" fmla="*/ 158827 w 631313"/>
                  <a:gd name="connsiteY3" fmla="*/ 830862 h 1156353"/>
                  <a:gd name="connsiteX4" fmla="*/ 171821 w 631313"/>
                  <a:gd name="connsiteY4" fmla="*/ 952140 h 1156353"/>
                  <a:gd name="connsiteX5" fmla="*/ 166046 w 631313"/>
                  <a:gd name="connsiteY5" fmla="*/ 1074862 h 1156353"/>
                  <a:gd name="connsiteX6" fmla="*/ 214774 w 631313"/>
                  <a:gd name="connsiteY6" fmla="*/ 1154631 h 1156353"/>
                  <a:gd name="connsiteX7" fmla="*/ 283715 w 631313"/>
                  <a:gd name="connsiteY7" fmla="*/ 1108430 h 1156353"/>
                  <a:gd name="connsiteX8" fmla="*/ 303928 w 631313"/>
                  <a:gd name="connsiteY8" fmla="*/ 798376 h 1156353"/>
                  <a:gd name="connsiteX9" fmla="*/ 290934 w 631313"/>
                  <a:gd name="connsiteY9" fmla="*/ 700921 h 1156353"/>
                  <a:gd name="connsiteX10" fmla="*/ 327390 w 631313"/>
                  <a:gd name="connsiteY10" fmla="*/ 659772 h 1156353"/>
                  <a:gd name="connsiteX11" fmla="*/ 444337 w 631313"/>
                  <a:gd name="connsiteY11" fmla="*/ 672045 h 1156353"/>
                  <a:gd name="connsiteX12" fmla="*/ 471408 w 631313"/>
                  <a:gd name="connsiteY12" fmla="*/ 695506 h 1156353"/>
                  <a:gd name="connsiteX13" fmla="*/ 529159 w 631313"/>
                  <a:gd name="connsiteY13" fmla="*/ 862264 h 1156353"/>
                  <a:gd name="connsiteX14" fmla="*/ 626254 w 631313"/>
                  <a:gd name="connsiteY14" fmla="*/ 850714 h 1156353"/>
                  <a:gd name="connsiteX15" fmla="*/ 627337 w 631313"/>
                  <a:gd name="connsiteY15" fmla="*/ 801264 h 1156353"/>
                  <a:gd name="connsiteX16" fmla="*/ 584384 w 631313"/>
                  <a:gd name="connsiteY16" fmla="*/ 631979 h 1156353"/>
                  <a:gd name="connsiteX17" fmla="*/ 515083 w 631313"/>
                  <a:gd name="connsiteY17" fmla="*/ 574228 h 1156353"/>
                  <a:gd name="connsiteX18" fmla="*/ 449390 w 631313"/>
                  <a:gd name="connsiteY18" fmla="*/ 547157 h 1156353"/>
                  <a:gd name="connsiteX19" fmla="*/ 340745 w 631313"/>
                  <a:gd name="connsiteY19" fmla="*/ 426239 h 1156353"/>
                  <a:gd name="connsiteX20" fmla="*/ 287686 w 631313"/>
                  <a:gd name="connsiteY20" fmla="*/ 295577 h 1156353"/>
                  <a:gd name="connsiteX21" fmla="*/ 281910 w 631313"/>
                  <a:gd name="connsiteY21" fmla="*/ 274642 h 1156353"/>
                  <a:gd name="connsiteX22" fmla="*/ 195644 w 631313"/>
                  <a:gd name="connsiteY22" fmla="*/ 307849 h 1156353"/>
                  <a:gd name="connsiteX23" fmla="*/ 128508 w 631313"/>
                  <a:gd name="connsiteY23" fmla="*/ 331310 h 1156353"/>
                  <a:gd name="connsiteX24" fmla="*/ 111182 w 631313"/>
                  <a:gd name="connsiteY24" fmla="*/ 328062 h 1156353"/>
                  <a:gd name="connsiteX25" fmla="*/ 196727 w 631313"/>
                  <a:gd name="connsiteY25" fmla="*/ 297381 h 1156353"/>
                  <a:gd name="connsiteX26" fmla="*/ 445781 w 631313"/>
                  <a:gd name="connsiteY26" fmla="*/ 126292 h 1156353"/>
                  <a:gd name="connsiteX27" fmla="*/ 450112 w 631313"/>
                  <a:gd name="connsiteY27" fmla="*/ 120878 h 1156353"/>
                  <a:gd name="connsiteX28" fmla="*/ 453722 w 631313"/>
                  <a:gd name="connsiteY28" fmla="*/ 113298 h 1156353"/>
                  <a:gd name="connsiteX29" fmla="*/ 454443 w 631313"/>
                  <a:gd name="connsiteY29" fmla="*/ 115103 h 1156353"/>
                  <a:gd name="connsiteX30" fmla="*/ 478627 w 631313"/>
                  <a:gd name="connsiteY30" fmla="*/ 72872 h 1156353"/>
                  <a:gd name="connsiteX31" fmla="*/ 434952 w 631313"/>
                  <a:gd name="connsiteY31" fmla="*/ 683 h 1156353"/>
                  <a:gd name="connsiteX32" fmla="*/ 339301 w 631313"/>
                  <a:gd name="connsiteY32" fmla="*/ 45079 h 1156353"/>
                  <a:gd name="connsiteX33" fmla="*/ 277218 w 631313"/>
                  <a:gd name="connsiteY33" fmla="*/ 106440 h 1156353"/>
                  <a:gd name="connsiteX34" fmla="*/ 100354 w 631313"/>
                  <a:gd name="connsiteY34" fmla="*/ 172855 h 1156353"/>
                  <a:gd name="connsiteX35" fmla="*/ 93857 w 631313"/>
                  <a:gd name="connsiteY35" fmla="*/ 173576 h 1156353"/>
                  <a:gd name="connsiteX36" fmla="*/ 54514 w 631313"/>
                  <a:gd name="connsiteY36" fmla="*/ 180434 h 1156353"/>
                  <a:gd name="connsiteX37" fmla="*/ 40437 w 631313"/>
                  <a:gd name="connsiteY37" fmla="*/ 181156 h 1156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31313" h="1156353">
                    <a:moveTo>
                      <a:pt x="40437" y="181156"/>
                    </a:moveTo>
                    <a:cubicBezTo>
                      <a:pt x="3259" y="190541"/>
                      <a:pt x="11" y="209671"/>
                      <a:pt x="11" y="265979"/>
                    </a:cubicBezTo>
                    <a:cubicBezTo>
                      <a:pt x="-711" y="428766"/>
                      <a:pt x="35383" y="584335"/>
                      <a:pt x="107573" y="731240"/>
                    </a:cubicBezTo>
                    <a:cubicBezTo>
                      <a:pt x="124176" y="764808"/>
                      <a:pt x="141502" y="797654"/>
                      <a:pt x="158827" y="830862"/>
                    </a:cubicBezTo>
                    <a:cubicBezTo>
                      <a:pt x="178318" y="868400"/>
                      <a:pt x="170378" y="911353"/>
                      <a:pt x="171821" y="952140"/>
                    </a:cubicBezTo>
                    <a:cubicBezTo>
                      <a:pt x="173265" y="992927"/>
                      <a:pt x="168573" y="1034075"/>
                      <a:pt x="166046" y="1074862"/>
                    </a:cubicBezTo>
                    <a:cubicBezTo>
                      <a:pt x="163520" y="1121785"/>
                      <a:pt x="177597" y="1145247"/>
                      <a:pt x="214774" y="1154631"/>
                    </a:cubicBezTo>
                    <a:cubicBezTo>
                      <a:pt x="247620" y="1162933"/>
                      <a:pt x="272165" y="1140194"/>
                      <a:pt x="283715" y="1108430"/>
                    </a:cubicBezTo>
                    <a:cubicBezTo>
                      <a:pt x="321976" y="1003755"/>
                      <a:pt x="319449" y="907743"/>
                      <a:pt x="303928" y="798376"/>
                    </a:cubicBezTo>
                    <a:cubicBezTo>
                      <a:pt x="299236" y="765891"/>
                      <a:pt x="294905" y="733406"/>
                      <a:pt x="290934" y="700921"/>
                    </a:cubicBezTo>
                    <a:cubicBezTo>
                      <a:pt x="288047" y="678181"/>
                      <a:pt x="303567" y="658690"/>
                      <a:pt x="327390" y="659772"/>
                    </a:cubicBezTo>
                    <a:cubicBezTo>
                      <a:pt x="366372" y="661577"/>
                      <a:pt x="405715" y="662660"/>
                      <a:pt x="444337" y="672045"/>
                    </a:cubicBezTo>
                    <a:cubicBezTo>
                      <a:pt x="458053" y="675293"/>
                      <a:pt x="465994" y="682512"/>
                      <a:pt x="471408" y="695506"/>
                    </a:cubicBezTo>
                    <a:cubicBezTo>
                      <a:pt x="488372" y="734849"/>
                      <a:pt x="504615" y="841690"/>
                      <a:pt x="529159" y="862264"/>
                    </a:cubicBezTo>
                    <a:cubicBezTo>
                      <a:pt x="568142" y="894388"/>
                      <a:pt x="617231" y="869122"/>
                      <a:pt x="626254" y="850714"/>
                    </a:cubicBezTo>
                    <a:cubicBezTo>
                      <a:pt x="635639" y="831944"/>
                      <a:pt x="629503" y="822921"/>
                      <a:pt x="627337" y="801264"/>
                    </a:cubicBezTo>
                    <a:cubicBezTo>
                      <a:pt x="621201" y="742790"/>
                      <a:pt x="604597" y="687205"/>
                      <a:pt x="584384" y="631979"/>
                    </a:cubicBezTo>
                    <a:cubicBezTo>
                      <a:pt x="572112" y="598051"/>
                      <a:pt x="542154" y="588305"/>
                      <a:pt x="515083" y="574228"/>
                    </a:cubicBezTo>
                    <a:cubicBezTo>
                      <a:pt x="494147" y="563399"/>
                      <a:pt x="471408" y="555820"/>
                      <a:pt x="449390" y="547157"/>
                    </a:cubicBezTo>
                    <a:cubicBezTo>
                      <a:pt x="392721" y="525139"/>
                      <a:pt x="356987" y="485435"/>
                      <a:pt x="340745" y="426239"/>
                    </a:cubicBezTo>
                    <a:cubicBezTo>
                      <a:pt x="334248" y="402778"/>
                      <a:pt x="296348" y="318677"/>
                      <a:pt x="287686" y="295577"/>
                    </a:cubicBezTo>
                    <a:cubicBezTo>
                      <a:pt x="285159" y="289441"/>
                      <a:pt x="281910" y="283304"/>
                      <a:pt x="281910" y="274642"/>
                    </a:cubicBezTo>
                    <a:cubicBezTo>
                      <a:pt x="254839" y="287997"/>
                      <a:pt x="226325" y="299186"/>
                      <a:pt x="195644" y="307849"/>
                    </a:cubicBezTo>
                    <a:cubicBezTo>
                      <a:pt x="172904" y="314346"/>
                      <a:pt x="150887" y="323369"/>
                      <a:pt x="128508" y="331310"/>
                    </a:cubicBezTo>
                    <a:cubicBezTo>
                      <a:pt x="123094" y="333115"/>
                      <a:pt x="116957" y="338529"/>
                      <a:pt x="111182" y="328062"/>
                    </a:cubicBezTo>
                    <a:cubicBezTo>
                      <a:pt x="138253" y="313624"/>
                      <a:pt x="168573" y="307127"/>
                      <a:pt x="196727" y="297381"/>
                    </a:cubicBezTo>
                    <a:cubicBezTo>
                      <a:pt x="295987" y="263091"/>
                      <a:pt x="380088" y="208588"/>
                      <a:pt x="445781" y="126292"/>
                    </a:cubicBezTo>
                    <a:cubicBezTo>
                      <a:pt x="447224" y="124488"/>
                      <a:pt x="448668" y="122683"/>
                      <a:pt x="450112" y="120878"/>
                    </a:cubicBezTo>
                    <a:cubicBezTo>
                      <a:pt x="451556" y="118351"/>
                      <a:pt x="452638" y="115825"/>
                      <a:pt x="453722" y="113298"/>
                    </a:cubicBezTo>
                    <a:cubicBezTo>
                      <a:pt x="454082" y="114020"/>
                      <a:pt x="454082" y="114742"/>
                      <a:pt x="454443" y="115103"/>
                    </a:cubicBezTo>
                    <a:cubicBezTo>
                      <a:pt x="464189" y="102109"/>
                      <a:pt x="472852" y="88393"/>
                      <a:pt x="478627" y="72872"/>
                    </a:cubicBezTo>
                    <a:cubicBezTo>
                      <a:pt x="492343" y="36777"/>
                      <a:pt x="473574" y="5375"/>
                      <a:pt x="434952" y="683"/>
                    </a:cubicBezTo>
                    <a:cubicBezTo>
                      <a:pt x="393804" y="-4371"/>
                      <a:pt x="366011" y="19452"/>
                      <a:pt x="339301" y="45079"/>
                    </a:cubicBezTo>
                    <a:cubicBezTo>
                      <a:pt x="318366" y="65292"/>
                      <a:pt x="299597" y="88032"/>
                      <a:pt x="277218" y="106440"/>
                    </a:cubicBezTo>
                    <a:cubicBezTo>
                      <a:pt x="225964" y="147949"/>
                      <a:pt x="163520" y="162026"/>
                      <a:pt x="100354" y="172855"/>
                    </a:cubicBezTo>
                    <a:cubicBezTo>
                      <a:pt x="98188" y="173215"/>
                      <a:pt x="96023" y="173576"/>
                      <a:pt x="93857" y="173576"/>
                    </a:cubicBezTo>
                    <a:cubicBezTo>
                      <a:pt x="81224" y="177186"/>
                      <a:pt x="67869" y="179352"/>
                      <a:pt x="54514" y="180434"/>
                    </a:cubicBezTo>
                    <a:cubicBezTo>
                      <a:pt x="49821" y="181156"/>
                      <a:pt x="45129" y="181156"/>
                      <a:pt x="40437" y="181156"/>
                    </a:cubicBezTo>
                    <a:close/>
                  </a:path>
                </a:pathLst>
              </a:custGeom>
              <a:solidFill>
                <a:srgbClr val="FFFFFF"/>
              </a:solidFill>
              <a:ln w="3607" cap="flat">
                <a:noFill/>
                <a:prstDash val="solid"/>
                <a:miter/>
              </a:ln>
            </p:spPr>
            <p:txBody>
              <a:bodyPr rtlCol="0" anchor="ctr"/>
              <a:lstStyle/>
              <a:p>
                <a:endParaRPr lang="en-US"/>
              </a:p>
            </p:txBody>
          </p:sp>
          <p:sp>
            <p:nvSpPr>
              <p:cNvPr id="27" name="Freeform 169">
                <a:extLst>
                  <a:ext uri="{FF2B5EF4-FFF2-40B4-BE49-F238E27FC236}">
                    <a16:creationId xmlns:a16="http://schemas.microsoft.com/office/drawing/2014/main" id="{C4742C35-9CEF-9591-4FF9-D2C1B787D47C}"/>
                  </a:ext>
                </a:extLst>
              </p:cNvPr>
              <p:cNvSpPr/>
              <p:nvPr/>
            </p:nvSpPr>
            <p:spPr>
              <a:xfrm>
                <a:off x="2363080" y="1839796"/>
                <a:ext cx="302114" cy="294847"/>
              </a:xfrm>
              <a:custGeom>
                <a:avLst/>
                <a:gdLst>
                  <a:gd name="connsiteX0" fmla="*/ 302114 w 302114"/>
                  <a:gd name="connsiteY0" fmla="*/ 138917 h 294847"/>
                  <a:gd name="connsiteX1" fmla="*/ 144380 w 302114"/>
                  <a:gd name="connsiteY1" fmla="*/ 313 h 294847"/>
                  <a:gd name="connsiteX2" fmla="*/ 1 w 302114"/>
                  <a:gd name="connsiteY2" fmla="*/ 150828 h 294847"/>
                  <a:gd name="connsiteX3" fmla="*/ 147990 w 302114"/>
                  <a:gd name="connsiteY3" fmla="*/ 294846 h 294847"/>
                  <a:gd name="connsiteX4" fmla="*/ 302114 w 302114"/>
                  <a:gd name="connsiteY4" fmla="*/ 138917 h 294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4" h="294847">
                    <a:moveTo>
                      <a:pt x="302114" y="138917"/>
                    </a:moveTo>
                    <a:cubicBezTo>
                      <a:pt x="302114" y="57704"/>
                      <a:pt x="231369" y="-770"/>
                      <a:pt x="144380" y="313"/>
                    </a:cubicBezTo>
                    <a:cubicBezTo>
                      <a:pt x="66416" y="-5462"/>
                      <a:pt x="-359" y="69615"/>
                      <a:pt x="1" y="150828"/>
                    </a:cubicBezTo>
                    <a:cubicBezTo>
                      <a:pt x="362" y="236733"/>
                      <a:pt x="57392" y="294846"/>
                      <a:pt x="147990" y="294846"/>
                    </a:cubicBezTo>
                    <a:cubicBezTo>
                      <a:pt x="269268" y="295207"/>
                      <a:pt x="302114" y="220491"/>
                      <a:pt x="302114" y="138917"/>
                    </a:cubicBezTo>
                    <a:close/>
                  </a:path>
                </a:pathLst>
              </a:custGeom>
              <a:solidFill>
                <a:srgbClr val="FFFFFF"/>
              </a:solidFill>
              <a:ln w="3607" cap="flat">
                <a:noFill/>
                <a:prstDash val="solid"/>
                <a:miter/>
              </a:ln>
            </p:spPr>
            <p:txBody>
              <a:bodyPr rtlCol="0" anchor="ctr"/>
              <a:lstStyle/>
              <a:p>
                <a:endParaRPr lang="en-US"/>
              </a:p>
            </p:txBody>
          </p:sp>
          <p:sp>
            <p:nvSpPr>
              <p:cNvPr id="28" name="Freeform 170">
                <a:extLst>
                  <a:ext uri="{FF2B5EF4-FFF2-40B4-BE49-F238E27FC236}">
                    <a16:creationId xmlns:a16="http://schemas.microsoft.com/office/drawing/2014/main" id="{F0E1AFB9-94E9-5DE3-720B-7A6C99DF42D0}"/>
                  </a:ext>
                </a:extLst>
              </p:cNvPr>
              <p:cNvSpPr/>
              <p:nvPr/>
            </p:nvSpPr>
            <p:spPr>
              <a:xfrm>
                <a:off x="2760484" y="2184814"/>
                <a:ext cx="111893" cy="121278"/>
              </a:xfrm>
              <a:custGeom>
                <a:avLst/>
                <a:gdLst>
                  <a:gd name="connsiteX0" fmla="*/ 66053 w 111893"/>
                  <a:gd name="connsiteY0" fmla="*/ 107923 h 121278"/>
                  <a:gd name="connsiteX1" fmla="*/ 106118 w 111893"/>
                  <a:gd name="connsiteY1" fmla="*/ 78326 h 121278"/>
                  <a:gd name="connsiteX2" fmla="*/ 111894 w 111893"/>
                  <a:gd name="connsiteY2" fmla="*/ 76160 h 121278"/>
                  <a:gd name="connsiteX3" fmla="*/ 87349 w 111893"/>
                  <a:gd name="connsiteY3" fmla="*/ 0 h 121278"/>
                  <a:gd name="connsiteX4" fmla="*/ 0 w 111893"/>
                  <a:gd name="connsiteY4" fmla="*/ 57752 h 121278"/>
                  <a:gd name="connsiteX5" fmla="*/ 27432 w 111893"/>
                  <a:gd name="connsiteY5" fmla="*/ 121278 h 121278"/>
                  <a:gd name="connsiteX6" fmla="*/ 29598 w 111893"/>
                  <a:gd name="connsiteY6" fmla="*/ 120557 h 121278"/>
                  <a:gd name="connsiteX7" fmla="*/ 66053 w 111893"/>
                  <a:gd name="connsiteY7" fmla="*/ 107923 h 121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893" h="121278">
                    <a:moveTo>
                      <a:pt x="66053" y="107923"/>
                    </a:moveTo>
                    <a:cubicBezTo>
                      <a:pt x="80491" y="101787"/>
                      <a:pt x="93485" y="88071"/>
                      <a:pt x="106118" y="78326"/>
                    </a:cubicBezTo>
                    <a:cubicBezTo>
                      <a:pt x="107201" y="77604"/>
                      <a:pt x="109367" y="76882"/>
                      <a:pt x="111894" y="76160"/>
                    </a:cubicBezTo>
                    <a:cubicBezTo>
                      <a:pt x="103953" y="50172"/>
                      <a:pt x="96012" y="28515"/>
                      <a:pt x="87349" y="0"/>
                    </a:cubicBezTo>
                    <a:cubicBezTo>
                      <a:pt x="60639" y="22379"/>
                      <a:pt x="31402" y="41509"/>
                      <a:pt x="0" y="57752"/>
                    </a:cubicBezTo>
                    <a:cubicBezTo>
                      <a:pt x="7941" y="72911"/>
                      <a:pt x="18408" y="97817"/>
                      <a:pt x="27432" y="121278"/>
                    </a:cubicBezTo>
                    <a:cubicBezTo>
                      <a:pt x="28515" y="120917"/>
                      <a:pt x="29237" y="120917"/>
                      <a:pt x="29598" y="120557"/>
                    </a:cubicBezTo>
                    <a:cubicBezTo>
                      <a:pt x="42953" y="120195"/>
                      <a:pt x="54864" y="112976"/>
                      <a:pt x="66053" y="107923"/>
                    </a:cubicBezTo>
                    <a:close/>
                  </a:path>
                </a:pathLst>
              </a:custGeom>
              <a:solidFill>
                <a:srgbClr val="FFFFFF"/>
              </a:solidFill>
              <a:ln w="3607" cap="flat">
                <a:noFill/>
                <a:prstDash val="solid"/>
                <a:miter/>
              </a:ln>
            </p:spPr>
            <p:txBody>
              <a:bodyPr rtlCol="0" anchor="ctr"/>
              <a:lstStyle/>
              <a:p>
                <a:endParaRPr lang="en-US"/>
              </a:p>
            </p:txBody>
          </p:sp>
          <p:sp>
            <p:nvSpPr>
              <p:cNvPr id="29" name="Freeform 171">
                <a:extLst>
                  <a:ext uri="{FF2B5EF4-FFF2-40B4-BE49-F238E27FC236}">
                    <a16:creationId xmlns:a16="http://schemas.microsoft.com/office/drawing/2014/main" id="{67675558-F93F-A5AD-660C-051FE46F86F5}"/>
                  </a:ext>
                </a:extLst>
              </p:cNvPr>
              <p:cNvSpPr/>
              <p:nvPr/>
            </p:nvSpPr>
            <p:spPr>
              <a:xfrm>
                <a:off x="2859023" y="2114429"/>
                <a:ext cx="147962" cy="329794"/>
              </a:xfrm>
              <a:custGeom>
                <a:avLst/>
                <a:gdLst>
                  <a:gd name="connsiteX0" fmla="*/ 77243 w 147962"/>
                  <a:gd name="connsiteY0" fmla="*/ 301391 h 329794"/>
                  <a:gd name="connsiteX1" fmla="*/ 125971 w 147962"/>
                  <a:gd name="connsiteY1" fmla="*/ 327018 h 329794"/>
                  <a:gd name="connsiteX2" fmla="*/ 144379 w 147962"/>
                  <a:gd name="connsiteY2" fmla="*/ 277208 h 329794"/>
                  <a:gd name="connsiteX3" fmla="*/ 92042 w 147962"/>
                  <a:gd name="connsiteY3" fmla="*/ 104314 h 329794"/>
                  <a:gd name="connsiteX4" fmla="*/ 59556 w 147962"/>
                  <a:gd name="connsiteY4" fmla="*/ 0 h 329794"/>
                  <a:gd name="connsiteX5" fmla="*/ 0 w 147962"/>
                  <a:gd name="connsiteY5" fmla="*/ 61000 h 329794"/>
                  <a:gd name="connsiteX6" fmla="*/ 31041 w 147962"/>
                  <a:gd name="connsiteY6" fmla="*/ 170367 h 329794"/>
                  <a:gd name="connsiteX7" fmla="*/ 77243 w 147962"/>
                  <a:gd name="connsiteY7" fmla="*/ 301391 h 32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7962" h="329794">
                    <a:moveTo>
                      <a:pt x="77243" y="301391"/>
                    </a:moveTo>
                    <a:cubicBezTo>
                      <a:pt x="86988" y="324492"/>
                      <a:pt x="101065" y="335320"/>
                      <a:pt x="125971" y="327018"/>
                    </a:cubicBezTo>
                    <a:cubicBezTo>
                      <a:pt x="151959" y="317995"/>
                      <a:pt x="150154" y="296699"/>
                      <a:pt x="144379" y="277208"/>
                    </a:cubicBezTo>
                    <a:cubicBezTo>
                      <a:pt x="127775" y="221261"/>
                      <a:pt x="109367" y="160261"/>
                      <a:pt x="92042" y="104314"/>
                    </a:cubicBezTo>
                    <a:cubicBezTo>
                      <a:pt x="89876" y="97817"/>
                      <a:pt x="77243" y="55947"/>
                      <a:pt x="59556" y="0"/>
                    </a:cubicBezTo>
                    <a:cubicBezTo>
                      <a:pt x="41148" y="22018"/>
                      <a:pt x="21296" y="42231"/>
                      <a:pt x="0" y="61000"/>
                    </a:cubicBezTo>
                    <a:cubicBezTo>
                      <a:pt x="16603" y="119113"/>
                      <a:pt x="28515" y="162426"/>
                      <a:pt x="31041" y="170367"/>
                    </a:cubicBezTo>
                    <a:cubicBezTo>
                      <a:pt x="44757" y="214764"/>
                      <a:pt x="59195" y="258799"/>
                      <a:pt x="77243" y="301391"/>
                    </a:cubicBezTo>
                    <a:close/>
                  </a:path>
                </a:pathLst>
              </a:custGeom>
              <a:solidFill>
                <a:srgbClr val="FFFFFF"/>
              </a:solidFill>
              <a:ln w="3607" cap="flat">
                <a:noFill/>
                <a:prstDash val="solid"/>
                <a:miter/>
              </a:ln>
            </p:spPr>
            <p:txBody>
              <a:bodyPr rtlCol="0" anchor="ctr"/>
              <a:lstStyle/>
              <a:p>
                <a:endParaRPr lang="en-US"/>
              </a:p>
            </p:txBody>
          </p:sp>
          <p:sp>
            <p:nvSpPr>
              <p:cNvPr id="30" name="Freeform 172">
                <a:extLst>
                  <a:ext uri="{FF2B5EF4-FFF2-40B4-BE49-F238E27FC236}">
                    <a16:creationId xmlns:a16="http://schemas.microsoft.com/office/drawing/2014/main" id="{3E8E38C5-B8F0-0CF5-3816-62EC99CBA4FF}"/>
                  </a:ext>
                </a:extLst>
              </p:cNvPr>
              <p:cNvSpPr/>
              <p:nvPr/>
            </p:nvSpPr>
            <p:spPr>
              <a:xfrm>
                <a:off x="2929408" y="2058843"/>
                <a:ext cx="64320" cy="118390"/>
              </a:xfrm>
              <a:custGeom>
                <a:avLst/>
                <a:gdLst>
                  <a:gd name="connsiteX0" fmla="*/ 63527 w 64320"/>
                  <a:gd name="connsiteY0" fmla="*/ 59556 h 118390"/>
                  <a:gd name="connsiteX1" fmla="*/ 30319 w 64320"/>
                  <a:gd name="connsiteY1" fmla="*/ 0 h 118390"/>
                  <a:gd name="connsiteX2" fmla="*/ 25627 w 64320"/>
                  <a:gd name="connsiteY2" fmla="*/ 8302 h 118390"/>
                  <a:gd name="connsiteX3" fmla="*/ 0 w 64320"/>
                  <a:gd name="connsiteY3" fmla="*/ 42592 h 118390"/>
                  <a:gd name="connsiteX4" fmla="*/ 23822 w 64320"/>
                  <a:gd name="connsiteY4" fmla="*/ 118391 h 118390"/>
                  <a:gd name="connsiteX5" fmla="*/ 63527 w 64320"/>
                  <a:gd name="connsiteY5" fmla="*/ 59556 h 118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320" h="118390">
                    <a:moveTo>
                      <a:pt x="63527" y="59556"/>
                    </a:moveTo>
                    <a:cubicBezTo>
                      <a:pt x="67136" y="34651"/>
                      <a:pt x="58834" y="2166"/>
                      <a:pt x="30319" y="0"/>
                    </a:cubicBezTo>
                    <a:cubicBezTo>
                      <a:pt x="28876" y="2888"/>
                      <a:pt x="27432" y="5775"/>
                      <a:pt x="25627" y="8302"/>
                    </a:cubicBezTo>
                    <a:cubicBezTo>
                      <a:pt x="17325" y="20213"/>
                      <a:pt x="9024" y="31402"/>
                      <a:pt x="0" y="42592"/>
                    </a:cubicBezTo>
                    <a:cubicBezTo>
                      <a:pt x="9024" y="71106"/>
                      <a:pt x="16965" y="96734"/>
                      <a:pt x="23822" y="118391"/>
                    </a:cubicBezTo>
                    <a:cubicBezTo>
                      <a:pt x="41870" y="103592"/>
                      <a:pt x="60639" y="81574"/>
                      <a:pt x="63527" y="59556"/>
                    </a:cubicBezTo>
                    <a:close/>
                  </a:path>
                </a:pathLst>
              </a:custGeom>
              <a:solidFill>
                <a:srgbClr val="FFFFFF"/>
              </a:solidFill>
              <a:ln w="3607" cap="flat">
                <a:noFill/>
                <a:prstDash val="solid"/>
                <a:miter/>
              </a:ln>
            </p:spPr>
            <p:txBody>
              <a:bodyPr rtlCol="0" anchor="ctr"/>
              <a:lstStyle/>
              <a:p>
                <a:endParaRPr lang="en-US"/>
              </a:p>
            </p:txBody>
          </p:sp>
          <p:sp>
            <p:nvSpPr>
              <p:cNvPr id="31" name="Freeform 173">
                <a:extLst>
                  <a:ext uri="{FF2B5EF4-FFF2-40B4-BE49-F238E27FC236}">
                    <a16:creationId xmlns:a16="http://schemas.microsoft.com/office/drawing/2014/main" id="{4B4E712C-0E74-8BAC-A8EF-C79BB04B8CB8}"/>
                  </a:ext>
                </a:extLst>
              </p:cNvPr>
              <p:cNvSpPr/>
              <p:nvPr/>
            </p:nvSpPr>
            <p:spPr>
              <a:xfrm>
                <a:off x="2536695" y="1183185"/>
                <a:ext cx="262049" cy="559094"/>
              </a:xfrm>
              <a:custGeom>
                <a:avLst/>
                <a:gdLst>
                  <a:gd name="connsiteX0" fmla="*/ 9386 w 262049"/>
                  <a:gd name="connsiteY0" fmla="*/ 268906 h 559094"/>
                  <a:gd name="connsiteX1" fmla="*/ 69303 w 262049"/>
                  <a:gd name="connsiteY1" fmla="*/ 446492 h 559094"/>
                  <a:gd name="connsiteX2" fmla="*/ 174700 w 262049"/>
                  <a:gd name="connsiteY2" fmla="*/ 551167 h 559094"/>
                  <a:gd name="connsiteX3" fmla="*/ 262049 w 262049"/>
                  <a:gd name="connsiteY3" fmla="*/ 546113 h 559094"/>
                  <a:gd name="connsiteX4" fmla="*/ 211517 w 262049"/>
                  <a:gd name="connsiteY4" fmla="*/ 519403 h 559094"/>
                  <a:gd name="connsiteX5" fmla="*/ 118392 w 262049"/>
                  <a:gd name="connsiteY5" fmla="*/ 359865 h 559094"/>
                  <a:gd name="connsiteX6" fmla="*/ 66416 w 262049"/>
                  <a:gd name="connsiteY6" fmla="*/ 142213 h 559094"/>
                  <a:gd name="connsiteX7" fmla="*/ 74718 w 262049"/>
                  <a:gd name="connsiteY7" fmla="*/ 50533 h 559094"/>
                  <a:gd name="connsiteX8" fmla="*/ 113339 w 262049"/>
                  <a:gd name="connsiteY8" fmla="*/ 0 h 559094"/>
                  <a:gd name="connsiteX9" fmla="*/ 57031 w 262049"/>
                  <a:gd name="connsiteY9" fmla="*/ 19852 h 559094"/>
                  <a:gd name="connsiteX10" fmla="*/ 23824 w 262049"/>
                  <a:gd name="connsiteY10" fmla="*/ 65331 h 559094"/>
                  <a:gd name="connsiteX11" fmla="*/ 9386 w 262049"/>
                  <a:gd name="connsiteY11" fmla="*/ 268906 h 559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2049" h="559094">
                    <a:moveTo>
                      <a:pt x="9386" y="268906"/>
                    </a:moveTo>
                    <a:cubicBezTo>
                      <a:pt x="19132" y="329906"/>
                      <a:pt x="36096" y="394516"/>
                      <a:pt x="69303" y="446492"/>
                    </a:cubicBezTo>
                    <a:cubicBezTo>
                      <a:pt x="96736" y="489445"/>
                      <a:pt x="121641" y="530954"/>
                      <a:pt x="174700" y="551167"/>
                    </a:cubicBezTo>
                    <a:cubicBezTo>
                      <a:pt x="188055" y="556220"/>
                      <a:pt x="224872" y="568492"/>
                      <a:pt x="262049" y="546113"/>
                    </a:cubicBezTo>
                    <a:cubicBezTo>
                      <a:pt x="245446" y="545392"/>
                      <a:pt x="227759" y="536007"/>
                      <a:pt x="211517" y="519403"/>
                    </a:cubicBezTo>
                    <a:cubicBezTo>
                      <a:pt x="165316" y="472480"/>
                      <a:pt x="142576" y="421587"/>
                      <a:pt x="118392" y="359865"/>
                    </a:cubicBezTo>
                    <a:cubicBezTo>
                      <a:pt x="90960" y="289841"/>
                      <a:pt x="74357" y="216929"/>
                      <a:pt x="66416" y="142213"/>
                    </a:cubicBezTo>
                    <a:cubicBezTo>
                      <a:pt x="63168" y="111172"/>
                      <a:pt x="63168" y="79769"/>
                      <a:pt x="74718" y="50533"/>
                    </a:cubicBezTo>
                    <a:cubicBezTo>
                      <a:pt x="83020" y="29959"/>
                      <a:pt x="93126" y="10468"/>
                      <a:pt x="113339" y="0"/>
                    </a:cubicBezTo>
                    <a:cubicBezTo>
                      <a:pt x="92765" y="1805"/>
                      <a:pt x="72191" y="6497"/>
                      <a:pt x="57031" y="19852"/>
                    </a:cubicBezTo>
                    <a:cubicBezTo>
                      <a:pt x="44398" y="33929"/>
                      <a:pt x="32487" y="48006"/>
                      <a:pt x="23824" y="65331"/>
                    </a:cubicBezTo>
                    <a:cubicBezTo>
                      <a:pt x="-9383" y="131385"/>
                      <a:pt x="-1442" y="199965"/>
                      <a:pt x="9386" y="268906"/>
                    </a:cubicBezTo>
                    <a:close/>
                  </a:path>
                </a:pathLst>
              </a:custGeom>
              <a:solidFill>
                <a:srgbClr val="FFFFFF"/>
              </a:solidFill>
              <a:ln w="3607" cap="flat">
                <a:noFill/>
                <a:prstDash val="solid"/>
                <a:miter/>
              </a:ln>
            </p:spPr>
            <p:txBody>
              <a:bodyPr rtlCol="0" anchor="ctr"/>
              <a:lstStyle/>
              <a:p>
                <a:endParaRPr lang="en-US"/>
              </a:p>
            </p:txBody>
          </p:sp>
          <p:sp>
            <p:nvSpPr>
              <p:cNvPr id="32" name="Freeform 174">
                <a:extLst>
                  <a:ext uri="{FF2B5EF4-FFF2-40B4-BE49-F238E27FC236}">
                    <a16:creationId xmlns:a16="http://schemas.microsoft.com/office/drawing/2014/main" id="{8039E953-6E98-96FD-2391-7D5E09F41939}"/>
                  </a:ext>
                </a:extLst>
              </p:cNvPr>
              <p:cNvSpPr/>
              <p:nvPr/>
            </p:nvSpPr>
            <p:spPr>
              <a:xfrm>
                <a:off x="2735218" y="1741210"/>
                <a:ext cx="135716" cy="260243"/>
              </a:xfrm>
              <a:custGeom>
                <a:avLst/>
                <a:gdLst>
                  <a:gd name="connsiteX0" fmla="*/ 68941 w 135716"/>
                  <a:gd name="connsiteY0" fmla="*/ 0 h 260243"/>
                  <a:gd name="connsiteX1" fmla="*/ 40426 w 135716"/>
                  <a:gd name="connsiteY1" fmla="*/ 11189 h 260243"/>
                  <a:gd name="connsiteX2" fmla="*/ 0 w 135716"/>
                  <a:gd name="connsiteY2" fmla="*/ 29237 h 260243"/>
                  <a:gd name="connsiteX3" fmla="*/ 73994 w 135716"/>
                  <a:gd name="connsiteY3" fmla="*/ 260243 h 260243"/>
                  <a:gd name="connsiteX4" fmla="*/ 129219 w 135716"/>
                  <a:gd name="connsiteY4" fmla="*/ 220539 h 260243"/>
                  <a:gd name="connsiteX5" fmla="*/ 135716 w 135716"/>
                  <a:gd name="connsiteY5" fmla="*/ 218373 h 260243"/>
                  <a:gd name="connsiteX6" fmla="*/ 69663 w 135716"/>
                  <a:gd name="connsiteY6" fmla="*/ 2888 h 260243"/>
                  <a:gd name="connsiteX7" fmla="*/ 68941 w 135716"/>
                  <a:gd name="connsiteY7" fmla="*/ 0 h 260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716" h="260243">
                    <a:moveTo>
                      <a:pt x="68941" y="0"/>
                    </a:moveTo>
                    <a:cubicBezTo>
                      <a:pt x="59556" y="4692"/>
                      <a:pt x="49811" y="8302"/>
                      <a:pt x="40426" y="11189"/>
                    </a:cubicBezTo>
                    <a:cubicBezTo>
                      <a:pt x="27793" y="18047"/>
                      <a:pt x="13716" y="23823"/>
                      <a:pt x="0" y="29237"/>
                    </a:cubicBezTo>
                    <a:cubicBezTo>
                      <a:pt x="12272" y="54503"/>
                      <a:pt x="43314" y="154846"/>
                      <a:pt x="73994" y="260243"/>
                    </a:cubicBezTo>
                    <a:cubicBezTo>
                      <a:pt x="90237" y="244361"/>
                      <a:pt x="106840" y="229202"/>
                      <a:pt x="129219" y="220539"/>
                    </a:cubicBezTo>
                    <a:cubicBezTo>
                      <a:pt x="131385" y="219817"/>
                      <a:pt x="133551" y="219095"/>
                      <a:pt x="135716" y="218373"/>
                    </a:cubicBezTo>
                    <a:cubicBezTo>
                      <a:pt x="103231" y="112977"/>
                      <a:pt x="72550" y="13716"/>
                      <a:pt x="69663" y="2888"/>
                    </a:cubicBezTo>
                    <a:cubicBezTo>
                      <a:pt x="69663" y="1805"/>
                      <a:pt x="69302" y="722"/>
                      <a:pt x="68941" y="0"/>
                    </a:cubicBezTo>
                    <a:close/>
                  </a:path>
                </a:pathLst>
              </a:custGeom>
              <a:solidFill>
                <a:srgbClr val="FFFFFF"/>
              </a:solidFill>
              <a:ln w="3607" cap="flat">
                <a:noFill/>
                <a:prstDash val="solid"/>
                <a:miter/>
              </a:ln>
            </p:spPr>
            <p:txBody>
              <a:bodyPr rtlCol="0" anchor="ctr"/>
              <a:lstStyle/>
              <a:p>
                <a:endParaRPr lang="en-US"/>
              </a:p>
            </p:txBody>
          </p:sp>
          <p:grpSp>
            <p:nvGrpSpPr>
              <p:cNvPr id="33" name="Graphic 4">
                <a:extLst>
                  <a:ext uri="{FF2B5EF4-FFF2-40B4-BE49-F238E27FC236}">
                    <a16:creationId xmlns:a16="http://schemas.microsoft.com/office/drawing/2014/main" id="{44C94401-51D8-E460-E0D6-CFAF2CBDA9E9}"/>
                  </a:ext>
                </a:extLst>
              </p:cNvPr>
              <p:cNvGrpSpPr/>
              <p:nvPr/>
            </p:nvGrpSpPr>
            <p:grpSpPr>
              <a:xfrm>
                <a:off x="2621386" y="1182463"/>
                <a:ext cx="236251" cy="528787"/>
                <a:chOff x="2621386" y="1182463"/>
                <a:chExt cx="236251" cy="528787"/>
              </a:xfrm>
              <a:solidFill>
                <a:srgbClr val="FFFFFF"/>
              </a:solidFill>
            </p:grpSpPr>
            <p:sp>
              <p:nvSpPr>
                <p:cNvPr id="56" name="Freeform 176">
                  <a:extLst>
                    <a:ext uri="{FF2B5EF4-FFF2-40B4-BE49-F238E27FC236}">
                      <a16:creationId xmlns:a16="http://schemas.microsoft.com/office/drawing/2014/main" id="{1D724E8B-81EF-7708-47A9-0BE22C4D876D}"/>
                    </a:ext>
                  </a:extLst>
                </p:cNvPr>
                <p:cNvSpPr/>
                <p:nvPr/>
              </p:nvSpPr>
              <p:spPr>
                <a:xfrm>
                  <a:off x="2621386" y="1215670"/>
                  <a:ext cx="168869" cy="464900"/>
                </a:xfrm>
                <a:custGeom>
                  <a:avLst/>
                  <a:gdLst>
                    <a:gd name="connsiteX0" fmla="*/ 164725 w 168869"/>
                    <a:gd name="connsiteY0" fmla="*/ 417977 h 464900"/>
                    <a:gd name="connsiteX1" fmla="*/ 167613 w 168869"/>
                    <a:gd name="connsiteY1" fmla="*/ 356255 h 464900"/>
                    <a:gd name="connsiteX2" fmla="*/ 103364 w 168869"/>
                    <a:gd name="connsiteY2" fmla="*/ 107201 h 464900"/>
                    <a:gd name="connsiteX3" fmla="*/ 19625 w 168869"/>
                    <a:gd name="connsiteY3" fmla="*/ 0 h 464900"/>
                    <a:gd name="connsiteX4" fmla="*/ 494 w 168869"/>
                    <a:gd name="connsiteY4" fmla="*/ 68219 h 464900"/>
                    <a:gd name="connsiteX5" fmla="*/ 494 w 168869"/>
                    <a:gd name="connsiteY5" fmla="*/ 68941 h 464900"/>
                    <a:gd name="connsiteX6" fmla="*/ 494 w 168869"/>
                    <a:gd name="connsiteY6" fmla="*/ 73272 h 464900"/>
                    <a:gd name="connsiteX7" fmla="*/ 494 w 168869"/>
                    <a:gd name="connsiteY7" fmla="*/ 78326 h 464900"/>
                    <a:gd name="connsiteX8" fmla="*/ 7713 w 168869"/>
                    <a:gd name="connsiteY8" fmla="*/ 157373 h 464900"/>
                    <a:gd name="connsiteX9" fmla="*/ 11323 w 168869"/>
                    <a:gd name="connsiteY9" fmla="*/ 178669 h 464900"/>
                    <a:gd name="connsiteX10" fmla="*/ 14932 w 168869"/>
                    <a:gd name="connsiteY10" fmla="*/ 198160 h 464900"/>
                    <a:gd name="connsiteX11" fmla="*/ 15293 w 168869"/>
                    <a:gd name="connsiteY11" fmla="*/ 199604 h 464900"/>
                    <a:gd name="connsiteX12" fmla="*/ 127909 w 168869"/>
                    <a:gd name="connsiteY12" fmla="*/ 464900 h 464900"/>
                    <a:gd name="connsiteX13" fmla="*/ 127909 w 168869"/>
                    <a:gd name="connsiteY13" fmla="*/ 464900 h 464900"/>
                    <a:gd name="connsiteX14" fmla="*/ 129353 w 168869"/>
                    <a:gd name="connsiteY14" fmla="*/ 464539 h 464900"/>
                    <a:gd name="connsiteX15" fmla="*/ 164725 w 168869"/>
                    <a:gd name="connsiteY15" fmla="*/ 417977 h 46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8869" h="464900">
                      <a:moveTo>
                        <a:pt x="164725" y="417977"/>
                      </a:moveTo>
                      <a:cubicBezTo>
                        <a:pt x="168696" y="397042"/>
                        <a:pt x="170140" y="377551"/>
                        <a:pt x="167613" y="356255"/>
                      </a:cubicBezTo>
                      <a:cubicBezTo>
                        <a:pt x="154619" y="257717"/>
                        <a:pt x="122856" y="146184"/>
                        <a:pt x="103364" y="107201"/>
                      </a:cubicBezTo>
                      <a:cubicBezTo>
                        <a:pt x="86400" y="73633"/>
                        <a:pt x="60412" y="11550"/>
                        <a:pt x="19625" y="0"/>
                      </a:cubicBezTo>
                      <a:cubicBezTo>
                        <a:pt x="4465" y="21296"/>
                        <a:pt x="855" y="44036"/>
                        <a:pt x="494" y="68219"/>
                      </a:cubicBezTo>
                      <a:cubicBezTo>
                        <a:pt x="494" y="68580"/>
                        <a:pt x="494" y="68941"/>
                        <a:pt x="494" y="68941"/>
                      </a:cubicBezTo>
                      <a:cubicBezTo>
                        <a:pt x="494" y="70385"/>
                        <a:pt x="494" y="71829"/>
                        <a:pt x="494" y="73272"/>
                      </a:cubicBezTo>
                      <a:cubicBezTo>
                        <a:pt x="494" y="75077"/>
                        <a:pt x="494" y="76882"/>
                        <a:pt x="494" y="78326"/>
                      </a:cubicBezTo>
                      <a:cubicBezTo>
                        <a:pt x="-1671" y="105036"/>
                        <a:pt x="3743" y="131024"/>
                        <a:pt x="7713" y="157373"/>
                      </a:cubicBezTo>
                      <a:cubicBezTo>
                        <a:pt x="8796" y="164592"/>
                        <a:pt x="9879" y="171450"/>
                        <a:pt x="11323" y="178669"/>
                      </a:cubicBezTo>
                      <a:cubicBezTo>
                        <a:pt x="12406" y="185166"/>
                        <a:pt x="13488" y="191663"/>
                        <a:pt x="14932" y="198160"/>
                      </a:cubicBezTo>
                      <a:cubicBezTo>
                        <a:pt x="14932" y="198521"/>
                        <a:pt x="15293" y="199243"/>
                        <a:pt x="15293" y="199604"/>
                      </a:cubicBezTo>
                      <a:cubicBezTo>
                        <a:pt x="33702" y="297060"/>
                        <a:pt x="62938" y="386575"/>
                        <a:pt x="127909" y="464900"/>
                      </a:cubicBezTo>
                      <a:cubicBezTo>
                        <a:pt x="127909" y="464900"/>
                        <a:pt x="127909" y="464900"/>
                        <a:pt x="127909" y="464900"/>
                      </a:cubicBezTo>
                      <a:cubicBezTo>
                        <a:pt x="128270" y="464900"/>
                        <a:pt x="128992" y="464539"/>
                        <a:pt x="129353" y="464539"/>
                      </a:cubicBezTo>
                      <a:cubicBezTo>
                        <a:pt x="145595" y="462013"/>
                        <a:pt x="162199" y="431693"/>
                        <a:pt x="164725" y="417977"/>
                      </a:cubicBezTo>
                      <a:close/>
                    </a:path>
                  </a:pathLst>
                </a:custGeom>
                <a:solidFill>
                  <a:srgbClr val="FFFFFF"/>
                </a:solidFill>
                <a:ln w="3607" cap="flat">
                  <a:noFill/>
                  <a:prstDash val="solid"/>
                  <a:miter/>
                </a:ln>
              </p:spPr>
              <p:txBody>
                <a:bodyPr rtlCol="0" anchor="ctr"/>
                <a:lstStyle/>
                <a:p>
                  <a:endParaRPr lang="en-US"/>
                </a:p>
              </p:txBody>
            </p:sp>
            <p:sp>
              <p:nvSpPr>
                <p:cNvPr id="57" name="Freeform 177">
                  <a:extLst>
                    <a:ext uri="{FF2B5EF4-FFF2-40B4-BE49-F238E27FC236}">
                      <a16:creationId xmlns:a16="http://schemas.microsoft.com/office/drawing/2014/main" id="{2E722A08-96E1-8D9C-0A59-EC0E5FD324D4}"/>
                    </a:ext>
                  </a:extLst>
                </p:cNvPr>
                <p:cNvSpPr/>
                <p:nvPr/>
              </p:nvSpPr>
              <p:spPr>
                <a:xfrm>
                  <a:off x="2646786" y="1182463"/>
                  <a:ext cx="210851" cy="528787"/>
                </a:xfrm>
                <a:custGeom>
                  <a:avLst/>
                  <a:gdLst>
                    <a:gd name="connsiteX0" fmla="*/ 95290 w 210851"/>
                    <a:gd name="connsiteY0" fmla="*/ 24183 h 528787"/>
                    <a:gd name="connsiteX1" fmla="*/ 89876 w 210851"/>
                    <a:gd name="connsiteY1" fmla="*/ 17686 h 528787"/>
                    <a:gd name="connsiteX2" fmla="*/ 88071 w 210851"/>
                    <a:gd name="connsiteY2" fmla="*/ 15882 h 528787"/>
                    <a:gd name="connsiteX3" fmla="*/ 84462 w 210851"/>
                    <a:gd name="connsiteY3" fmla="*/ 12272 h 528787"/>
                    <a:gd name="connsiteX4" fmla="*/ 81935 w 210851"/>
                    <a:gd name="connsiteY4" fmla="*/ 10467 h 528787"/>
                    <a:gd name="connsiteX5" fmla="*/ 78325 w 210851"/>
                    <a:gd name="connsiteY5" fmla="*/ 7941 h 528787"/>
                    <a:gd name="connsiteX6" fmla="*/ 75799 w 210851"/>
                    <a:gd name="connsiteY6" fmla="*/ 6497 h 528787"/>
                    <a:gd name="connsiteX7" fmla="*/ 72189 w 210851"/>
                    <a:gd name="connsiteY7" fmla="*/ 4692 h 528787"/>
                    <a:gd name="connsiteX8" fmla="*/ 69302 w 210851"/>
                    <a:gd name="connsiteY8" fmla="*/ 3609 h 528787"/>
                    <a:gd name="connsiteX9" fmla="*/ 65692 w 210851"/>
                    <a:gd name="connsiteY9" fmla="*/ 2166 h 528787"/>
                    <a:gd name="connsiteX10" fmla="*/ 62805 w 210851"/>
                    <a:gd name="connsiteY10" fmla="*/ 1444 h 528787"/>
                    <a:gd name="connsiteX11" fmla="*/ 59195 w 210851"/>
                    <a:gd name="connsiteY11" fmla="*/ 722 h 528787"/>
                    <a:gd name="connsiteX12" fmla="*/ 56308 w 210851"/>
                    <a:gd name="connsiteY12" fmla="*/ 361 h 528787"/>
                    <a:gd name="connsiteX13" fmla="*/ 53059 w 210851"/>
                    <a:gd name="connsiteY13" fmla="*/ 0 h 528787"/>
                    <a:gd name="connsiteX14" fmla="*/ 49811 w 210851"/>
                    <a:gd name="connsiteY14" fmla="*/ 0 h 528787"/>
                    <a:gd name="connsiteX15" fmla="*/ 46562 w 210851"/>
                    <a:gd name="connsiteY15" fmla="*/ 0 h 528787"/>
                    <a:gd name="connsiteX16" fmla="*/ 43314 w 210851"/>
                    <a:gd name="connsiteY16" fmla="*/ 361 h 528787"/>
                    <a:gd name="connsiteX17" fmla="*/ 40065 w 210851"/>
                    <a:gd name="connsiteY17" fmla="*/ 1083 h 528787"/>
                    <a:gd name="connsiteX18" fmla="*/ 36816 w 210851"/>
                    <a:gd name="connsiteY18" fmla="*/ 1805 h 528787"/>
                    <a:gd name="connsiteX19" fmla="*/ 33568 w 210851"/>
                    <a:gd name="connsiteY19" fmla="*/ 2888 h 528787"/>
                    <a:gd name="connsiteX20" fmla="*/ 30319 w 210851"/>
                    <a:gd name="connsiteY20" fmla="*/ 3970 h 528787"/>
                    <a:gd name="connsiteX21" fmla="*/ 27071 w 210851"/>
                    <a:gd name="connsiteY21" fmla="*/ 5414 h 528787"/>
                    <a:gd name="connsiteX22" fmla="*/ 23822 w 210851"/>
                    <a:gd name="connsiteY22" fmla="*/ 6858 h 528787"/>
                    <a:gd name="connsiteX23" fmla="*/ 20935 w 210851"/>
                    <a:gd name="connsiteY23" fmla="*/ 8663 h 528787"/>
                    <a:gd name="connsiteX24" fmla="*/ 17686 w 210851"/>
                    <a:gd name="connsiteY24" fmla="*/ 10467 h 528787"/>
                    <a:gd name="connsiteX25" fmla="*/ 14799 w 210851"/>
                    <a:gd name="connsiteY25" fmla="*/ 12633 h 528787"/>
                    <a:gd name="connsiteX26" fmla="*/ 11550 w 210851"/>
                    <a:gd name="connsiteY26" fmla="*/ 15160 h 528787"/>
                    <a:gd name="connsiteX27" fmla="*/ 9024 w 210851"/>
                    <a:gd name="connsiteY27" fmla="*/ 17325 h 528787"/>
                    <a:gd name="connsiteX28" fmla="*/ 5775 w 210851"/>
                    <a:gd name="connsiteY28" fmla="*/ 20213 h 528787"/>
                    <a:gd name="connsiteX29" fmla="*/ 3248 w 210851"/>
                    <a:gd name="connsiteY29" fmla="*/ 22740 h 528787"/>
                    <a:gd name="connsiteX30" fmla="*/ 0 w 210851"/>
                    <a:gd name="connsiteY30" fmla="*/ 25988 h 528787"/>
                    <a:gd name="connsiteX31" fmla="*/ 89515 w 210851"/>
                    <a:gd name="connsiteY31" fmla="*/ 128497 h 528787"/>
                    <a:gd name="connsiteX32" fmla="*/ 157012 w 210851"/>
                    <a:gd name="connsiteY32" fmla="*/ 441439 h 528787"/>
                    <a:gd name="connsiteX33" fmla="*/ 106118 w 210851"/>
                    <a:gd name="connsiteY33" fmla="*/ 503883 h 528787"/>
                    <a:gd name="connsiteX34" fmla="*/ 106118 w 210851"/>
                    <a:gd name="connsiteY34" fmla="*/ 503883 h 528787"/>
                    <a:gd name="connsiteX35" fmla="*/ 110811 w 210851"/>
                    <a:gd name="connsiteY35" fmla="*/ 508214 h 528787"/>
                    <a:gd name="connsiteX36" fmla="*/ 111533 w 210851"/>
                    <a:gd name="connsiteY36" fmla="*/ 508936 h 528787"/>
                    <a:gd name="connsiteX37" fmla="*/ 113337 w 210851"/>
                    <a:gd name="connsiteY37" fmla="*/ 510380 h 528787"/>
                    <a:gd name="connsiteX38" fmla="*/ 114781 w 210851"/>
                    <a:gd name="connsiteY38" fmla="*/ 511462 h 528787"/>
                    <a:gd name="connsiteX39" fmla="*/ 116586 w 210851"/>
                    <a:gd name="connsiteY39" fmla="*/ 512906 h 528787"/>
                    <a:gd name="connsiteX40" fmla="*/ 118030 w 210851"/>
                    <a:gd name="connsiteY40" fmla="*/ 513989 h 528787"/>
                    <a:gd name="connsiteX41" fmla="*/ 119834 w 210851"/>
                    <a:gd name="connsiteY41" fmla="*/ 515433 h 528787"/>
                    <a:gd name="connsiteX42" fmla="*/ 121639 w 210851"/>
                    <a:gd name="connsiteY42" fmla="*/ 516516 h 528787"/>
                    <a:gd name="connsiteX43" fmla="*/ 123444 w 210851"/>
                    <a:gd name="connsiteY43" fmla="*/ 517599 h 528787"/>
                    <a:gd name="connsiteX44" fmla="*/ 125249 w 210851"/>
                    <a:gd name="connsiteY44" fmla="*/ 518681 h 528787"/>
                    <a:gd name="connsiteX45" fmla="*/ 127053 w 210851"/>
                    <a:gd name="connsiteY45" fmla="*/ 519764 h 528787"/>
                    <a:gd name="connsiteX46" fmla="*/ 128858 w 210851"/>
                    <a:gd name="connsiteY46" fmla="*/ 520847 h 528787"/>
                    <a:gd name="connsiteX47" fmla="*/ 130663 w 210851"/>
                    <a:gd name="connsiteY47" fmla="*/ 521930 h 528787"/>
                    <a:gd name="connsiteX48" fmla="*/ 132829 w 210851"/>
                    <a:gd name="connsiteY48" fmla="*/ 523013 h 528787"/>
                    <a:gd name="connsiteX49" fmla="*/ 134633 w 210851"/>
                    <a:gd name="connsiteY49" fmla="*/ 523735 h 528787"/>
                    <a:gd name="connsiteX50" fmla="*/ 136799 w 210851"/>
                    <a:gd name="connsiteY50" fmla="*/ 524457 h 528787"/>
                    <a:gd name="connsiteX51" fmla="*/ 138604 w 210851"/>
                    <a:gd name="connsiteY51" fmla="*/ 525178 h 528787"/>
                    <a:gd name="connsiteX52" fmla="*/ 140769 w 210851"/>
                    <a:gd name="connsiteY52" fmla="*/ 525900 h 528787"/>
                    <a:gd name="connsiteX53" fmla="*/ 142574 w 210851"/>
                    <a:gd name="connsiteY53" fmla="*/ 526622 h 528787"/>
                    <a:gd name="connsiteX54" fmla="*/ 144740 w 210851"/>
                    <a:gd name="connsiteY54" fmla="*/ 527344 h 528787"/>
                    <a:gd name="connsiteX55" fmla="*/ 146545 w 210851"/>
                    <a:gd name="connsiteY55" fmla="*/ 527705 h 528787"/>
                    <a:gd name="connsiteX56" fmla="*/ 148710 w 210851"/>
                    <a:gd name="connsiteY56" fmla="*/ 528066 h 528787"/>
                    <a:gd name="connsiteX57" fmla="*/ 150515 w 210851"/>
                    <a:gd name="connsiteY57" fmla="*/ 528427 h 528787"/>
                    <a:gd name="connsiteX58" fmla="*/ 153042 w 210851"/>
                    <a:gd name="connsiteY58" fmla="*/ 528788 h 528787"/>
                    <a:gd name="connsiteX59" fmla="*/ 154485 w 210851"/>
                    <a:gd name="connsiteY59" fmla="*/ 528788 h 528787"/>
                    <a:gd name="connsiteX60" fmla="*/ 157012 w 210851"/>
                    <a:gd name="connsiteY60" fmla="*/ 528788 h 528787"/>
                    <a:gd name="connsiteX61" fmla="*/ 158456 w 210851"/>
                    <a:gd name="connsiteY61" fmla="*/ 528788 h 528787"/>
                    <a:gd name="connsiteX62" fmla="*/ 162426 w 210851"/>
                    <a:gd name="connsiteY62" fmla="*/ 528427 h 528787"/>
                    <a:gd name="connsiteX63" fmla="*/ 200687 w 210851"/>
                    <a:gd name="connsiteY63" fmla="*/ 482226 h 528787"/>
                    <a:gd name="connsiteX64" fmla="*/ 210793 w 210851"/>
                    <a:gd name="connsiteY64" fmla="*/ 401013 h 528787"/>
                    <a:gd name="connsiteX65" fmla="*/ 167119 w 210851"/>
                    <a:gd name="connsiteY65" fmla="*/ 173255 h 528787"/>
                    <a:gd name="connsiteX66" fmla="*/ 95290 w 210851"/>
                    <a:gd name="connsiteY66" fmla="*/ 24183 h 528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10851" h="528787">
                      <a:moveTo>
                        <a:pt x="95290" y="24183"/>
                      </a:moveTo>
                      <a:cubicBezTo>
                        <a:pt x="93485" y="22018"/>
                        <a:pt x="91681" y="19852"/>
                        <a:pt x="89876" y="17686"/>
                      </a:cubicBezTo>
                      <a:cubicBezTo>
                        <a:pt x="89154" y="16964"/>
                        <a:pt x="88432" y="16604"/>
                        <a:pt x="88071" y="15882"/>
                      </a:cubicBezTo>
                      <a:cubicBezTo>
                        <a:pt x="86988" y="14799"/>
                        <a:pt x="85544" y="13355"/>
                        <a:pt x="84462" y="12272"/>
                      </a:cubicBezTo>
                      <a:cubicBezTo>
                        <a:pt x="83740" y="11550"/>
                        <a:pt x="83018" y="11189"/>
                        <a:pt x="81935" y="10467"/>
                      </a:cubicBezTo>
                      <a:cubicBezTo>
                        <a:pt x="80852" y="9385"/>
                        <a:pt x="79769" y="8663"/>
                        <a:pt x="78325" y="7941"/>
                      </a:cubicBezTo>
                      <a:cubicBezTo>
                        <a:pt x="77604" y="7219"/>
                        <a:pt x="76521" y="6858"/>
                        <a:pt x="75799" y="6497"/>
                      </a:cubicBezTo>
                      <a:cubicBezTo>
                        <a:pt x="74716" y="5775"/>
                        <a:pt x="73633" y="5053"/>
                        <a:pt x="72189" y="4692"/>
                      </a:cubicBezTo>
                      <a:cubicBezTo>
                        <a:pt x="71106" y="4331"/>
                        <a:pt x="70385" y="3970"/>
                        <a:pt x="69302" y="3609"/>
                      </a:cubicBezTo>
                      <a:cubicBezTo>
                        <a:pt x="68219" y="3249"/>
                        <a:pt x="67136" y="2527"/>
                        <a:pt x="65692" y="2166"/>
                      </a:cubicBezTo>
                      <a:cubicBezTo>
                        <a:pt x="64609" y="1805"/>
                        <a:pt x="63888" y="1444"/>
                        <a:pt x="62805" y="1444"/>
                      </a:cubicBezTo>
                      <a:cubicBezTo>
                        <a:pt x="61722" y="1083"/>
                        <a:pt x="60639" y="722"/>
                        <a:pt x="59195" y="722"/>
                      </a:cubicBezTo>
                      <a:cubicBezTo>
                        <a:pt x="58112" y="361"/>
                        <a:pt x="57030" y="361"/>
                        <a:pt x="56308" y="361"/>
                      </a:cubicBezTo>
                      <a:cubicBezTo>
                        <a:pt x="55225" y="361"/>
                        <a:pt x="54142" y="0"/>
                        <a:pt x="53059" y="0"/>
                      </a:cubicBezTo>
                      <a:cubicBezTo>
                        <a:pt x="51976" y="0"/>
                        <a:pt x="50893" y="0"/>
                        <a:pt x="49811" y="0"/>
                      </a:cubicBezTo>
                      <a:cubicBezTo>
                        <a:pt x="48728" y="0"/>
                        <a:pt x="47645" y="0"/>
                        <a:pt x="46562" y="0"/>
                      </a:cubicBezTo>
                      <a:cubicBezTo>
                        <a:pt x="45479" y="0"/>
                        <a:pt x="44396" y="361"/>
                        <a:pt x="43314" y="361"/>
                      </a:cubicBezTo>
                      <a:cubicBezTo>
                        <a:pt x="42231" y="361"/>
                        <a:pt x="41148" y="722"/>
                        <a:pt x="40065" y="1083"/>
                      </a:cubicBezTo>
                      <a:cubicBezTo>
                        <a:pt x="38982" y="1444"/>
                        <a:pt x="37899" y="1444"/>
                        <a:pt x="36816" y="1805"/>
                      </a:cubicBezTo>
                      <a:cubicBezTo>
                        <a:pt x="35734" y="2166"/>
                        <a:pt x="34651" y="2527"/>
                        <a:pt x="33568" y="2888"/>
                      </a:cubicBezTo>
                      <a:cubicBezTo>
                        <a:pt x="32485" y="3249"/>
                        <a:pt x="31402" y="3609"/>
                        <a:pt x="30319" y="3970"/>
                      </a:cubicBezTo>
                      <a:cubicBezTo>
                        <a:pt x="29237" y="4331"/>
                        <a:pt x="28154" y="4692"/>
                        <a:pt x="27071" y="5414"/>
                      </a:cubicBezTo>
                      <a:cubicBezTo>
                        <a:pt x="25988" y="5775"/>
                        <a:pt x="24905" y="6497"/>
                        <a:pt x="23822" y="6858"/>
                      </a:cubicBezTo>
                      <a:cubicBezTo>
                        <a:pt x="22740" y="7219"/>
                        <a:pt x="21657" y="7941"/>
                        <a:pt x="20935" y="8663"/>
                      </a:cubicBezTo>
                      <a:cubicBezTo>
                        <a:pt x="19852" y="9385"/>
                        <a:pt x="18769" y="9746"/>
                        <a:pt x="17686" y="10467"/>
                      </a:cubicBezTo>
                      <a:cubicBezTo>
                        <a:pt x="16603" y="11189"/>
                        <a:pt x="15882" y="11911"/>
                        <a:pt x="14799" y="12633"/>
                      </a:cubicBezTo>
                      <a:cubicBezTo>
                        <a:pt x="13716" y="13355"/>
                        <a:pt x="12633" y="14077"/>
                        <a:pt x="11550" y="15160"/>
                      </a:cubicBezTo>
                      <a:cubicBezTo>
                        <a:pt x="10467" y="15882"/>
                        <a:pt x="9745" y="16604"/>
                        <a:pt x="9024" y="17325"/>
                      </a:cubicBezTo>
                      <a:cubicBezTo>
                        <a:pt x="7941" y="18408"/>
                        <a:pt x="6858" y="19130"/>
                        <a:pt x="5775" y="20213"/>
                      </a:cubicBezTo>
                      <a:cubicBezTo>
                        <a:pt x="5053" y="20935"/>
                        <a:pt x="4331" y="22018"/>
                        <a:pt x="3248" y="22740"/>
                      </a:cubicBezTo>
                      <a:cubicBezTo>
                        <a:pt x="2166" y="23823"/>
                        <a:pt x="1083" y="24905"/>
                        <a:pt x="0" y="25988"/>
                      </a:cubicBezTo>
                      <a:cubicBezTo>
                        <a:pt x="44035" y="33929"/>
                        <a:pt x="71468" y="92763"/>
                        <a:pt x="89515" y="128497"/>
                      </a:cubicBezTo>
                      <a:cubicBezTo>
                        <a:pt x="115503" y="179752"/>
                        <a:pt x="166758" y="389823"/>
                        <a:pt x="157012" y="441439"/>
                      </a:cubicBezTo>
                      <a:cubicBezTo>
                        <a:pt x="151959" y="467788"/>
                        <a:pt x="133189" y="496303"/>
                        <a:pt x="106118" y="503883"/>
                      </a:cubicBezTo>
                      <a:cubicBezTo>
                        <a:pt x="106118" y="503883"/>
                        <a:pt x="106118" y="503883"/>
                        <a:pt x="106118" y="503883"/>
                      </a:cubicBezTo>
                      <a:cubicBezTo>
                        <a:pt x="107562" y="505326"/>
                        <a:pt x="109006" y="506770"/>
                        <a:pt x="110811" y="508214"/>
                      </a:cubicBezTo>
                      <a:cubicBezTo>
                        <a:pt x="111172" y="508575"/>
                        <a:pt x="111172" y="508575"/>
                        <a:pt x="111533" y="508936"/>
                      </a:cubicBezTo>
                      <a:cubicBezTo>
                        <a:pt x="112255" y="509297"/>
                        <a:pt x="112615" y="510019"/>
                        <a:pt x="113337" y="510380"/>
                      </a:cubicBezTo>
                      <a:cubicBezTo>
                        <a:pt x="113698" y="510741"/>
                        <a:pt x="114059" y="511102"/>
                        <a:pt x="114781" y="511462"/>
                      </a:cubicBezTo>
                      <a:cubicBezTo>
                        <a:pt x="115503" y="511823"/>
                        <a:pt x="115864" y="512545"/>
                        <a:pt x="116586" y="512906"/>
                      </a:cubicBezTo>
                      <a:cubicBezTo>
                        <a:pt x="116947" y="513267"/>
                        <a:pt x="117669" y="513628"/>
                        <a:pt x="118030" y="513989"/>
                      </a:cubicBezTo>
                      <a:cubicBezTo>
                        <a:pt x="118752" y="514350"/>
                        <a:pt x="119113" y="514711"/>
                        <a:pt x="119834" y="515433"/>
                      </a:cubicBezTo>
                      <a:cubicBezTo>
                        <a:pt x="120556" y="515794"/>
                        <a:pt x="120917" y="516155"/>
                        <a:pt x="121639" y="516516"/>
                      </a:cubicBezTo>
                      <a:cubicBezTo>
                        <a:pt x="122361" y="516877"/>
                        <a:pt x="122722" y="517238"/>
                        <a:pt x="123444" y="517599"/>
                      </a:cubicBezTo>
                      <a:cubicBezTo>
                        <a:pt x="124166" y="517959"/>
                        <a:pt x="124527" y="518320"/>
                        <a:pt x="125249" y="518681"/>
                      </a:cubicBezTo>
                      <a:cubicBezTo>
                        <a:pt x="125971" y="519042"/>
                        <a:pt x="126332" y="519403"/>
                        <a:pt x="127053" y="519764"/>
                      </a:cubicBezTo>
                      <a:cubicBezTo>
                        <a:pt x="127775" y="520125"/>
                        <a:pt x="128497" y="520486"/>
                        <a:pt x="128858" y="520847"/>
                      </a:cubicBezTo>
                      <a:cubicBezTo>
                        <a:pt x="129580" y="521208"/>
                        <a:pt x="129941" y="521569"/>
                        <a:pt x="130663" y="521930"/>
                      </a:cubicBezTo>
                      <a:cubicBezTo>
                        <a:pt x="131385" y="522291"/>
                        <a:pt x="132107" y="522652"/>
                        <a:pt x="132829" y="523013"/>
                      </a:cubicBezTo>
                      <a:cubicBezTo>
                        <a:pt x="133551" y="523374"/>
                        <a:pt x="133911" y="523735"/>
                        <a:pt x="134633" y="523735"/>
                      </a:cubicBezTo>
                      <a:cubicBezTo>
                        <a:pt x="135355" y="524096"/>
                        <a:pt x="136077" y="524457"/>
                        <a:pt x="136799" y="524457"/>
                      </a:cubicBezTo>
                      <a:cubicBezTo>
                        <a:pt x="137521" y="524817"/>
                        <a:pt x="137882" y="524817"/>
                        <a:pt x="138604" y="525178"/>
                      </a:cubicBezTo>
                      <a:cubicBezTo>
                        <a:pt x="139326" y="525539"/>
                        <a:pt x="140048" y="525539"/>
                        <a:pt x="140769" y="525900"/>
                      </a:cubicBezTo>
                      <a:cubicBezTo>
                        <a:pt x="141491" y="526261"/>
                        <a:pt x="141852" y="526261"/>
                        <a:pt x="142574" y="526622"/>
                      </a:cubicBezTo>
                      <a:cubicBezTo>
                        <a:pt x="143296" y="526983"/>
                        <a:pt x="144018" y="526983"/>
                        <a:pt x="144740" y="527344"/>
                      </a:cubicBezTo>
                      <a:cubicBezTo>
                        <a:pt x="145462" y="527344"/>
                        <a:pt x="145823" y="527705"/>
                        <a:pt x="146545" y="527705"/>
                      </a:cubicBezTo>
                      <a:cubicBezTo>
                        <a:pt x="147266" y="527705"/>
                        <a:pt x="147988" y="528066"/>
                        <a:pt x="148710" y="528066"/>
                      </a:cubicBezTo>
                      <a:cubicBezTo>
                        <a:pt x="149432" y="528066"/>
                        <a:pt x="149793" y="528427"/>
                        <a:pt x="150515" y="528427"/>
                      </a:cubicBezTo>
                      <a:cubicBezTo>
                        <a:pt x="151237" y="528427"/>
                        <a:pt x="151959" y="528427"/>
                        <a:pt x="153042" y="528788"/>
                      </a:cubicBezTo>
                      <a:cubicBezTo>
                        <a:pt x="153403" y="528788"/>
                        <a:pt x="154124" y="528788"/>
                        <a:pt x="154485" y="528788"/>
                      </a:cubicBezTo>
                      <a:cubicBezTo>
                        <a:pt x="155207" y="528788"/>
                        <a:pt x="156290" y="528788"/>
                        <a:pt x="157012" y="528788"/>
                      </a:cubicBezTo>
                      <a:cubicBezTo>
                        <a:pt x="157373" y="528788"/>
                        <a:pt x="157734" y="528788"/>
                        <a:pt x="158456" y="528788"/>
                      </a:cubicBezTo>
                      <a:cubicBezTo>
                        <a:pt x="159900" y="528788"/>
                        <a:pt x="160982" y="528427"/>
                        <a:pt x="162426" y="528427"/>
                      </a:cubicBezTo>
                      <a:cubicBezTo>
                        <a:pt x="185527" y="524096"/>
                        <a:pt x="194190" y="503161"/>
                        <a:pt x="200687" y="482226"/>
                      </a:cubicBezTo>
                      <a:cubicBezTo>
                        <a:pt x="208628" y="455876"/>
                        <a:pt x="210432" y="428444"/>
                        <a:pt x="210793" y="401013"/>
                      </a:cubicBezTo>
                      <a:cubicBezTo>
                        <a:pt x="212237" y="321965"/>
                        <a:pt x="186610" y="248332"/>
                        <a:pt x="167119" y="173255"/>
                      </a:cubicBezTo>
                      <a:cubicBezTo>
                        <a:pt x="152681" y="120195"/>
                        <a:pt x="128136" y="67497"/>
                        <a:pt x="95290" y="24183"/>
                      </a:cubicBezTo>
                      <a:close/>
                    </a:path>
                  </a:pathLst>
                </a:custGeom>
                <a:solidFill>
                  <a:srgbClr val="FFFFFF"/>
                </a:solidFill>
                <a:ln w="3607" cap="flat">
                  <a:noFill/>
                  <a:prstDash val="solid"/>
                  <a:miter/>
                </a:ln>
              </p:spPr>
              <p:txBody>
                <a:bodyPr rtlCol="0" anchor="ctr"/>
                <a:lstStyle/>
                <a:p>
                  <a:endParaRPr lang="en-US"/>
                </a:p>
              </p:txBody>
            </p:sp>
          </p:grpSp>
          <p:sp>
            <p:nvSpPr>
              <p:cNvPr id="34" name="Freeform 178">
                <a:extLst>
                  <a:ext uri="{FF2B5EF4-FFF2-40B4-BE49-F238E27FC236}">
                    <a16:creationId xmlns:a16="http://schemas.microsoft.com/office/drawing/2014/main" id="{48DD3BC7-AC78-0FA3-C5F2-842556AC885F}"/>
                  </a:ext>
                </a:extLst>
              </p:cNvPr>
              <p:cNvSpPr/>
              <p:nvPr/>
            </p:nvSpPr>
            <p:spPr>
              <a:xfrm>
                <a:off x="2539585" y="1206647"/>
                <a:ext cx="23461" cy="44035"/>
              </a:xfrm>
              <a:custGeom>
                <a:avLst/>
                <a:gdLst>
                  <a:gd name="connsiteX0" fmla="*/ 0 w 23461"/>
                  <a:gd name="connsiteY0" fmla="*/ 44036 h 44035"/>
                  <a:gd name="connsiteX1" fmla="*/ 5414 w 23461"/>
                  <a:gd name="connsiteY1" fmla="*/ 33207 h 44035"/>
                  <a:gd name="connsiteX2" fmla="*/ 23462 w 23461"/>
                  <a:gd name="connsiteY2" fmla="*/ 5053 h 44035"/>
                  <a:gd name="connsiteX3" fmla="*/ 20213 w 23461"/>
                  <a:gd name="connsiteY3" fmla="*/ 3970 h 44035"/>
                  <a:gd name="connsiteX4" fmla="*/ 9024 w 23461"/>
                  <a:gd name="connsiteY4" fmla="*/ 0 h 44035"/>
                  <a:gd name="connsiteX5" fmla="*/ 0 w 23461"/>
                  <a:gd name="connsiteY5" fmla="*/ 44036 h 44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461" h="44035">
                    <a:moveTo>
                      <a:pt x="0" y="44036"/>
                    </a:moveTo>
                    <a:cubicBezTo>
                      <a:pt x="1805" y="40426"/>
                      <a:pt x="3609" y="36817"/>
                      <a:pt x="5414" y="33207"/>
                    </a:cubicBezTo>
                    <a:cubicBezTo>
                      <a:pt x="10828" y="23462"/>
                      <a:pt x="16603" y="13716"/>
                      <a:pt x="23462" y="5053"/>
                    </a:cubicBezTo>
                    <a:cubicBezTo>
                      <a:pt x="22379" y="4692"/>
                      <a:pt x="21657" y="4331"/>
                      <a:pt x="20213" y="3970"/>
                    </a:cubicBezTo>
                    <a:cubicBezTo>
                      <a:pt x="16965" y="2527"/>
                      <a:pt x="12994" y="1083"/>
                      <a:pt x="9024" y="0"/>
                    </a:cubicBezTo>
                    <a:cubicBezTo>
                      <a:pt x="6858" y="15160"/>
                      <a:pt x="3609" y="29598"/>
                      <a:pt x="0" y="44036"/>
                    </a:cubicBezTo>
                    <a:close/>
                  </a:path>
                </a:pathLst>
              </a:custGeom>
              <a:solidFill>
                <a:srgbClr val="FFFFFF"/>
              </a:solidFill>
              <a:ln w="3607" cap="flat">
                <a:noFill/>
                <a:prstDash val="solid"/>
                <a:miter/>
              </a:ln>
            </p:spPr>
            <p:txBody>
              <a:bodyPr rtlCol="0" anchor="ctr"/>
              <a:lstStyle/>
              <a:p>
                <a:endParaRPr lang="en-US"/>
              </a:p>
            </p:txBody>
          </p:sp>
          <p:sp>
            <p:nvSpPr>
              <p:cNvPr id="35" name="Freeform 179">
                <a:extLst>
                  <a:ext uri="{FF2B5EF4-FFF2-40B4-BE49-F238E27FC236}">
                    <a16:creationId xmlns:a16="http://schemas.microsoft.com/office/drawing/2014/main" id="{1F4F71DA-14B2-9B63-9FFC-1277704B566B}"/>
                  </a:ext>
                </a:extLst>
              </p:cNvPr>
              <p:cNvSpPr/>
              <p:nvPr/>
            </p:nvSpPr>
            <p:spPr>
              <a:xfrm>
                <a:off x="1806336" y="1308795"/>
                <a:ext cx="933213" cy="833800"/>
              </a:xfrm>
              <a:custGeom>
                <a:avLst/>
                <a:gdLst>
                  <a:gd name="connsiteX0" fmla="*/ 929965 w 933213"/>
                  <a:gd name="connsiteY0" fmla="*/ 450101 h 833800"/>
                  <a:gd name="connsiteX1" fmla="*/ 848030 w 933213"/>
                  <a:gd name="connsiteY1" fmla="*/ 411480 h 833800"/>
                  <a:gd name="connsiteX2" fmla="*/ 719172 w 933213"/>
                  <a:gd name="connsiteY2" fmla="*/ 138965 h 833800"/>
                  <a:gd name="connsiteX3" fmla="*/ 714118 w 933213"/>
                  <a:gd name="connsiteY3" fmla="*/ 0 h 833800"/>
                  <a:gd name="connsiteX4" fmla="*/ 698237 w 933213"/>
                  <a:gd name="connsiteY4" fmla="*/ 44036 h 833800"/>
                  <a:gd name="connsiteX5" fmla="*/ 606195 w 933213"/>
                  <a:gd name="connsiteY5" fmla="*/ 213681 h 833800"/>
                  <a:gd name="connsiteX6" fmla="*/ 404786 w 933213"/>
                  <a:gd name="connsiteY6" fmla="*/ 310415 h 833800"/>
                  <a:gd name="connsiteX7" fmla="*/ 314550 w 933213"/>
                  <a:gd name="connsiteY7" fmla="*/ 337125 h 833800"/>
                  <a:gd name="connsiteX8" fmla="*/ 265461 w 933213"/>
                  <a:gd name="connsiteY8" fmla="*/ 354450 h 833800"/>
                  <a:gd name="connsiteX9" fmla="*/ 260408 w 933213"/>
                  <a:gd name="connsiteY9" fmla="*/ 356616 h 833800"/>
                  <a:gd name="connsiteX10" fmla="*/ 257520 w 933213"/>
                  <a:gd name="connsiteY10" fmla="*/ 358060 h 833800"/>
                  <a:gd name="connsiteX11" fmla="*/ 212041 w 933213"/>
                  <a:gd name="connsiteY11" fmla="*/ 381882 h 833800"/>
                  <a:gd name="connsiteX12" fmla="*/ 180277 w 933213"/>
                  <a:gd name="connsiteY12" fmla="*/ 404983 h 833800"/>
                  <a:gd name="connsiteX13" fmla="*/ 160786 w 933213"/>
                  <a:gd name="connsiteY13" fmla="*/ 424835 h 833800"/>
                  <a:gd name="connsiteX14" fmla="*/ 159703 w 933213"/>
                  <a:gd name="connsiteY14" fmla="*/ 426279 h 833800"/>
                  <a:gd name="connsiteX15" fmla="*/ 154289 w 933213"/>
                  <a:gd name="connsiteY15" fmla="*/ 434581 h 833800"/>
                  <a:gd name="connsiteX16" fmla="*/ 55389 w 933213"/>
                  <a:gd name="connsiteY16" fmla="*/ 608918 h 833800"/>
                  <a:gd name="connsiteX17" fmla="*/ 49614 w 933213"/>
                  <a:gd name="connsiteY17" fmla="*/ 616498 h 833800"/>
                  <a:gd name="connsiteX18" fmla="*/ 22904 w 933213"/>
                  <a:gd name="connsiteY18" fmla="*/ 715398 h 833800"/>
                  <a:gd name="connsiteX19" fmla="*/ 164 w 933213"/>
                  <a:gd name="connsiteY19" fmla="*/ 787587 h 833800"/>
                  <a:gd name="connsiteX20" fmla="*/ 19295 w 933213"/>
                  <a:gd name="connsiteY20" fmla="*/ 831262 h 833800"/>
                  <a:gd name="connsiteX21" fmla="*/ 76324 w 933213"/>
                  <a:gd name="connsiteY21" fmla="*/ 811049 h 833800"/>
                  <a:gd name="connsiteX22" fmla="*/ 96898 w 933213"/>
                  <a:gd name="connsiteY22" fmla="*/ 774232 h 833800"/>
                  <a:gd name="connsiteX23" fmla="*/ 241999 w 933213"/>
                  <a:gd name="connsiteY23" fmla="*/ 495220 h 833800"/>
                  <a:gd name="connsiteX24" fmla="*/ 428970 w 933213"/>
                  <a:gd name="connsiteY24" fmla="*/ 366362 h 833800"/>
                  <a:gd name="connsiteX25" fmla="*/ 544473 w 933213"/>
                  <a:gd name="connsiteY25" fmla="*/ 333515 h 833800"/>
                  <a:gd name="connsiteX26" fmla="*/ 680550 w 933213"/>
                  <a:gd name="connsiteY26" fmla="*/ 373942 h 833800"/>
                  <a:gd name="connsiteX27" fmla="*/ 765373 w 933213"/>
                  <a:gd name="connsiteY27" fmla="*/ 438190 h 833800"/>
                  <a:gd name="connsiteX28" fmla="*/ 839728 w 933213"/>
                  <a:gd name="connsiteY28" fmla="*/ 476812 h 833800"/>
                  <a:gd name="connsiteX29" fmla="*/ 907225 w 933213"/>
                  <a:gd name="connsiteY29" fmla="*/ 458764 h 833800"/>
                  <a:gd name="connsiteX30" fmla="*/ 933213 w 933213"/>
                  <a:gd name="connsiteY30" fmla="*/ 450462 h 833800"/>
                  <a:gd name="connsiteX31" fmla="*/ 929965 w 933213"/>
                  <a:gd name="connsiteY31" fmla="*/ 450101 h 833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933213" h="833800">
                    <a:moveTo>
                      <a:pt x="929965" y="450101"/>
                    </a:moveTo>
                    <a:cubicBezTo>
                      <a:pt x="900006" y="449740"/>
                      <a:pt x="872213" y="436024"/>
                      <a:pt x="848030" y="411480"/>
                    </a:cubicBezTo>
                    <a:cubicBezTo>
                      <a:pt x="774036" y="335681"/>
                      <a:pt x="736497" y="242196"/>
                      <a:pt x="719172" y="138965"/>
                    </a:cubicBezTo>
                    <a:cubicBezTo>
                      <a:pt x="711231" y="92042"/>
                      <a:pt x="706178" y="45118"/>
                      <a:pt x="714118" y="0"/>
                    </a:cubicBezTo>
                    <a:cubicBezTo>
                      <a:pt x="709065" y="14438"/>
                      <a:pt x="703651" y="29237"/>
                      <a:pt x="698237" y="44036"/>
                    </a:cubicBezTo>
                    <a:cubicBezTo>
                      <a:pt x="676941" y="104675"/>
                      <a:pt x="654201" y="168562"/>
                      <a:pt x="606195" y="213681"/>
                    </a:cubicBezTo>
                    <a:cubicBezTo>
                      <a:pt x="548444" y="267823"/>
                      <a:pt x="479142" y="289480"/>
                      <a:pt x="404786" y="310415"/>
                    </a:cubicBezTo>
                    <a:cubicBezTo>
                      <a:pt x="374467" y="319077"/>
                      <a:pt x="344147" y="327379"/>
                      <a:pt x="314550" y="337125"/>
                    </a:cubicBezTo>
                    <a:cubicBezTo>
                      <a:pt x="297946" y="342539"/>
                      <a:pt x="281342" y="347953"/>
                      <a:pt x="265461" y="354450"/>
                    </a:cubicBezTo>
                    <a:cubicBezTo>
                      <a:pt x="264017" y="355172"/>
                      <a:pt x="262212" y="355894"/>
                      <a:pt x="260408" y="356616"/>
                    </a:cubicBezTo>
                    <a:cubicBezTo>
                      <a:pt x="259325" y="356977"/>
                      <a:pt x="258242" y="357699"/>
                      <a:pt x="257520" y="358060"/>
                    </a:cubicBezTo>
                    <a:cubicBezTo>
                      <a:pt x="241999" y="365279"/>
                      <a:pt x="226839" y="373220"/>
                      <a:pt x="212041" y="381882"/>
                    </a:cubicBezTo>
                    <a:cubicBezTo>
                      <a:pt x="204461" y="386575"/>
                      <a:pt x="185330" y="401373"/>
                      <a:pt x="180277" y="404983"/>
                    </a:cubicBezTo>
                    <a:cubicBezTo>
                      <a:pt x="173419" y="411480"/>
                      <a:pt x="166922" y="417977"/>
                      <a:pt x="160786" y="424835"/>
                    </a:cubicBezTo>
                    <a:cubicBezTo>
                      <a:pt x="160425" y="425196"/>
                      <a:pt x="160064" y="425557"/>
                      <a:pt x="159703" y="426279"/>
                    </a:cubicBezTo>
                    <a:cubicBezTo>
                      <a:pt x="157898" y="429166"/>
                      <a:pt x="156094" y="431693"/>
                      <a:pt x="154289" y="434581"/>
                    </a:cubicBezTo>
                    <a:cubicBezTo>
                      <a:pt x="118916" y="491249"/>
                      <a:pt x="94733" y="554776"/>
                      <a:pt x="55389" y="608918"/>
                    </a:cubicBezTo>
                    <a:cubicBezTo>
                      <a:pt x="53585" y="611445"/>
                      <a:pt x="51780" y="613972"/>
                      <a:pt x="49614" y="616498"/>
                    </a:cubicBezTo>
                    <a:cubicBezTo>
                      <a:pt x="46727" y="651149"/>
                      <a:pt x="36620" y="684356"/>
                      <a:pt x="22904" y="715398"/>
                    </a:cubicBezTo>
                    <a:cubicBezTo>
                      <a:pt x="11715" y="740303"/>
                      <a:pt x="164" y="759794"/>
                      <a:pt x="164" y="787587"/>
                    </a:cubicBezTo>
                    <a:cubicBezTo>
                      <a:pt x="164" y="804191"/>
                      <a:pt x="-3084" y="825126"/>
                      <a:pt x="19295" y="831262"/>
                    </a:cubicBezTo>
                    <a:cubicBezTo>
                      <a:pt x="42034" y="837398"/>
                      <a:pt x="62969" y="833067"/>
                      <a:pt x="76324" y="811049"/>
                    </a:cubicBezTo>
                    <a:cubicBezTo>
                      <a:pt x="78490" y="807439"/>
                      <a:pt x="95094" y="777842"/>
                      <a:pt x="96898" y="774232"/>
                    </a:cubicBezTo>
                    <a:cubicBezTo>
                      <a:pt x="140934" y="678942"/>
                      <a:pt x="169088" y="575711"/>
                      <a:pt x="241999" y="495220"/>
                    </a:cubicBezTo>
                    <a:cubicBezTo>
                      <a:pt x="294337" y="437468"/>
                      <a:pt x="355698" y="394154"/>
                      <a:pt x="428970" y="366362"/>
                    </a:cubicBezTo>
                    <a:cubicBezTo>
                      <a:pt x="466869" y="352285"/>
                      <a:pt x="504769" y="338569"/>
                      <a:pt x="544473" y="333515"/>
                    </a:cubicBezTo>
                    <a:cubicBezTo>
                      <a:pt x="594645" y="327379"/>
                      <a:pt x="638680" y="349397"/>
                      <a:pt x="680550" y="373942"/>
                    </a:cubicBezTo>
                    <a:cubicBezTo>
                      <a:pt x="711231" y="391989"/>
                      <a:pt x="739385" y="414007"/>
                      <a:pt x="765373" y="438190"/>
                    </a:cubicBezTo>
                    <a:cubicBezTo>
                      <a:pt x="787391" y="458764"/>
                      <a:pt x="811935" y="471397"/>
                      <a:pt x="839728" y="476812"/>
                    </a:cubicBezTo>
                    <a:cubicBezTo>
                      <a:pt x="867882" y="476451"/>
                      <a:pt x="881237" y="472841"/>
                      <a:pt x="907225" y="458764"/>
                    </a:cubicBezTo>
                    <a:cubicBezTo>
                      <a:pt x="913722" y="455155"/>
                      <a:pt x="926355" y="452628"/>
                      <a:pt x="933213" y="450462"/>
                    </a:cubicBezTo>
                    <a:cubicBezTo>
                      <a:pt x="931409" y="450462"/>
                      <a:pt x="930326" y="450462"/>
                      <a:pt x="929965" y="450101"/>
                    </a:cubicBezTo>
                    <a:close/>
                  </a:path>
                </a:pathLst>
              </a:custGeom>
              <a:solidFill>
                <a:srgbClr val="FFFFFF"/>
              </a:solidFill>
              <a:ln w="3607" cap="flat">
                <a:noFill/>
                <a:prstDash val="solid"/>
                <a:miter/>
              </a:ln>
            </p:spPr>
            <p:txBody>
              <a:bodyPr rtlCol="0" anchor="ctr"/>
              <a:lstStyle/>
              <a:p>
                <a:endParaRPr lang="en-US"/>
              </a:p>
            </p:txBody>
          </p:sp>
          <p:sp>
            <p:nvSpPr>
              <p:cNvPr id="36" name="Freeform 180">
                <a:extLst>
                  <a:ext uri="{FF2B5EF4-FFF2-40B4-BE49-F238E27FC236}">
                    <a16:creationId xmlns:a16="http://schemas.microsoft.com/office/drawing/2014/main" id="{E082CC35-6E5A-E770-5890-B31A0780DBD5}"/>
                  </a:ext>
                </a:extLst>
              </p:cNvPr>
              <p:cNvSpPr/>
              <p:nvPr/>
            </p:nvSpPr>
            <p:spPr>
              <a:xfrm>
                <a:off x="2470994" y="1972616"/>
                <a:ext cx="631313" cy="1156353"/>
              </a:xfrm>
              <a:custGeom>
                <a:avLst/>
                <a:gdLst>
                  <a:gd name="connsiteX0" fmla="*/ 40437 w 631313"/>
                  <a:gd name="connsiteY0" fmla="*/ 181156 h 1156353"/>
                  <a:gd name="connsiteX1" fmla="*/ 11 w 631313"/>
                  <a:gd name="connsiteY1" fmla="*/ 265979 h 1156353"/>
                  <a:gd name="connsiteX2" fmla="*/ 107573 w 631313"/>
                  <a:gd name="connsiteY2" fmla="*/ 731240 h 1156353"/>
                  <a:gd name="connsiteX3" fmla="*/ 158827 w 631313"/>
                  <a:gd name="connsiteY3" fmla="*/ 830862 h 1156353"/>
                  <a:gd name="connsiteX4" fmla="*/ 171821 w 631313"/>
                  <a:gd name="connsiteY4" fmla="*/ 952140 h 1156353"/>
                  <a:gd name="connsiteX5" fmla="*/ 166046 w 631313"/>
                  <a:gd name="connsiteY5" fmla="*/ 1074862 h 1156353"/>
                  <a:gd name="connsiteX6" fmla="*/ 214774 w 631313"/>
                  <a:gd name="connsiteY6" fmla="*/ 1154631 h 1156353"/>
                  <a:gd name="connsiteX7" fmla="*/ 283715 w 631313"/>
                  <a:gd name="connsiteY7" fmla="*/ 1108430 h 1156353"/>
                  <a:gd name="connsiteX8" fmla="*/ 303928 w 631313"/>
                  <a:gd name="connsiteY8" fmla="*/ 798376 h 1156353"/>
                  <a:gd name="connsiteX9" fmla="*/ 290934 w 631313"/>
                  <a:gd name="connsiteY9" fmla="*/ 700921 h 1156353"/>
                  <a:gd name="connsiteX10" fmla="*/ 327390 w 631313"/>
                  <a:gd name="connsiteY10" fmla="*/ 659772 h 1156353"/>
                  <a:gd name="connsiteX11" fmla="*/ 444337 w 631313"/>
                  <a:gd name="connsiteY11" fmla="*/ 672045 h 1156353"/>
                  <a:gd name="connsiteX12" fmla="*/ 471408 w 631313"/>
                  <a:gd name="connsiteY12" fmla="*/ 695506 h 1156353"/>
                  <a:gd name="connsiteX13" fmla="*/ 529159 w 631313"/>
                  <a:gd name="connsiteY13" fmla="*/ 862264 h 1156353"/>
                  <a:gd name="connsiteX14" fmla="*/ 626254 w 631313"/>
                  <a:gd name="connsiteY14" fmla="*/ 850714 h 1156353"/>
                  <a:gd name="connsiteX15" fmla="*/ 627337 w 631313"/>
                  <a:gd name="connsiteY15" fmla="*/ 801264 h 1156353"/>
                  <a:gd name="connsiteX16" fmla="*/ 584384 w 631313"/>
                  <a:gd name="connsiteY16" fmla="*/ 631979 h 1156353"/>
                  <a:gd name="connsiteX17" fmla="*/ 515083 w 631313"/>
                  <a:gd name="connsiteY17" fmla="*/ 574228 h 1156353"/>
                  <a:gd name="connsiteX18" fmla="*/ 449390 w 631313"/>
                  <a:gd name="connsiteY18" fmla="*/ 547157 h 1156353"/>
                  <a:gd name="connsiteX19" fmla="*/ 340745 w 631313"/>
                  <a:gd name="connsiteY19" fmla="*/ 426239 h 1156353"/>
                  <a:gd name="connsiteX20" fmla="*/ 287686 w 631313"/>
                  <a:gd name="connsiteY20" fmla="*/ 295577 h 1156353"/>
                  <a:gd name="connsiteX21" fmla="*/ 281910 w 631313"/>
                  <a:gd name="connsiteY21" fmla="*/ 274642 h 1156353"/>
                  <a:gd name="connsiteX22" fmla="*/ 195644 w 631313"/>
                  <a:gd name="connsiteY22" fmla="*/ 307849 h 1156353"/>
                  <a:gd name="connsiteX23" fmla="*/ 128508 w 631313"/>
                  <a:gd name="connsiteY23" fmla="*/ 331310 h 1156353"/>
                  <a:gd name="connsiteX24" fmla="*/ 111182 w 631313"/>
                  <a:gd name="connsiteY24" fmla="*/ 328062 h 1156353"/>
                  <a:gd name="connsiteX25" fmla="*/ 196727 w 631313"/>
                  <a:gd name="connsiteY25" fmla="*/ 297381 h 1156353"/>
                  <a:gd name="connsiteX26" fmla="*/ 445781 w 631313"/>
                  <a:gd name="connsiteY26" fmla="*/ 126292 h 1156353"/>
                  <a:gd name="connsiteX27" fmla="*/ 450112 w 631313"/>
                  <a:gd name="connsiteY27" fmla="*/ 120878 h 1156353"/>
                  <a:gd name="connsiteX28" fmla="*/ 453722 w 631313"/>
                  <a:gd name="connsiteY28" fmla="*/ 113298 h 1156353"/>
                  <a:gd name="connsiteX29" fmla="*/ 454443 w 631313"/>
                  <a:gd name="connsiteY29" fmla="*/ 115103 h 1156353"/>
                  <a:gd name="connsiteX30" fmla="*/ 478627 w 631313"/>
                  <a:gd name="connsiteY30" fmla="*/ 72872 h 1156353"/>
                  <a:gd name="connsiteX31" fmla="*/ 434952 w 631313"/>
                  <a:gd name="connsiteY31" fmla="*/ 683 h 1156353"/>
                  <a:gd name="connsiteX32" fmla="*/ 339301 w 631313"/>
                  <a:gd name="connsiteY32" fmla="*/ 45079 h 1156353"/>
                  <a:gd name="connsiteX33" fmla="*/ 277218 w 631313"/>
                  <a:gd name="connsiteY33" fmla="*/ 106440 h 1156353"/>
                  <a:gd name="connsiteX34" fmla="*/ 100354 w 631313"/>
                  <a:gd name="connsiteY34" fmla="*/ 172855 h 1156353"/>
                  <a:gd name="connsiteX35" fmla="*/ 93857 w 631313"/>
                  <a:gd name="connsiteY35" fmla="*/ 173576 h 1156353"/>
                  <a:gd name="connsiteX36" fmla="*/ 54514 w 631313"/>
                  <a:gd name="connsiteY36" fmla="*/ 180434 h 1156353"/>
                  <a:gd name="connsiteX37" fmla="*/ 40437 w 631313"/>
                  <a:gd name="connsiteY37" fmla="*/ 181156 h 1156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31313" h="1156353">
                    <a:moveTo>
                      <a:pt x="40437" y="181156"/>
                    </a:moveTo>
                    <a:cubicBezTo>
                      <a:pt x="3259" y="190541"/>
                      <a:pt x="11" y="209671"/>
                      <a:pt x="11" y="265979"/>
                    </a:cubicBezTo>
                    <a:cubicBezTo>
                      <a:pt x="-711" y="428766"/>
                      <a:pt x="35383" y="584335"/>
                      <a:pt x="107573" y="731240"/>
                    </a:cubicBezTo>
                    <a:cubicBezTo>
                      <a:pt x="124176" y="764808"/>
                      <a:pt x="141502" y="797654"/>
                      <a:pt x="158827" y="830862"/>
                    </a:cubicBezTo>
                    <a:cubicBezTo>
                      <a:pt x="178318" y="868400"/>
                      <a:pt x="170378" y="911353"/>
                      <a:pt x="171821" y="952140"/>
                    </a:cubicBezTo>
                    <a:cubicBezTo>
                      <a:pt x="173265" y="992927"/>
                      <a:pt x="168573" y="1034075"/>
                      <a:pt x="166046" y="1074862"/>
                    </a:cubicBezTo>
                    <a:cubicBezTo>
                      <a:pt x="163520" y="1121785"/>
                      <a:pt x="177597" y="1145247"/>
                      <a:pt x="214774" y="1154631"/>
                    </a:cubicBezTo>
                    <a:cubicBezTo>
                      <a:pt x="247620" y="1162933"/>
                      <a:pt x="272165" y="1140194"/>
                      <a:pt x="283715" y="1108430"/>
                    </a:cubicBezTo>
                    <a:cubicBezTo>
                      <a:pt x="321976" y="1003755"/>
                      <a:pt x="319449" y="907743"/>
                      <a:pt x="303928" y="798376"/>
                    </a:cubicBezTo>
                    <a:cubicBezTo>
                      <a:pt x="299236" y="765891"/>
                      <a:pt x="294905" y="733406"/>
                      <a:pt x="290934" y="700921"/>
                    </a:cubicBezTo>
                    <a:cubicBezTo>
                      <a:pt x="288047" y="678181"/>
                      <a:pt x="303567" y="658690"/>
                      <a:pt x="327390" y="659772"/>
                    </a:cubicBezTo>
                    <a:cubicBezTo>
                      <a:pt x="366372" y="661577"/>
                      <a:pt x="405715" y="662660"/>
                      <a:pt x="444337" y="672045"/>
                    </a:cubicBezTo>
                    <a:cubicBezTo>
                      <a:pt x="458053" y="675293"/>
                      <a:pt x="465994" y="682512"/>
                      <a:pt x="471408" y="695506"/>
                    </a:cubicBezTo>
                    <a:cubicBezTo>
                      <a:pt x="488372" y="734849"/>
                      <a:pt x="504615" y="841690"/>
                      <a:pt x="529159" y="862264"/>
                    </a:cubicBezTo>
                    <a:cubicBezTo>
                      <a:pt x="568142" y="894388"/>
                      <a:pt x="617231" y="869122"/>
                      <a:pt x="626254" y="850714"/>
                    </a:cubicBezTo>
                    <a:cubicBezTo>
                      <a:pt x="635639" y="831944"/>
                      <a:pt x="629503" y="822921"/>
                      <a:pt x="627337" y="801264"/>
                    </a:cubicBezTo>
                    <a:cubicBezTo>
                      <a:pt x="621201" y="742790"/>
                      <a:pt x="604597" y="687205"/>
                      <a:pt x="584384" y="631979"/>
                    </a:cubicBezTo>
                    <a:cubicBezTo>
                      <a:pt x="572112" y="598051"/>
                      <a:pt x="542154" y="588305"/>
                      <a:pt x="515083" y="574228"/>
                    </a:cubicBezTo>
                    <a:cubicBezTo>
                      <a:pt x="494147" y="563399"/>
                      <a:pt x="471408" y="555820"/>
                      <a:pt x="449390" y="547157"/>
                    </a:cubicBezTo>
                    <a:cubicBezTo>
                      <a:pt x="392721" y="525139"/>
                      <a:pt x="356987" y="485435"/>
                      <a:pt x="340745" y="426239"/>
                    </a:cubicBezTo>
                    <a:cubicBezTo>
                      <a:pt x="334248" y="402778"/>
                      <a:pt x="296348" y="318677"/>
                      <a:pt x="287686" y="295577"/>
                    </a:cubicBezTo>
                    <a:cubicBezTo>
                      <a:pt x="285159" y="289441"/>
                      <a:pt x="281910" y="283304"/>
                      <a:pt x="281910" y="274642"/>
                    </a:cubicBezTo>
                    <a:cubicBezTo>
                      <a:pt x="254839" y="287997"/>
                      <a:pt x="226325" y="299186"/>
                      <a:pt x="195644" y="307849"/>
                    </a:cubicBezTo>
                    <a:cubicBezTo>
                      <a:pt x="172904" y="314346"/>
                      <a:pt x="150887" y="323369"/>
                      <a:pt x="128508" y="331310"/>
                    </a:cubicBezTo>
                    <a:cubicBezTo>
                      <a:pt x="123094" y="333115"/>
                      <a:pt x="116957" y="338529"/>
                      <a:pt x="111182" y="328062"/>
                    </a:cubicBezTo>
                    <a:cubicBezTo>
                      <a:pt x="138253" y="313624"/>
                      <a:pt x="168573" y="307127"/>
                      <a:pt x="196727" y="297381"/>
                    </a:cubicBezTo>
                    <a:cubicBezTo>
                      <a:pt x="295987" y="263091"/>
                      <a:pt x="380088" y="208588"/>
                      <a:pt x="445781" y="126292"/>
                    </a:cubicBezTo>
                    <a:cubicBezTo>
                      <a:pt x="447224" y="124488"/>
                      <a:pt x="448668" y="122683"/>
                      <a:pt x="450112" y="120878"/>
                    </a:cubicBezTo>
                    <a:cubicBezTo>
                      <a:pt x="451556" y="118351"/>
                      <a:pt x="452638" y="115825"/>
                      <a:pt x="453722" y="113298"/>
                    </a:cubicBezTo>
                    <a:cubicBezTo>
                      <a:pt x="454082" y="114020"/>
                      <a:pt x="454082" y="114742"/>
                      <a:pt x="454443" y="115103"/>
                    </a:cubicBezTo>
                    <a:cubicBezTo>
                      <a:pt x="464189" y="102109"/>
                      <a:pt x="472852" y="88393"/>
                      <a:pt x="478627" y="72872"/>
                    </a:cubicBezTo>
                    <a:cubicBezTo>
                      <a:pt x="492343" y="36777"/>
                      <a:pt x="473574" y="5375"/>
                      <a:pt x="434952" y="683"/>
                    </a:cubicBezTo>
                    <a:cubicBezTo>
                      <a:pt x="393804" y="-4371"/>
                      <a:pt x="366011" y="19452"/>
                      <a:pt x="339301" y="45079"/>
                    </a:cubicBezTo>
                    <a:cubicBezTo>
                      <a:pt x="318366" y="65292"/>
                      <a:pt x="299597" y="88032"/>
                      <a:pt x="277218" y="106440"/>
                    </a:cubicBezTo>
                    <a:cubicBezTo>
                      <a:pt x="225964" y="147949"/>
                      <a:pt x="163520" y="162026"/>
                      <a:pt x="100354" y="172855"/>
                    </a:cubicBezTo>
                    <a:cubicBezTo>
                      <a:pt x="98188" y="173215"/>
                      <a:pt x="96023" y="173576"/>
                      <a:pt x="93857" y="173576"/>
                    </a:cubicBezTo>
                    <a:cubicBezTo>
                      <a:pt x="81224" y="177186"/>
                      <a:pt x="67869" y="179352"/>
                      <a:pt x="54514" y="180434"/>
                    </a:cubicBezTo>
                    <a:cubicBezTo>
                      <a:pt x="49821" y="181156"/>
                      <a:pt x="45129" y="181156"/>
                      <a:pt x="40437" y="181156"/>
                    </a:cubicBezTo>
                    <a:close/>
                  </a:path>
                </a:pathLst>
              </a:custGeom>
              <a:solidFill>
                <a:srgbClr val="FFFFFF"/>
              </a:solidFill>
              <a:ln w="3607" cap="flat">
                <a:noFill/>
                <a:prstDash val="solid"/>
                <a:miter/>
              </a:ln>
            </p:spPr>
            <p:txBody>
              <a:bodyPr rtlCol="0" anchor="ctr"/>
              <a:lstStyle/>
              <a:p>
                <a:endParaRPr lang="en-US"/>
              </a:p>
            </p:txBody>
          </p:sp>
          <p:sp>
            <p:nvSpPr>
              <p:cNvPr id="37" name="Freeform 181">
                <a:extLst>
                  <a:ext uri="{FF2B5EF4-FFF2-40B4-BE49-F238E27FC236}">
                    <a16:creationId xmlns:a16="http://schemas.microsoft.com/office/drawing/2014/main" id="{2889E178-47A4-1076-B7B2-0FC7A87CA477}"/>
                  </a:ext>
                </a:extLst>
              </p:cNvPr>
              <p:cNvSpPr/>
              <p:nvPr/>
            </p:nvSpPr>
            <p:spPr>
              <a:xfrm>
                <a:off x="2363080" y="1839796"/>
                <a:ext cx="302114" cy="294847"/>
              </a:xfrm>
              <a:custGeom>
                <a:avLst/>
                <a:gdLst>
                  <a:gd name="connsiteX0" fmla="*/ 302114 w 302114"/>
                  <a:gd name="connsiteY0" fmla="*/ 138917 h 294847"/>
                  <a:gd name="connsiteX1" fmla="*/ 144380 w 302114"/>
                  <a:gd name="connsiteY1" fmla="*/ 313 h 294847"/>
                  <a:gd name="connsiteX2" fmla="*/ 1 w 302114"/>
                  <a:gd name="connsiteY2" fmla="*/ 150828 h 294847"/>
                  <a:gd name="connsiteX3" fmla="*/ 147990 w 302114"/>
                  <a:gd name="connsiteY3" fmla="*/ 294846 h 294847"/>
                  <a:gd name="connsiteX4" fmla="*/ 302114 w 302114"/>
                  <a:gd name="connsiteY4" fmla="*/ 138917 h 294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4" h="294847">
                    <a:moveTo>
                      <a:pt x="302114" y="138917"/>
                    </a:moveTo>
                    <a:cubicBezTo>
                      <a:pt x="302114" y="57704"/>
                      <a:pt x="231369" y="-770"/>
                      <a:pt x="144380" y="313"/>
                    </a:cubicBezTo>
                    <a:cubicBezTo>
                      <a:pt x="66416" y="-5462"/>
                      <a:pt x="-359" y="69615"/>
                      <a:pt x="1" y="150828"/>
                    </a:cubicBezTo>
                    <a:cubicBezTo>
                      <a:pt x="362" y="236733"/>
                      <a:pt x="57392" y="294846"/>
                      <a:pt x="147990" y="294846"/>
                    </a:cubicBezTo>
                    <a:cubicBezTo>
                      <a:pt x="269268" y="295207"/>
                      <a:pt x="302114" y="220491"/>
                      <a:pt x="302114" y="138917"/>
                    </a:cubicBezTo>
                    <a:close/>
                  </a:path>
                </a:pathLst>
              </a:custGeom>
              <a:solidFill>
                <a:srgbClr val="FFFFFF"/>
              </a:solidFill>
              <a:ln w="3607" cap="flat">
                <a:noFill/>
                <a:prstDash val="solid"/>
                <a:miter/>
              </a:ln>
            </p:spPr>
            <p:txBody>
              <a:bodyPr rtlCol="0" anchor="ctr"/>
              <a:lstStyle/>
              <a:p>
                <a:endParaRPr lang="en-US"/>
              </a:p>
            </p:txBody>
          </p:sp>
          <p:sp>
            <p:nvSpPr>
              <p:cNvPr id="38" name="Freeform 182">
                <a:extLst>
                  <a:ext uri="{FF2B5EF4-FFF2-40B4-BE49-F238E27FC236}">
                    <a16:creationId xmlns:a16="http://schemas.microsoft.com/office/drawing/2014/main" id="{D4530464-B804-83BB-D891-E97B9FE5A433}"/>
                  </a:ext>
                </a:extLst>
              </p:cNvPr>
              <p:cNvSpPr/>
              <p:nvPr/>
            </p:nvSpPr>
            <p:spPr>
              <a:xfrm>
                <a:off x="2760484" y="2184814"/>
                <a:ext cx="111893" cy="121278"/>
              </a:xfrm>
              <a:custGeom>
                <a:avLst/>
                <a:gdLst>
                  <a:gd name="connsiteX0" fmla="*/ 66053 w 111893"/>
                  <a:gd name="connsiteY0" fmla="*/ 107923 h 121278"/>
                  <a:gd name="connsiteX1" fmla="*/ 106118 w 111893"/>
                  <a:gd name="connsiteY1" fmla="*/ 78326 h 121278"/>
                  <a:gd name="connsiteX2" fmla="*/ 111894 w 111893"/>
                  <a:gd name="connsiteY2" fmla="*/ 76160 h 121278"/>
                  <a:gd name="connsiteX3" fmla="*/ 87349 w 111893"/>
                  <a:gd name="connsiteY3" fmla="*/ 0 h 121278"/>
                  <a:gd name="connsiteX4" fmla="*/ 0 w 111893"/>
                  <a:gd name="connsiteY4" fmla="*/ 57752 h 121278"/>
                  <a:gd name="connsiteX5" fmla="*/ 27432 w 111893"/>
                  <a:gd name="connsiteY5" fmla="*/ 121278 h 121278"/>
                  <a:gd name="connsiteX6" fmla="*/ 29598 w 111893"/>
                  <a:gd name="connsiteY6" fmla="*/ 120557 h 121278"/>
                  <a:gd name="connsiteX7" fmla="*/ 66053 w 111893"/>
                  <a:gd name="connsiteY7" fmla="*/ 107923 h 121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893" h="121278">
                    <a:moveTo>
                      <a:pt x="66053" y="107923"/>
                    </a:moveTo>
                    <a:cubicBezTo>
                      <a:pt x="80491" y="101787"/>
                      <a:pt x="93485" y="88071"/>
                      <a:pt x="106118" y="78326"/>
                    </a:cubicBezTo>
                    <a:cubicBezTo>
                      <a:pt x="107201" y="77604"/>
                      <a:pt x="109367" y="76882"/>
                      <a:pt x="111894" y="76160"/>
                    </a:cubicBezTo>
                    <a:cubicBezTo>
                      <a:pt x="103953" y="50172"/>
                      <a:pt x="96012" y="28515"/>
                      <a:pt x="87349" y="0"/>
                    </a:cubicBezTo>
                    <a:cubicBezTo>
                      <a:pt x="60639" y="22379"/>
                      <a:pt x="31402" y="41509"/>
                      <a:pt x="0" y="57752"/>
                    </a:cubicBezTo>
                    <a:cubicBezTo>
                      <a:pt x="7941" y="72911"/>
                      <a:pt x="18408" y="97817"/>
                      <a:pt x="27432" y="121278"/>
                    </a:cubicBezTo>
                    <a:cubicBezTo>
                      <a:pt x="28515" y="120917"/>
                      <a:pt x="29237" y="120917"/>
                      <a:pt x="29598" y="120557"/>
                    </a:cubicBezTo>
                    <a:cubicBezTo>
                      <a:pt x="42953" y="120195"/>
                      <a:pt x="54864" y="112976"/>
                      <a:pt x="66053" y="107923"/>
                    </a:cubicBezTo>
                    <a:close/>
                  </a:path>
                </a:pathLst>
              </a:custGeom>
              <a:solidFill>
                <a:srgbClr val="FFFFFF"/>
              </a:solidFill>
              <a:ln w="3607" cap="flat">
                <a:noFill/>
                <a:prstDash val="solid"/>
                <a:miter/>
              </a:ln>
            </p:spPr>
            <p:txBody>
              <a:bodyPr rtlCol="0" anchor="ctr"/>
              <a:lstStyle/>
              <a:p>
                <a:endParaRPr lang="en-US"/>
              </a:p>
            </p:txBody>
          </p:sp>
          <p:sp>
            <p:nvSpPr>
              <p:cNvPr id="39" name="Freeform 183">
                <a:extLst>
                  <a:ext uri="{FF2B5EF4-FFF2-40B4-BE49-F238E27FC236}">
                    <a16:creationId xmlns:a16="http://schemas.microsoft.com/office/drawing/2014/main" id="{AD4E7C5F-668A-FF18-2E8D-5B412DF49CB1}"/>
                  </a:ext>
                </a:extLst>
              </p:cNvPr>
              <p:cNvSpPr/>
              <p:nvPr/>
            </p:nvSpPr>
            <p:spPr>
              <a:xfrm>
                <a:off x="2901254" y="2114429"/>
                <a:ext cx="106076" cy="329794"/>
              </a:xfrm>
              <a:custGeom>
                <a:avLst/>
                <a:gdLst>
                  <a:gd name="connsiteX0" fmla="*/ 102509 w 106076"/>
                  <a:gd name="connsiteY0" fmla="*/ 277208 h 329794"/>
                  <a:gd name="connsiteX1" fmla="*/ 50172 w 106076"/>
                  <a:gd name="connsiteY1" fmla="*/ 104314 h 329794"/>
                  <a:gd name="connsiteX2" fmla="*/ 17686 w 106076"/>
                  <a:gd name="connsiteY2" fmla="*/ 0 h 329794"/>
                  <a:gd name="connsiteX3" fmla="*/ 0 w 106076"/>
                  <a:gd name="connsiteY3" fmla="*/ 20213 h 329794"/>
                  <a:gd name="connsiteX4" fmla="*/ 20213 w 106076"/>
                  <a:gd name="connsiteY4" fmla="*/ 176142 h 329794"/>
                  <a:gd name="connsiteX5" fmla="*/ 16603 w 106076"/>
                  <a:gd name="connsiteY5" fmla="*/ 254107 h 329794"/>
                  <a:gd name="connsiteX6" fmla="*/ 35012 w 106076"/>
                  <a:gd name="connsiteY6" fmla="*/ 301391 h 329794"/>
                  <a:gd name="connsiteX7" fmla="*/ 83740 w 106076"/>
                  <a:gd name="connsiteY7" fmla="*/ 327018 h 329794"/>
                  <a:gd name="connsiteX8" fmla="*/ 102509 w 106076"/>
                  <a:gd name="connsiteY8" fmla="*/ 277208 h 32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076" h="329794">
                    <a:moveTo>
                      <a:pt x="102509" y="277208"/>
                    </a:moveTo>
                    <a:cubicBezTo>
                      <a:pt x="85905" y="221261"/>
                      <a:pt x="67497" y="160261"/>
                      <a:pt x="50172" y="104314"/>
                    </a:cubicBezTo>
                    <a:cubicBezTo>
                      <a:pt x="48006" y="97817"/>
                      <a:pt x="35373" y="55947"/>
                      <a:pt x="17686" y="0"/>
                    </a:cubicBezTo>
                    <a:cubicBezTo>
                      <a:pt x="11911" y="6858"/>
                      <a:pt x="5775" y="13716"/>
                      <a:pt x="0" y="20213"/>
                    </a:cubicBezTo>
                    <a:cubicBezTo>
                      <a:pt x="10106" y="71829"/>
                      <a:pt x="18769" y="124166"/>
                      <a:pt x="20213" y="176142"/>
                    </a:cubicBezTo>
                    <a:cubicBezTo>
                      <a:pt x="20935" y="202492"/>
                      <a:pt x="19852" y="228119"/>
                      <a:pt x="16603" y="254107"/>
                    </a:cubicBezTo>
                    <a:cubicBezTo>
                      <a:pt x="22379" y="269989"/>
                      <a:pt x="28515" y="285870"/>
                      <a:pt x="35012" y="301391"/>
                    </a:cubicBezTo>
                    <a:cubicBezTo>
                      <a:pt x="44757" y="324492"/>
                      <a:pt x="58834" y="335320"/>
                      <a:pt x="83740" y="327018"/>
                    </a:cubicBezTo>
                    <a:cubicBezTo>
                      <a:pt x="110089" y="317995"/>
                      <a:pt x="108284" y="296699"/>
                      <a:pt x="102509" y="277208"/>
                    </a:cubicBezTo>
                    <a:close/>
                  </a:path>
                </a:pathLst>
              </a:custGeom>
              <a:solidFill>
                <a:srgbClr val="FFFFFF"/>
              </a:solidFill>
              <a:ln w="3607" cap="flat">
                <a:noFill/>
                <a:prstDash val="solid"/>
                <a:miter/>
              </a:ln>
            </p:spPr>
            <p:txBody>
              <a:bodyPr rtlCol="0" anchor="ctr"/>
              <a:lstStyle/>
              <a:p>
                <a:endParaRPr lang="en-US"/>
              </a:p>
            </p:txBody>
          </p:sp>
          <p:sp>
            <p:nvSpPr>
              <p:cNvPr id="40" name="Freeform 184">
                <a:extLst>
                  <a:ext uri="{FF2B5EF4-FFF2-40B4-BE49-F238E27FC236}">
                    <a16:creationId xmlns:a16="http://schemas.microsoft.com/office/drawing/2014/main" id="{B2FE7759-39BB-930F-5AA9-706A3D92ADF9}"/>
                  </a:ext>
                </a:extLst>
              </p:cNvPr>
              <p:cNvSpPr/>
              <p:nvPr/>
            </p:nvSpPr>
            <p:spPr>
              <a:xfrm>
                <a:off x="2929408" y="2058843"/>
                <a:ext cx="64320" cy="118390"/>
              </a:xfrm>
              <a:custGeom>
                <a:avLst/>
                <a:gdLst>
                  <a:gd name="connsiteX0" fmla="*/ 63527 w 64320"/>
                  <a:gd name="connsiteY0" fmla="*/ 59556 h 118390"/>
                  <a:gd name="connsiteX1" fmla="*/ 30319 w 64320"/>
                  <a:gd name="connsiteY1" fmla="*/ 0 h 118390"/>
                  <a:gd name="connsiteX2" fmla="*/ 25627 w 64320"/>
                  <a:gd name="connsiteY2" fmla="*/ 8302 h 118390"/>
                  <a:gd name="connsiteX3" fmla="*/ 0 w 64320"/>
                  <a:gd name="connsiteY3" fmla="*/ 42592 h 118390"/>
                  <a:gd name="connsiteX4" fmla="*/ 23822 w 64320"/>
                  <a:gd name="connsiteY4" fmla="*/ 118391 h 118390"/>
                  <a:gd name="connsiteX5" fmla="*/ 63527 w 64320"/>
                  <a:gd name="connsiteY5" fmla="*/ 59556 h 118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320" h="118390">
                    <a:moveTo>
                      <a:pt x="63527" y="59556"/>
                    </a:moveTo>
                    <a:cubicBezTo>
                      <a:pt x="67136" y="34651"/>
                      <a:pt x="58834" y="2166"/>
                      <a:pt x="30319" y="0"/>
                    </a:cubicBezTo>
                    <a:cubicBezTo>
                      <a:pt x="28876" y="2888"/>
                      <a:pt x="27432" y="5775"/>
                      <a:pt x="25627" y="8302"/>
                    </a:cubicBezTo>
                    <a:cubicBezTo>
                      <a:pt x="17325" y="20213"/>
                      <a:pt x="9024" y="31402"/>
                      <a:pt x="0" y="42592"/>
                    </a:cubicBezTo>
                    <a:cubicBezTo>
                      <a:pt x="9024" y="71106"/>
                      <a:pt x="16965" y="96734"/>
                      <a:pt x="23822" y="118391"/>
                    </a:cubicBezTo>
                    <a:cubicBezTo>
                      <a:pt x="41870" y="103592"/>
                      <a:pt x="60639" y="81574"/>
                      <a:pt x="63527" y="59556"/>
                    </a:cubicBezTo>
                    <a:close/>
                  </a:path>
                </a:pathLst>
              </a:custGeom>
              <a:solidFill>
                <a:srgbClr val="FFFFFF"/>
              </a:solidFill>
              <a:ln w="3607" cap="flat">
                <a:noFill/>
                <a:prstDash val="solid"/>
                <a:miter/>
              </a:ln>
            </p:spPr>
            <p:txBody>
              <a:bodyPr rtlCol="0" anchor="ctr"/>
              <a:lstStyle/>
              <a:p>
                <a:endParaRPr lang="en-US"/>
              </a:p>
            </p:txBody>
          </p:sp>
          <p:sp>
            <p:nvSpPr>
              <p:cNvPr id="41" name="Freeform 185">
                <a:extLst>
                  <a:ext uri="{FF2B5EF4-FFF2-40B4-BE49-F238E27FC236}">
                    <a16:creationId xmlns:a16="http://schemas.microsoft.com/office/drawing/2014/main" id="{FEB96AD8-8583-681B-162E-1B0F09E8C1B2}"/>
                  </a:ext>
                </a:extLst>
              </p:cNvPr>
              <p:cNvSpPr/>
              <p:nvPr/>
            </p:nvSpPr>
            <p:spPr>
              <a:xfrm>
                <a:off x="2587725" y="1216392"/>
                <a:ext cx="212102" cy="525165"/>
              </a:xfrm>
              <a:custGeom>
                <a:avLst/>
                <a:gdLst>
                  <a:gd name="connsiteX0" fmla="*/ 160848 w 212102"/>
                  <a:gd name="connsiteY0" fmla="*/ 486196 h 525165"/>
                  <a:gd name="connsiteX1" fmla="*/ 67723 w 212102"/>
                  <a:gd name="connsiteY1" fmla="*/ 326657 h 525165"/>
                  <a:gd name="connsiteX2" fmla="*/ 15747 w 212102"/>
                  <a:gd name="connsiteY2" fmla="*/ 109006 h 525165"/>
                  <a:gd name="connsiteX3" fmla="*/ 24049 w 212102"/>
                  <a:gd name="connsiteY3" fmla="*/ 17325 h 525165"/>
                  <a:gd name="connsiteX4" fmla="*/ 31990 w 212102"/>
                  <a:gd name="connsiteY4" fmla="*/ 0 h 525165"/>
                  <a:gd name="connsiteX5" fmla="*/ 24410 w 212102"/>
                  <a:gd name="connsiteY5" fmla="*/ 8302 h 525165"/>
                  <a:gd name="connsiteX6" fmla="*/ 20078 w 212102"/>
                  <a:gd name="connsiteY6" fmla="*/ 16243 h 525165"/>
                  <a:gd name="connsiteX7" fmla="*/ 15386 w 212102"/>
                  <a:gd name="connsiteY7" fmla="*/ 23823 h 525165"/>
                  <a:gd name="connsiteX8" fmla="*/ 13942 w 212102"/>
                  <a:gd name="connsiteY8" fmla="*/ 27793 h 525165"/>
                  <a:gd name="connsiteX9" fmla="*/ 8167 w 212102"/>
                  <a:gd name="connsiteY9" fmla="*/ 46923 h 525165"/>
                  <a:gd name="connsiteX10" fmla="*/ 2392 w 212102"/>
                  <a:gd name="connsiteY10" fmla="*/ 70385 h 525165"/>
                  <a:gd name="connsiteX11" fmla="*/ 226 w 212102"/>
                  <a:gd name="connsiteY11" fmla="*/ 124527 h 525165"/>
                  <a:gd name="connsiteX12" fmla="*/ 2031 w 212102"/>
                  <a:gd name="connsiteY12" fmla="*/ 151959 h 525165"/>
                  <a:gd name="connsiteX13" fmla="*/ 3836 w 212102"/>
                  <a:gd name="connsiteY13" fmla="*/ 161704 h 525165"/>
                  <a:gd name="connsiteX14" fmla="*/ 18634 w 212102"/>
                  <a:gd name="connsiteY14" fmla="*/ 252663 h 525165"/>
                  <a:gd name="connsiteX15" fmla="*/ 75664 w 212102"/>
                  <a:gd name="connsiteY15" fmla="*/ 441439 h 525165"/>
                  <a:gd name="connsiteX16" fmla="*/ 83605 w 212102"/>
                  <a:gd name="connsiteY16" fmla="*/ 460208 h 525165"/>
                  <a:gd name="connsiteX17" fmla="*/ 90463 w 212102"/>
                  <a:gd name="connsiteY17" fmla="*/ 475007 h 525165"/>
                  <a:gd name="connsiteX18" fmla="*/ 109593 w 212102"/>
                  <a:gd name="connsiteY18" fmla="*/ 510380 h 525165"/>
                  <a:gd name="connsiteX19" fmla="*/ 124753 w 212102"/>
                  <a:gd name="connsiteY19" fmla="*/ 517238 h 525165"/>
                  <a:gd name="connsiteX20" fmla="*/ 212102 w 212102"/>
                  <a:gd name="connsiteY20" fmla="*/ 512184 h 525165"/>
                  <a:gd name="connsiteX21" fmla="*/ 160848 w 212102"/>
                  <a:gd name="connsiteY21" fmla="*/ 486196 h 525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12102" h="525165">
                    <a:moveTo>
                      <a:pt x="160848" y="486196"/>
                    </a:moveTo>
                    <a:cubicBezTo>
                      <a:pt x="114646" y="439273"/>
                      <a:pt x="91907" y="388379"/>
                      <a:pt x="67723" y="326657"/>
                    </a:cubicBezTo>
                    <a:cubicBezTo>
                      <a:pt x="40291" y="256634"/>
                      <a:pt x="23688" y="183722"/>
                      <a:pt x="15747" y="109006"/>
                    </a:cubicBezTo>
                    <a:cubicBezTo>
                      <a:pt x="12498" y="77965"/>
                      <a:pt x="12498" y="46562"/>
                      <a:pt x="24049" y="17325"/>
                    </a:cubicBezTo>
                    <a:cubicBezTo>
                      <a:pt x="26575" y="11550"/>
                      <a:pt x="29102" y="5775"/>
                      <a:pt x="31990" y="0"/>
                    </a:cubicBezTo>
                    <a:cubicBezTo>
                      <a:pt x="29463" y="2888"/>
                      <a:pt x="26936" y="5414"/>
                      <a:pt x="24410" y="8302"/>
                    </a:cubicBezTo>
                    <a:cubicBezTo>
                      <a:pt x="25492" y="7219"/>
                      <a:pt x="24049" y="9746"/>
                      <a:pt x="20078" y="16243"/>
                    </a:cubicBezTo>
                    <a:cubicBezTo>
                      <a:pt x="17913" y="20213"/>
                      <a:pt x="16469" y="22740"/>
                      <a:pt x="15386" y="23823"/>
                    </a:cubicBezTo>
                    <a:cubicBezTo>
                      <a:pt x="15025" y="24905"/>
                      <a:pt x="14664" y="26349"/>
                      <a:pt x="13942" y="27793"/>
                    </a:cubicBezTo>
                    <a:cubicBezTo>
                      <a:pt x="11776" y="33929"/>
                      <a:pt x="9972" y="40426"/>
                      <a:pt x="8167" y="46923"/>
                    </a:cubicBezTo>
                    <a:cubicBezTo>
                      <a:pt x="7084" y="50533"/>
                      <a:pt x="587" y="86988"/>
                      <a:pt x="2392" y="70385"/>
                    </a:cubicBezTo>
                    <a:cubicBezTo>
                      <a:pt x="587" y="88432"/>
                      <a:pt x="-496" y="106479"/>
                      <a:pt x="226" y="124527"/>
                    </a:cubicBezTo>
                    <a:cubicBezTo>
                      <a:pt x="587" y="133551"/>
                      <a:pt x="948" y="142935"/>
                      <a:pt x="2031" y="151959"/>
                    </a:cubicBezTo>
                    <a:cubicBezTo>
                      <a:pt x="2392" y="153403"/>
                      <a:pt x="2753" y="156651"/>
                      <a:pt x="3836" y="161704"/>
                    </a:cubicBezTo>
                    <a:cubicBezTo>
                      <a:pt x="10333" y="191663"/>
                      <a:pt x="13942" y="222344"/>
                      <a:pt x="18634" y="252663"/>
                    </a:cubicBezTo>
                    <a:cubicBezTo>
                      <a:pt x="28741" y="317273"/>
                      <a:pt x="51481" y="380439"/>
                      <a:pt x="75664" y="441439"/>
                    </a:cubicBezTo>
                    <a:cubicBezTo>
                      <a:pt x="75664" y="441078"/>
                      <a:pt x="85771" y="465261"/>
                      <a:pt x="83605" y="460208"/>
                    </a:cubicBezTo>
                    <a:cubicBezTo>
                      <a:pt x="85771" y="465261"/>
                      <a:pt x="87936" y="470314"/>
                      <a:pt x="90463" y="475007"/>
                    </a:cubicBezTo>
                    <a:cubicBezTo>
                      <a:pt x="96238" y="487279"/>
                      <a:pt x="103096" y="498468"/>
                      <a:pt x="109593" y="510380"/>
                    </a:cubicBezTo>
                    <a:cubicBezTo>
                      <a:pt x="114286" y="512906"/>
                      <a:pt x="119339" y="515072"/>
                      <a:pt x="124753" y="517238"/>
                    </a:cubicBezTo>
                    <a:cubicBezTo>
                      <a:pt x="138108" y="522291"/>
                      <a:pt x="174925" y="534563"/>
                      <a:pt x="212102" y="512184"/>
                    </a:cubicBezTo>
                    <a:cubicBezTo>
                      <a:pt x="194416" y="512184"/>
                      <a:pt x="177090" y="502439"/>
                      <a:pt x="160848" y="486196"/>
                    </a:cubicBezTo>
                    <a:close/>
                  </a:path>
                </a:pathLst>
              </a:custGeom>
              <a:solidFill>
                <a:srgbClr val="FFFFFF"/>
              </a:solidFill>
              <a:ln w="3607" cap="flat">
                <a:noFill/>
                <a:prstDash val="solid"/>
                <a:miter/>
              </a:ln>
            </p:spPr>
            <p:txBody>
              <a:bodyPr rtlCol="0" anchor="ctr"/>
              <a:lstStyle/>
              <a:p>
                <a:endParaRPr lang="en-US"/>
              </a:p>
            </p:txBody>
          </p:sp>
          <p:sp>
            <p:nvSpPr>
              <p:cNvPr id="42" name="Freeform 186">
                <a:extLst>
                  <a:ext uri="{FF2B5EF4-FFF2-40B4-BE49-F238E27FC236}">
                    <a16:creationId xmlns:a16="http://schemas.microsoft.com/office/drawing/2014/main" id="{E0394DAA-A529-3ADF-5569-E9A8D4214BD9}"/>
                  </a:ext>
                </a:extLst>
              </p:cNvPr>
              <p:cNvSpPr/>
              <p:nvPr/>
            </p:nvSpPr>
            <p:spPr>
              <a:xfrm>
                <a:off x="2792248" y="1740849"/>
                <a:ext cx="79047" cy="220899"/>
              </a:xfrm>
              <a:custGeom>
                <a:avLst/>
                <a:gdLst>
                  <a:gd name="connsiteX0" fmla="*/ 55225 w 79047"/>
                  <a:gd name="connsiteY0" fmla="*/ 167119 h 220899"/>
                  <a:gd name="connsiteX1" fmla="*/ 71828 w 79047"/>
                  <a:gd name="connsiteY1" fmla="*/ 220900 h 220899"/>
                  <a:gd name="connsiteX2" fmla="*/ 72550 w 79047"/>
                  <a:gd name="connsiteY2" fmla="*/ 220539 h 220899"/>
                  <a:gd name="connsiteX3" fmla="*/ 79047 w 79047"/>
                  <a:gd name="connsiteY3" fmla="*/ 218373 h 220899"/>
                  <a:gd name="connsiteX4" fmla="*/ 12994 w 79047"/>
                  <a:gd name="connsiteY4" fmla="*/ 2888 h 220899"/>
                  <a:gd name="connsiteX5" fmla="*/ 12272 w 79047"/>
                  <a:gd name="connsiteY5" fmla="*/ 0 h 220899"/>
                  <a:gd name="connsiteX6" fmla="*/ 0 w 79047"/>
                  <a:gd name="connsiteY6" fmla="*/ 5414 h 220899"/>
                  <a:gd name="connsiteX7" fmla="*/ 55225 w 79047"/>
                  <a:gd name="connsiteY7" fmla="*/ 167119 h 220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9047" h="220899">
                    <a:moveTo>
                      <a:pt x="55225" y="167119"/>
                    </a:moveTo>
                    <a:cubicBezTo>
                      <a:pt x="61722" y="185166"/>
                      <a:pt x="67136" y="202852"/>
                      <a:pt x="71828" y="220900"/>
                    </a:cubicBezTo>
                    <a:cubicBezTo>
                      <a:pt x="72189" y="220900"/>
                      <a:pt x="72189" y="220539"/>
                      <a:pt x="72550" y="220539"/>
                    </a:cubicBezTo>
                    <a:cubicBezTo>
                      <a:pt x="74716" y="219817"/>
                      <a:pt x="76882" y="219095"/>
                      <a:pt x="79047" y="218373"/>
                    </a:cubicBezTo>
                    <a:cubicBezTo>
                      <a:pt x="46562" y="112976"/>
                      <a:pt x="15882" y="13716"/>
                      <a:pt x="12994" y="2888"/>
                    </a:cubicBezTo>
                    <a:cubicBezTo>
                      <a:pt x="12633" y="1805"/>
                      <a:pt x="12272" y="1083"/>
                      <a:pt x="12272" y="0"/>
                    </a:cubicBezTo>
                    <a:cubicBezTo>
                      <a:pt x="8302" y="1805"/>
                      <a:pt x="4331" y="3609"/>
                      <a:pt x="0" y="5414"/>
                    </a:cubicBezTo>
                    <a:cubicBezTo>
                      <a:pt x="13355" y="61000"/>
                      <a:pt x="35734" y="113338"/>
                      <a:pt x="55225" y="167119"/>
                    </a:cubicBezTo>
                    <a:close/>
                  </a:path>
                </a:pathLst>
              </a:custGeom>
              <a:solidFill>
                <a:srgbClr val="FFFFFF"/>
              </a:solidFill>
              <a:ln w="3607" cap="flat">
                <a:noFill/>
                <a:prstDash val="solid"/>
                <a:miter/>
              </a:ln>
            </p:spPr>
            <p:txBody>
              <a:bodyPr rtlCol="0" anchor="ctr"/>
              <a:lstStyle/>
              <a:p>
                <a:endParaRPr lang="en-US"/>
              </a:p>
            </p:txBody>
          </p:sp>
          <p:grpSp>
            <p:nvGrpSpPr>
              <p:cNvPr id="43" name="Graphic 4">
                <a:extLst>
                  <a:ext uri="{FF2B5EF4-FFF2-40B4-BE49-F238E27FC236}">
                    <a16:creationId xmlns:a16="http://schemas.microsoft.com/office/drawing/2014/main" id="{43AA5AAF-3E61-1AA6-1D2E-D0F792366414}"/>
                  </a:ext>
                </a:extLst>
              </p:cNvPr>
              <p:cNvGrpSpPr/>
              <p:nvPr/>
            </p:nvGrpSpPr>
            <p:grpSpPr>
              <a:xfrm>
                <a:off x="2621025" y="1218558"/>
                <a:ext cx="236553" cy="492693"/>
                <a:chOff x="2621025" y="1218558"/>
                <a:chExt cx="236553" cy="492693"/>
              </a:xfrm>
              <a:solidFill>
                <a:srgbClr val="FFFFFF"/>
              </a:solidFill>
            </p:grpSpPr>
            <p:sp>
              <p:nvSpPr>
                <p:cNvPr id="54" name="Freeform 188">
                  <a:extLst>
                    <a:ext uri="{FF2B5EF4-FFF2-40B4-BE49-F238E27FC236}">
                      <a16:creationId xmlns:a16="http://schemas.microsoft.com/office/drawing/2014/main" id="{77824985-796D-D8DD-83D7-84AD590CBC0F}"/>
                    </a:ext>
                  </a:extLst>
                </p:cNvPr>
                <p:cNvSpPr/>
                <p:nvPr/>
              </p:nvSpPr>
              <p:spPr>
                <a:xfrm>
                  <a:off x="2621025" y="1247434"/>
                  <a:ext cx="169111" cy="433858"/>
                </a:xfrm>
                <a:custGeom>
                  <a:avLst/>
                  <a:gdLst>
                    <a:gd name="connsiteX0" fmla="*/ 59690 w 169111"/>
                    <a:gd name="connsiteY0" fmla="*/ 256273 h 433858"/>
                    <a:gd name="connsiteX1" fmla="*/ 11684 w 169111"/>
                    <a:gd name="connsiteY1" fmla="*/ 140769 h 433858"/>
                    <a:gd name="connsiteX2" fmla="*/ 5187 w 169111"/>
                    <a:gd name="connsiteY2" fmla="*/ 0 h 433858"/>
                    <a:gd name="connsiteX3" fmla="*/ 495 w 169111"/>
                    <a:gd name="connsiteY3" fmla="*/ 37178 h 433858"/>
                    <a:gd name="connsiteX4" fmla="*/ 495 w 169111"/>
                    <a:gd name="connsiteY4" fmla="*/ 37899 h 433858"/>
                    <a:gd name="connsiteX5" fmla="*/ 495 w 169111"/>
                    <a:gd name="connsiteY5" fmla="*/ 42231 h 433858"/>
                    <a:gd name="connsiteX6" fmla="*/ 495 w 169111"/>
                    <a:gd name="connsiteY6" fmla="*/ 47284 h 433858"/>
                    <a:gd name="connsiteX7" fmla="*/ 7713 w 169111"/>
                    <a:gd name="connsiteY7" fmla="*/ 126332 h 433858"/>
                    <a:gd name="connsiteX8" fmla="*/ 11323 w 169111"/>
                    <a:gd name="connsiteY8" fmla="*/ 147627 h 433858"/>
                    <a:gd name="connsiteX9" fmla="*/ 14932 w 169111"/>
                    <a:gd name="connsiteY9" fmla="*/ 167119 h 433858"/>
                    <a:gd name="connsiteX10" fmla="*/ 15293 w 169111"/>
                    <a:gd name="connsiteY10" fmla="*/ 168562 h 433858"/>
                    <a:gd name="connsiteX11" fmla="*/ 127909 w 169111"/>
                    <a:gd name="connsiteY11" fmla="*/ 433859 h 433858"/>
                    <a:gd name="connsiteX12" fmla="*/ 127909 w 169111"/>
                    <a:gd name="connsiteY12" fmla="*/ 433859 h 433858"/>
                    <a:gd name="connsiteX13" fmla="*/ 129353 w 169111"/>
                    <a:gd name="connsiteY13" fmla="*/ 433498 h 433858"/>
                    <a:gd name="connsiteX14" fmla="*/ 165086 w 169111"/>
                    <a:gd name="connsiteY14" fmla="*/ 386936 h 433858"/>
                    <a:gd name="connsiteX15" fmla="*/ 169057 w 169111"/>
                    <a:gd name="connsiteY15" fmla="*/ 345788 h 433858"/>
                    <a:gd name="connsiteX16" fmla="*/ 59690 w 169111"/>
                    <a:gd name="connsiteY16" fmla="*/ 256273 h 433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9111" h="433858">
                      <a:moveTo>
                        <a:pt x="59690" y="256273"/>
                      </a:moveTo>
                      <a:cubicBezTo>
                        <a:pt x="38394" y="222344"/>
                        <a:pt x="17459" y="180835"/>
                        <a:pt x="11684" y="140769"/>
                      </a:cubicBezTo>
                      <a:cubicBezTo>
                        <a:pt x="4826" y="93846"/>
                        <a:pt x="4826" y="46923"/>
                        <a:pt x="5187" y="0"/>
                      </a:cubicBezTo>
                      <a:cubicBezTo>
                        <a:pt x="1938" y="11911"/>
                        <a:pt x="855" y="24183"/>
                        <a:pt x="495" y="37178"/>
                      </a:cubicBezTo>
                      <a:cubicBezTo>
                        <a:pt x="495" y="37539"/>
                        <a:pt x="495" y="37899"/>
                        <a:pt x="495" y="37899"/>
                      </a:cubicBezTo>
                      <a:cubicBezTo>
                        <a:pt x="495" y="39343"/>
                        <a:pt x="495" y="40787"/>
                        <a:pt x="495" y="42231"/>
                      </a:cubicBezTo>
                      <a:cubicBezTo>
                        <a:pt x="495" y="44036"/>
                        <a:pt x="495" y="45840"/>
                        <a:pt x="495" y="47284"/>
                      </a:cubicBezTo>
                      <a:cubicBezTo>
                        <a:pt x="-1671" y="73994"/>
                        <a:pt x="3743" y="99982"/>
                        <a:pt x="7713" y="126332"/>
                      </a:cubicBezTo>
                      <a:cubicBezTo>
                        <a:pt x="8796" y="133551"/>
                        <a:pt x="9879" y="140409"/>
                        <a:pt x="11323" y="147627"/>
                      </a:cubicBezTo>
                      <a:cubicBezTo>
                        <a:pt x="12406" y="154124"/>
                        <a:pt x="13489" y="160622"/>
                        <a:pt x="14932" y="167119"/>
                      </a:cubicBezTo>
                      <a:cubicBezTo>
                        <a:pt x="14932" y="167480"/>
                        <a:pt x="15293" y="168202"/>
                        <a:pt x="15293" y="168562"/>
                      </a:cubicBezTo>
                      <a:cubicBezTo>
                        <a:pt x="33701" y="266018"/>
                        <a:pt x="62938" y="355533"/>
                        <a:pt x="127909" y="433859"/>
                      </a:cubicBezTo>
                      <a:cubicBezTo>
                        <a:pt x="127909" y="433859"/>
                        <a:pt x="127909" y="433859"/>
                        <a:pt x="127909" y="433859"/>
                      </a:cubicBezTo>
                      <a:cubicBezTo>
                        <a:pt x="128270" y="433859"/>
                        <a:pt x="128992" y="433498"/>
                        <a:pt x="129353" y="433498"/>
                      </a:cubicBezTo>
                      <a:cubicBezTo>
                        <a:pt x="145956" y="430610"/>
                        <a:pt x="162199" y="400291"/>
                        <a:pt x="165086" y="386936"/>
                      </a:cubicBezTo>
                      <a:cubicBezTo>
                        <a:pt x="167974" y="372859"/>
                        <a:pt x="169418" y="359504"/>
                        <a:pt x="169057" y="345788"/>
                      </a:cubicBezTo>
                      <a:cubicBezTo>
                        <a:pt x="123217" y="331350"/>
                        <a:pt x="86039" y="298143"/>
                        <a:pt x="59690" y="256273"/>
                      </a:cubicBezTo>
                      <a:close/>
                    </a:path>
                  </a:pathLst>
                </a:custGeom>
                <a:solidFill>
                  <a:srgbClr val="FFFFFF"/>
                </a:solidFill>
                <a:ln w="3607" cap="flat">
                  <a:noFill/>
                  <a:prstDash val="solid"/>
                  <a:miter/>
                </a:ln>
              </p:spPr>
              <p:txBody>
                <a:bodyPr rtlCol="0" anchor="ctr"/>
                <a:lstStyle/>
                <a:p>
                  <a:endParaRPr lang="en-US"/>
                </a:p>
              </p:txBody>
            </p:sp>
            <p:sp>
              <p:nvSpPr>
                <p:cNvPr id="55" name="Freeform 189">
                  <a:extLst>
                    <a:ext uri="{FF2B5EF4-FFF2-40B4-BE49-F238E27FC236}">
                      <a16:creationId xmlns:a16="http://schemas.microsoft.com/office/drawing/2014/main" id="{56EADEF0-F4A2-3198-3FB4-65DAFCD3E412}"/>
                    </a:ext>
                  </a:extLst>
                </p:cNvPr>
                <p:cNvSpPr/>
                <p:nvPr/>
              </p:nvSpPr>
              <p:spPr>
                <a:xfrm>
                  <a:off x="2670969" y="1218558"/>
                  <a:ext cx="186609" cy="492693"/>
                </a:xfrm>
                <a:custGeom>
                  <a:avLst/>
                  <a:gdLst>
                    <a:gd name="connsiteX0" fmla="*/ 179752 w 186609"/>
                    <a:gd name="connsiteY0" fmla="*/ 314024 h 492693"/>
                    <a:gd name="connsiteX1" fmla="*/ 151237 w 186609"/>
                    <a:gd name="connsiteY1" fmla="*/ 217290 h 492693"/>
                    <a:gd name="connsiteX2" fmla="*/ 144379 w 186609"/>
                    <a:gd name="connsiteY2" fmla="*/ 199604 h 492693"/>
                    <a:gd name="connsiteX3" fmla="*/ 138243 w 186609"/>
                    <a:gd name="connsiteY3" fmla="*/ 186249 h 492693"/>
                    <a:gd name="connsiteX4" fmla="*/ 120557 w 186609"/>
                    <a:gd name="connsiteY4" fmla="*/ 151237 h 492693"/>
                    <a:gd name="connsiteX5" fmla="*/ 80852 w 186609"/>
                    <a:gd name="connsiteY5" fmla="*/ 71468 h 492693"/>
                    <a:gd name="connsiteX6" fmla="*/ 70385 w 186609"/>
                    <a:gd name="connsiteY6" fmla="*/ 55225 h 492693"/>
                    <a:gd name="connsiteX7" fmla="*/ 65332 w 186609"/>
                    <a:gd name="connsiteY7" fmla="*/ 49450 h 492693"/>
                    <a:gd name="connsiteX8" fmla="*/ 30320 w 186609"/>
                    <a:gd name="connsiteY8" fmla="*/ 17686 h 492693"/>
                    <a:gd name="connsiteX9" fmla="*/ 25988 w 186609"/>
                    <a:gd name="connsiteY9" fmla="*/ 14077 h 492693"/>
                    <a:gd name="connsiteX10" fmla="*/ 20935 w 186609"/>
                    <a:gd name="connsiteY10" fmla="*/ 11189 h 492693"/>
                    <a:gd name="connsiteX11" fmla="*/ 5053 w 186609"/>
                    <a:gd name="connsiteY11" fmla="*/ 2166 h 492693"/>
                    <a:gd name="connsiteX12" fmla="*/ 0 w 186609"/>
                    <a:gd name="connsiteY12" fmla="*/ 0 h 492693"/>
                    <a:gd name="connsiteX13" fmla="*/ 65332 w 186609"/>
                    <a:gd name="connsiteY13" fmla="*/ 92403 h 492693"/>
                    <a:gd name="connsiteX14" fmla="*/ 132829 w 186609"/>
                    <a:gd name="connsiteY14" fmla="*/ 405344 h 492693"/>
                    <a:gd name="connsiteX15" fmla="*/ 81935 w 186609"/>
                    <a:gd name="connsiteY15" fmla="*/ 467788 h 492693"/>
                    <a:gd name="connsiteX16" fmla="*/ 81935 w 186609"/>
                    <a:gd name="connsiteY16" fmla="*/ 467788 h 492693"/>
                    <a:gd name="connsiteX17" fmla="*/ 86627 w 186609"/>
                    <a:gd name="connsiteY17" fmla="*/ 472119 h 492693"/>
                    <a:gd name="connsiteX18" fmla="*/ 87349 w 186609"/>
                    <a:gd name="connsiteY18" fmla="*/ 472841 h 492693"/>
                    <a:gd name="connsiteX19" fmla="*/ 89154 w 186609"/>
                    <a:gd name="connsiteY19" fmla="*/ 474285 h 492693"/>
                    <a:gd name="connsiteX20" fmla="*/ 90598 w 186609"/>
                    <a:gd name="connsiteY20" fmla="*/ 475368 h 492693"/>
                    <a:gd name="connsiteX21" fmla="*/ 92403 w 186609"/>
                    <a:gd name="connsiteY21" fmla="*/ 476812 h 492693"/>
                    <a:gd name="connsiteX22" fmla="*/ 93846 w 186609"/>
                    <a:gd name="connsiteY22" fmla="*/ 477894 h 492693"/>
                    <a:gd name="connsiteX23" fmla="*/ 95651 w 186609"/>
                    <a:gd name="connsiteY23" fmla="*/ 479338 h 492693"/>
                    <a:gd name="connsiteX24" fmla="*/ 97456 w 186609"/>
                    <a:gd name="connsiteY24" fmla="*/ 480421 h 492693"/>
                    <a:gd name="connsiteX25" fmla="*/ 99261 w 186609"/>
                    <a:gd name="connsiteY25" fmla="*/ 481504 h 492693"/>
                    <a:gd name="connsiteX26" fmla="*/ 101065 w 186609"/>
                    <a:gd name="connsiteY26" fmla="*/ 482587 h 492693"/>
                    <a:gd name="connsiteX27" fmla="*/ 102870 w 186609"/>
                    <a:gd name="connsiteY27" fmla="*/ 483669 h 492693"/>
                    <a:gd name="connsiteX28" fmla="*/ 104675 w 186609"/>
                    <a:gd name="connsiteY28" fmla="*/ 484752 h 492693"/>
                    <a:gd name="connsiteX29" fmla="*/ 106479 w 186609"/>
                    <a:gd name="connsiteY29" fmla="*/ 485835 h 492693"/>
                    <a:gd name="connsiteX30" fmla="*/ 108645 w 186609"/>
                    <a:gd name="connsiteY30" fmla="*/ 486918 h 492693"/>
                    <a:gd name="connsiteX31" fmla="*/ 110450 w 186609"/>
                    <a:gd name="connsiteY31" fmla="*/ 487640 h 492693"/>
                    <a:gd name="connsiteX32" fmla="*/ 112616 w 186609"/>
                    <a:gd name="connsiteY32" fmla="*/ 488362 h 492693"/>
                    <a:gd name="connsiteX33" fmla="*/ 114420 w 186609"/>
                    <a:gd name="connsiteY33" fmla="*/ 489084 h 492693"/>
                    <a:gd name="connsiteX34" fmla="*/ 116586 w 186609"/>
                    <a:gd name="connsiteY34" fmla="*/ 489806 h 492693"/>
                    <a:gd name="connsiteX35" fmla="*/ 118391 w 186609"/>
                    <a:gd name="connsiteY35" fmla="*/ 490527 h 492693"/>
                    <a:gd name="connsiteX36" fmla="*/ 120557 w 186609"/>
                    <a:gd name="connsiteY36" fmla="*/ 491249 h 492693"/>
                    <a:gd name="connsiteX37" fmla="*/ 122361 w 186609"/>
                    <a:gd name="connsiteY37" fmla="*/ 491610 h 492693"/>
                    <a:gd name="connsiteX38" fmla="*/ 124527 w 186609"/>
                    <a:gd name="connsiteY38" fmla="*/ 491971 h 492693"/>
                    <a:gd name="connsiteX39" fmla="*/ 126332 w 186609"/>
                    <a:gd name="connsiteY39" fmla="*/ 492332 h 492693"/>
                    <a:gd name="connsiteX40" fmla="*/ 128858 w 186609"/>
                    <a:gd name="connsiteY40" fmla="*/ 492693 h 492693"/>
                    <a:gd name="connsiteX41" fmla="*/ 130302 w 186609"/>
                    <a:gd name="connsiteY41" fmla="*/ 492693 h 492693"/>
                    <a:gd name="connsiteX42" fmla="*/ 132829 w 186609"/>
                    <a:gd name="connsiteY42" fmla="*/ 492693 h 492693"/>
                    <a:gd name="connsiteX43" fmla="*/ 134272 w 186609"/>
                    <a:gd name="connsiteY43" fmla="*/ 492693 h 492693"/>
                    <a:gd name="connsiteX44" fmla="*/ 138243 w 186609"/>
                    <a:gd name="connsiteY44" fmla="*/ 492332 h 492693"/>
                    <a:gd name="connsiteX45" fmla="*/ 176503 w 186609"/>
                    <a:gd name="connsiteY45" fmla="*/ 446131 h 492693"/>
                    <a:gd name="connsiteX46" fmla="*/ 186610 w 186609"/>
                    <a:gd name="connsiteY46" fmla="*/ 364918 h 492693"/>
                    <a:gd name="connsiteX47" fmla="*/ 186249 w 186609"/>
                    <a:gd name="connsiteY47" fmla="*/ 343261 h 492693"/>
                    <a:gd name="connsiteX48" fmla="*/ 179752 w 186609"/>
                    <a:gd name="connsiteY48" fmla="*/ 314024 h 492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86609" h="492693">
                      <a:moveTo>
                        <a:pt x="179752" y="314024"/>
                      </a:moveTo>
                      <a:cubicBezTo>
                        <a:pt x="172172" y="281178"/>
                        <a:pt x="163148" y="248693"/>
                        <a:pt x="151237" y="217290"/>
                      </a:cubicBezTo>
                      <a:cubicBezTo>
                        <a:pt x="150876" y="216568"/>
                        <a:pt x="141491" y="193468"/>
                        <a:pt x="144379" y="199604"/>
                      </a:cubicBezTo>
                      <a:cubicBezTo>
                        <a:pt x="142213" y="195273"/>
                        <a:pt x="140409" y="190580"/>
                        <a:pt x="138243" y="186249"/>
                      </a:cubicBezTo>
                      <a:cubicBezTo>
                        <a:pt x="132468" y="174338"/>
                        <a:pt x="126332" y="163148"/>
                        <a:pt x="120557" y="151237"/>
                      </a:cubicBezTo>
                      <a:cubicBezTo>
                        <a:pt x="107562" y="124527"/>
                        <a:pt x="96012" y="96734"/>
                        <a:pt x="80852" y="71468"/>
                      </a:cubicBezTo>
                      <a:cubicBezTo>
                        <a:pt x="77604" y="66053"/>
                        <a:pt x="73994" y="60278"/>
                        <a:pt x="70385" y="55225"/>
                      </a:cubicBezTo>
                      <a:cubicBezTo>
                        <a:pt x="69302" y="54142"/>
                        <a:pt x="67858" y="52337"/>
                        <a:pt x="65332" y="49450"/>
                      </a:cubicBezTo>
                      <a:cubicBezTo>
                        <a:pt x="54142" y="38260"/>
                        <a:pt x="42592" y="27432"/>
                        <a:pt x="30320" y="17686"/>
                      </a:cubicBezTo>
                      <a:cubicBezTo>
                        <a:pt x="28515" y="16243"/>
                        <a:pt x="27071" y="14799"/>
                        <a:pt x="25988" y="14077"/>
                      </a:cubicBezTo>
                      <a:cubicBezTo>
                        <a:pt x="24545" y="13355"/>
                        <a:pt x="23101" y="12272"/>
                        <a:pt x="20935" y="11189"/>
                      </a:cubicBezTo>
                      <a:cubicBezTo>
                        <a:pt x="15882" y="7941"/>
                        <a:pt x="10468" y="4692"/>
                        <a:pt x="5053" y="2166"/>
                      </a:cubicBezTo>
                      <a:cubicBezTo>
                        <a:pt x="3971" y="1805"/>
                        <a:pt x="2166" y="1083"/>
                        <a:pt x="0" y="0"/>
                      </a:cubicBezTo>
                      <a:cubicBezTo>
                        <a:pt x="30320" y="20213"/>
                        <a:pt x="50894" y="63527"/>
                        <a:pt x="65332" y="92403"/>
                      </a:cubicBezTo>
                      <a:cubicBezTo>
                        <a:pt x="91320" y="143657"/>
                        <a:pt x="142574" y="353728"/>
                        <a:pt x="132829" y="405344"/>
                      </a:cubicBezTo>
                      <a:cubicBezTo>
                        <a:pt x="127775" y="431693"/>
                        <a:pt x="109006" y="460208"/>
                        <a:pt x="81935" y="467788"/>
                      </a:cubicBezTo>
                      <a:cubicBezTo>
                        <a:pt x="81935" y="467788"/>
                        <a:pt x="81935" y="467788"/>
                        <a:pt x="81935" y="467788"/>
                      </a:cubicBezTo>
                      <a:cubicBezTo>
                        <a:pt x="83379" y="469232"/>
                        <a:pt x="84823" y="470675"/>
                        <a:pt x="86627" y="472119"/>
                      </a:cubicBezTo>
                      <a:cubicBezTo>
                        <a:pt x="86988" y="472480"/>
                        <a:pt x="86988" y="472480"/>
                        <a:pt x="87349" y="472841"/>
                      </a:cubicBezTo>
                      <a:cubicBezTo>
                        <a:pt x="88071" y="473202"/>
                        <a:pt x="88432" y="473924"/>
                        <a:pt x="89154" y="474285"/>
                      </a:cubicBezTo>
                      <a:cubicBezTo>
                        <a:pt x="89515" y="474646"/>
                        <a:pt x="89876" y="475007"/>
                        <a:pt x="90598" y="475368"/>
                      </a:cubicBezTo>
                      <a:cubicBezTo>
                        <a:pt x="91320" y="475729"/>
                        <a:pt x="91681" y="476451"/>
                        <a:pt x="92403" y="476812"/>
                      </a:cubicBezTo>
                      <a:cubicBezTo>
                        <a:pt x="92764" y="477172"/>
                        <a:pt x="93485" y="477533"/>
                        <a:pt x="93846" y="477894"/>
                      </a:cubicBezTo>
                      <a:cubicBezTo>
                        <a:pt x="94568" y="478255"/>
                        <a:pt x="94929" y="478616"/>
                        <a:pt x="95651" y="479338"/>
                      </a:cubicBezTo>
                      <a:cubicBezTo>
                        <a:pt x="96373" y="479699"/>
                        <a:pt x="96734" y="480060"/>
                        <a:pt x="97456" y="480421"/>
                      </a:cubicBezTo>
                      <a:cubicBezTo>
                        <a:pt x="98178" y="480782"/>
                        <a:pt x="98539" y="481143"/>
                        <a:pt x="99261" y="481504"/>
                      </a:cubicBezTo>
                      <a:cubicBezTo>
                        <a:pt x="99982" y="481865"/>
                        <a:pt x="100344" y="482226"/>
                        <a:pt x="101065" y="482587"/>
                      </a:cubicBezTo>
                      <a:cubicBezTo>
                        <a:pt x="101787" y="482948"/>
                        <a:pt x="102148" y="483309"/>
                        <a:pt x="102870" y="483669"/>
                      </a:cubicBezTo>
                      <a:cubicBezTo>
                        <a:pt x="103592" y="484030"/>
                        <a:pt x="104314" y="484391"/>
                        <a:pt x="104675" y="484752"/>
                      </a:cubicBezTo>
                      <a:cubicBezTo>
                        <a:pt x="105397" y="485113"/>
                        <a:pt x="105758" y="485474"/>
                        <a:pt x="106479" y="485835"/>
                      </a:cubicBezTo>
                      <a:cubicBezTo>
                        <a:pt x="107201" y="486196"/>
                        <a:pt x="107923" y="486557"/>
                        <a:pt x="108645" y="486918"/>
                      </a:cubicBezTo>
                      <a:cubicBezTo>
                        <a:pt x="109367" y="487279"/>
                        <a:pt x="109728" y="487640"/>
                        <a:pt x="110450" y="487640"/>
                      </a:cubicBezTo>
                      <a:cubicBezTo>
                        <a:pt x="111172" y="488001"/>
                        <a:pt x="111894" y="488362"/>
                        <a:pt x="112616" y="488362"/>
                      </a:cubicBezTo>
                      <a:cubicBezTo>
                        <a:pt x="113338" y="488723"/>
                        <a:pt x="113698" y="488723"/>
                        <a:pt x="114420" y="489084"/>
                      </a:cubicBezTo>
                      <a:cubicBezTo>
                        <a:pt x="115142" y="489445"/>
                        <a:pt x="115864" y="489445"/>
                        <a:pt x="116586" y="489806"/>
                      </a:cubicBezTo>
                      <a:cubicBezTo>
                        <a:pt x="117308" y="490166"/>
                        <a:pt x="117669" y="490166"/>
                        <a:pt x="118391" y="490527"/>
                      </a:cubicBezTo>
                      <a:cubicBezTo>
                        <a:pt x="119113" y="490888"/>
                        <a:pt x="119835" y="490888"/>
                        <a:pt x="120557" y="491249"/>
                      </a:cubicBezTo>
                      <a:cubicBezTo>
                        <a:pt x="121278" y="491249"/>
                        <a:pt x="121639" y="491610"/>
                        <a:pt x="122361" y="491610"/>
                      </a:cubicBezTo>
                      <a:cubicBezTo>
                        <a:pt x="123083" y="491610"/>
                        <a:pt x="123805" y="491971"/>
                        <a:pt x="124527" y="491971"/>
                      </a:cubicBezTo>
                      <a:cubicBezTo>
                        <a:pt x="125249" y="491971"/>
                        <a:pt x="125610" y="492332"/>
                        <a:pt x="126332" y="492332"/>
                      </a:cubicBezTo>
                      <a:cubicBezTo>
                        <a:pt x="127054" y="492332"/>
                        <a:pt x="127775" y="492332"/>
                        <a:pt x="128858" y="492693"/>
                      </a:cubicBezTo>
                      <a:cubicBezTo>
                        <a:pt x="129219" y="492693"/>
                        <a:pt x="129941" y="492693"/>
                        <a:pt x="130302" y="492693"/>
                      </a:cubicBezTo>
                      <a:cubicBezTo>
                        <a:pt x="131024" y="492693"/>
                        <a:pt x="132107" y="492693"/>
                        <a:pt x="132829" y="492693"/>
                      </a:cubicBezTo>
                      <a:cubicBezTo>
                        <a:pt x="133190" y="492693"/>
                        <a:pt x="133551" y="492693"/>
                        <a:pt x="134272" y="492693"/>
                      </a:cubicBezTo>
                      <a:cubicBezTo>
                        <a:pt x="135716" y="492693"/>
                        <a:pt x="136799" y="492332"/>
                        <a:pt x="138243" y="492332"/>
                      </a:cubicBezTo>
                      <a:cubicBezTo>
                        <a:pt x="161344" y="488001"/>
                        <a:pt x="170006" y="467066"/>
                        <a:pt x="176503" y="446131"/>
                      </a:cubicBezTo>
                      <a:cubicBezTo>
                        <a:pt x="184444" y="419782"/>
                        <a:pt x="186249" y="392350"/>
                        <a:pt x="186610" y="364918"/>
                      </a:cubicBezTo>
                      <a:cubicBezTo>
                        <a:pt x="186610" y="357699"/>
                        <a:pt x="186610" y="350480"/>
                        <a:pt x="186249" y="343261"/>
                      </a:cubicBezTo>
                      <a:cubicBezTo>
                        <a:pt x="184083" y="333515"/>
                        <a:pt x="182278" y="323770"/>
                        <a:pt x="179752" y="314024"/>
                      </a:cubicBezTo>
                      <a:close/>
                    </a:path>
                  </a:pathLst>
                </a:custGeom>
                <a:solidFill>
                  <a:srgbClr val="FFFFFF"/>
                </a:solidFill>
                <a:ln w="3607" cap="flat">
                  <a:noFill/>
                  <a:prstDash val="solid"/>
                  <a:miter/>
                </a:ln>
              </p:spPr>
              <p:txBody>
                <a:bodyPr rtlCol="0" anchor="ctr"/>
                <a:lstStyle/>
                <a:p>
                  <a:endParaRPr lang="en-US"/>
                </a:p>
              </p:txBody>
            </p:sp>
          </p:grpSp>
          <p:sp>
            <p:nvSpPr>
              <p:cNvPr id="44" name="Freeform 190">
                <a:extLst>
                  <a:ext uri="{FF2B5EF4-FFF2-40B4-BE49-F238E27FC236}">
                    <a16:creationId xmlns:a16="http://schemas.microsoft.com/office/drawing/2014/main" id="{7D108F9E-1748-900B-1C25-759AA9EA9C2C}"/>
                  </a:ext>
                </a:extLst>
              </p:cNvPr>
              <p:cNvSpPr/>
              <p:nvPr/>
            </p:nvSpPr>
            <p:spPr>
              <a:xfrm>
                <a:off x="1789179" y="1169830"/>
                <a:ext cx="1082165" cy="984395"/>
              </a:xfrm>
              <a:custGeom>
                <a:avLst/>
                <a:gdLst>
                  <a:gd name="connsiteX0" fmla="*/ 1081394 w 1082165"/>
                  <a:gd name="connsiteY0" fmla="*/ 405705 h 984395"/>
                  <a:gd name="connsiteX1" fmla="*/ 1069483 w 1082165"/>
                  <a:gd name="connsiteY1" fmla="*/ 299947 h 984395"/>
                  <a:gd name="connsiteX2" fmla="*/ 977441 w 1082165"/>
                  <a:gd name="connsiteY2" fmla="*/ 47284 h 984395"/>
                  <a:gd name="connsiteX3" fmla="*/ 896589 w 1082165"/>
                  <a:gd name="connsiteY3" fmla="*/ 1444 h 984395"/>
                  <a:gd name="connsiteX4" fmla="*/ 891536 w 1082165"/>
                  <a:gd name="connsiteY4" fmla="*/ 0 h 984395"/>
                  <a:gd name="connsiteX5" fmla="*/ 803104 w 1082165"/>
                  <a:gd name="connsiteY5" fmla="*/ 18408 h 984395"/>
                  <a:gd name="connsiteX6" fmla="*/ 787222 w 1082165"/>
                  <a:gd name="connsiteY6" fmla="*/ 28154 h 984395"/>
                  <a:gd name="connsiteX7" fmla="*/ 560186 w 1082165"/>
                  <a:gd name="connsiteY7" fmla="*/ 26710 h 984395"/>
                  <a:gd name="connsiteX8" fmla="*/ 401730 w 1082165"/>
                  <a:gd name="connsiteY8" fmla="*/ 117308 h 984395"/>
                  <a:gd name="connsiteX9" fmla="*/ 332067 w 1082165"/>
                  <a:gd name="connsiteY9" fmla="*/ 169284 h 984395"/>
                  <a:gd name="connsiteX10" fmla="*/ 185884 w 1082165"/>
                  <a:gd name="connsiteY10" fmla="*/ 259160 h 984395"/>
                  <a:gd name="connsiteX11" fmla="*/ 45475 w 1082165"/>
                  <a:gd name="connsiteY11" fmla="*/ 486196 h 984395"/>
                  <a:gd name="connsiteX12" fmla="*/ 46197 w 1082165"/>
                  <a:gd name="connsiteY12" fmla="*/ 644291 h 984395"/>
                  <a:gd name="connsiteX13" fmla="*/ 22736 w 1082165"/>
                  <a:gd name="connsiteY13" fmla="*/ 857611 h 984395"/>
                  <a:gd name="connsiteX14" fmla="*/ 718 w 1082165"/>
                  <a:gd name="connsiteY14" fmla="*/ 916085 h 984395"/>
                  <a:gd name="connsiteX15" fmla="*/ 43309 w 1082165"/>
                  <a:gd name="connsiteY15" fmla="*/ 983582 h 984395"/>
                  <a:gd name="connsiteX16" fmla="*/ 130659 w 1082165"/>
                  <a:gd name="connsiteY16" fmla="*/ 910309 h 984395"/>
                  <a:gd name="connsiteX17" fmla="*/ 133907 w 1082165"/>
                  <a:gd name="connsiteY17" fmla="*/ 901647 h 984395"/>
                  <a:gd name="connsiteX18" fmla="*/ 233529 w 1082165"/>
                  <a:gd name="connsiteY18" fmla="*/ 690131 h 984395"/>
                  <a:gd name="connsiteX19" fmla="*/ 371411 w 1082165"/>
                  <a:gd name="connsiteY19" fmla="*/ 555859 h 984395"/>
                  <a:gd name="connsiteX20" fmla="*/ 544665 w 1082165"/>
                  <a:gd name="connsiteY20" fmla="*/ 490527 h 984395"/>
                  <a:gd name="connsiteX21" fmla="*/ 646092 w 1082165"/>
                  <a:gd name="connsiteY21" fmla="*/ 503883 h 984395"/>
                  <a:gd name="connsiteX22" fmla="*/ 792636 w 1082165"/>
                  <a:gd name="connsiteY22" fmla="*/ 607835 h 984395"/>
                  <a:gd name="connsiteX23" fmla="*/ 905974 w 1082165"/>
                  <a:gd name="connsiteY23" fmla="*/ 618303 h 984395"/>
                  <a:gd name="connsiteX24" fmla="*/ 933045 w 1082165"/>
                  <a:gd name="connsiteY24" fmla="*/ 606031 h 984395"/>
                  <a:gd name="connsiteX25" fmla="*/ 933045 w 1082165"/>
                  <a:gd name="connsiteY25" fmla="*/ 606031 h 984395"/>
                  <a:gd name="connsiteX26" fmla="*/ 943512 w 1082165"/>
                  <a:gd name="connsiteY26" fmla="*/ 595563 h 984395"/>
                  <a:gd name="connsiteX27" fmla="*/ 946400 w 1082165"/>
                  <a:gd name="connsiteY27" fmla="*/ 600616 h 984395"/>
                  <a:gd name="connsiteX28" fmla="*/ 986826 w 1082165"/>
                  <a:gd name="connsiteY28" fmla="*/ 582569 h 984395"/>
                  <a:gd name="connsiteX29" fmla="*/ 1015341 w 1082165"/>
                  <a:gd name="connsiteY29" fmla="*/ 571380 h 984395"/>
                  <a:gd name="connsiteX30" fmla="*/ 1018950 w 1082165"/>
                  <a:gd name="connsiteY30" fmla="*/ 558025 h 984395"/>
                  <a:gd name="connsiteX31" fmla="*/ 1026169 w 1082165"/>
                  <a:gd name="connsiteY31" fmla="*/ 564883 h 984395"/>
                  <a:gd name="connsiteX32" fmla="*/ 1058294 w 1082165"/>
                  <a:gd name="connsiteY32" fmla="*/ 526983 h 984395"/>
                  <a:gd name="connsiteX33" fmla="*/ 1081394 w 1082165"/>
                  <a:gd name="connsiteY33" fmla="*/ 405705 h 984395"/>
                  <a:gd name="connsiteX34" fmla="*/ 924382 w 1082165"/>
                  <a:gd name="connsiteY34" fmla="*/ 597729 h 984395"/>
                  <a:gd name="connsiteX35" fmla="*/ 856885 w 1082165"/>
                  <a:gd name="connsiteY35" fmla="*/ 615776 h 984395"/>
                  <a:gd name="connsiteX36" fmla="*/ 782530 w 1082165"/>
                  <a:gd name="connsiteY36" fmla="*/ 577155 h 984395"/>
                  <a:gd name="connsiteX37" fmla="*/ 697707 w 1082165"/>
                  <a:gd name="connsiteY37" fmla="*/ 512906 h 984395"/>
                  <a:gd name="connsiteX38" fmla="*/ 561630 w 1082165"/>
                  <a:gd name="connsiteY38" fmla="*/ 472480 h 984395"/>
                  <a:gd name="connsiteX39" fmla="*/ 446127 w 1082165"/>
                  <a:gd name="connsiteY39" fmla="*/ 505326 h 984395"/>
                  <a:gd name="connsiteX40" fmla="*/ 259156 w 1082165"/>
                  <a:gd name="connsiteY40" fmla="*/ 634184 h 984395"/>
                  <a:gd name="connsiteX41" fmla="*/ 114055 w 1082165"/>
                  <a:gd name="connsiteY41" fmla="*/ 913197 h 984395"/>
                  <a:gd name="connsiteX42" fmla="*/ 93481 w 1082165"/>
                  <a:gd name="connsiteY42" fmla="*/ 950013 h 984395"/>
                  <a:gd name="connsiteX43" fmla="*/ 36451 w 1082165"/>
                  <a:gd name="connsiteY43" fmla="*/ 970227 h 984395"/>
                  <a:gd name="connsiteX44" fmla="*/ 17321 w 1082165"/>
                  <a:gd name="connsiteY44" fmla="*/ 926552 h 984395"/>
                  <a:gd name="connsiteX45" fmla="*/ 40061 w 1082165"/>
                  <a:gd name="connsiteY45" fmla="*/ 854362 h 984395"/>
                  <a:gd name="connsiteX46" fmla="*/ 65327 w 1082165"/>
                  <a:gd name="connsiteY46" fmla="*/ 700960 h 984395"/>
                  <a:gd name="connsiteX47" fmla="*/ 57386 w 1082165"/>
                  <a:gd name="connsiteY47" fmla="*/ 611084 h 984395"/>
                  <a:gd name="connsiteX48" fmla="*/ 87345 w 1082165"/>
                  <a:gd name="connsiteY48" fmla="*/ 410758 h 984395"/>
                  <a:gd name="connsiteX49" fmla="*/ 247967 w 1082165"/>
                  <a:gd name="connsiteY49" fmla="*/ 242196 h 984395"/>
                  <a:gd name="connsiteX50" fmla="*/ 364553 w 1082165"/>
                  <a:gd name="connsiteY50" fmla="*/ 165675 h 984395"/>
                  <a:gd name="connsiteX51" fmla="*/ 569210 w 1082165"/>
                  <a:gd name="connsiteY51" fmla="*/ 41509 h 984395"/>
                  <a:gd name="connsiteX52" fmla="*/ 649701 w 1082165"/>
                  <a:gd name="connsiteY52" fmla="*/ 30320 h 984395"/>
                  <a:gd name="connsiteX53" fmla="*/ 771340 w 1082165"/>
                  <a:gd name="connsiteY53" fmla="*/ 41148 h 984395"/>
                  <a:gd name="connsiteX54" fmla="*/ 774589 w 1082165"/>
                  <a:gd name="connsiteY54" fmla="*/ 42231 h 984395"/>
                  <a:gd name="connsiteX55" fmla="*/ 756542 w 1082165"/>
                  <a:gd name="connsiteY55" fmla="*/ 70385 h 984395"/>
                  <a:gd name="connsiteX56" fmla="*/ 737411 w 1082165"/>
                  <a:gd name="connsiteY56" fmla="*/ 278290 h 984395"/>
                  <a:gd name="connsiteX57" fmla="*/ 866269 w 1082165"/>
                  <a:gd name="connsiteY57" fmla="*/ 550806 h 984395"/>
                  <a:gd name="connsiteX58" fmla="*/ 948205 w 1082165"/>
                  <a:gd name="connsiteY58" fmla="*/ 589427 h 984395"/>
                  <a:gd name="connsiteX59" fmla="*/ 951092 w 1082165"/>
                  <a:gd name="connsiteY59" fmla="*/ 589788 h 984395"/>
                  <a:gd name="connsiteX60" fmla="*/ 924382 w 1082165"/>
                  <a:gd name="connsiteY60" fmla="*/ 597729 h 984395"/>
                  <a:gd name="connsiteX61" fmla="*/ 922577 w 1082165"/>
                  <a:gd name="connsiteY61" fmla="*/ 564522 h 984395"/>
                  <a:gd name="connsiteX62" fmla="*/ 817181 w 1082165"/>
                  <a:gd name="connsiteY62" fmla="*/ 459847 h 984395"/>
                  <a:gd name="connsiteX63" fmla="*/ 757263 w 1082165"/>
                  <a:gd name="connsiteY63" fmla="*/ 282261 h 984395"/>
                  <a:gd name="connsiteX64" fmla="*/ 771701 w 1082165"/>
                  <a:gd name="connsiteY64" fmla="*/ 78686 h 984395"/>
                  <a:gd name="connsiteX65" fmla="*/ 804908 w 1082165"/>
                  <a:gd name="connsiteY65" fmla="*/ 33207 h 984395"/>
                  <a:gd name="connsiteX66" fmla="*/ 861216 w 1082165"/>
                  <a:gd name="connsiteY66" fmla="*/ 13355 h 984395"/>
                  <a:gd name="connsiteX67" fmla="*/ 822595 w 1082165"/>
                  <a:gd name="connsiteY67" fmla="*/ 63888 h 984395"/>
                  <a:gd name="connsiteX68" fmla="*/ 814293 w 1082165"/>
                  <a:gd name="connsiteY68" fmla="*/ 155568 h 984395"/>
                  <a:gd name="connsiteX69" fmla="*/ 866269 w 1082165"/>
                  <a:gd name="connsiteY69" fmla="*/ 373220 h 984395"/>
                  <a:gd name="connsiteX70" fmla="*/ 959394 w 1082165"/>
                  <a:gd name="connsiteY70" fmla="*/ 532758 h 984395"/>
                  <a:gd name="connsiteX71" fmla="*/ 1009926 w 1082165"/>
                  <a:gd name="connsiteY71" fmla="*/ 559468 h 984395"/>
                  <a:gd name="connsiteX72" fmla="*/ 922577 w 1082165"/>
                  <a:gd name="connsiteY72" fmla="*/ 564522 h 984395"/>
                  <a:gd name="connsiteX73" fmla="*/ 961199 w 1082165"/>
                  <a:gd name="connsiteY73" fmla="*/ 510380 h 984395"/>
                  <a:gd name="connsiteX74" fmla="*/ 959755 w 1082165"/>
                  <a:gd name="connsiteY74" fmla="*/ 510741 h 984395"/>
                  <a:gd name="connsiteX75" fmla="*/ 959755 w 1082165"/>
                  <a:gd name="connsiteY75" fmla="*/ 510741 h 984395"/>
                  <a:gd name="connsiteX76" fmla="*/ 959755 w 1082165"/>
                  <a:gd name="connsiteY76" fmla="*/ 510741 h 984395"/>
                  <a:gd name="connsiteX77" fmla="*/ 847139 w 1082165"/>
                  <a:gd name="connsiteY77" fmla="*/ 245444 h 984395"/>
                  <a:gd name="connsiteX78" fmla="*/ 846778 w 1082165"/>
                  <a:gd name="connsiteY78" fmla="*/ 244000 h 984395"/>
                  <a:gd name="connsiteX79" fmla="*/ 843169 w 1082165"/>
                  <a:gd name="connsiteY79" fmla="*/ 224509 h 984395"/>
                  <a:gd name="connsiteX80" fmla="*/ 839560 w 1082165"/>
                  <a:gd name="connsiteY80" fmla="*/ 203213 h 984395"/>
                  <a:gd name="connsiteX81" fmla="*/ 832341 w 1082165"/>
                  <a:gd name="connsiteY81" fmla="*/ 124166 h 984395"/>
                  <a:gd name="connsiteX82" fmla="*/ 832341 w 1082165"/>
                  <a:gd name="connsiteY82" fmla="*/ 119113 h 984395"/>
                  <a:gd name="connsiteX83" fmla="*/ 832341 w 1082165"/>
                  <a:gd name="connsiteY83" fmla="*/ 114781 h 984395"/>
                  <a:gd name="connsiteX84" fmla="*/ 832341 w 1082165"/>
                  <a:gd name="connsiteY84" fmla="*/ 114059 h 984395"/>
                  <a:gd name="connsiteX85" fmla="*/ 851471 w 1082165"/>
                  <a:gd name="connsiteY85" fmla="*/ 45840 h 984395"/>
                  <a:gd name="connsiteX86" fmla="*/ 935211 w 1082165"/>
                  <a:gd name="connsiteY86" fmla="*/ 153042 h 984395"/>
                  <a:gd name="connsiteX87" fmla="*/ 999459 w 1082165"/>
                  <a:gd name="connsiteY87" fmla="*/ 402095 h 984395"/>
                  <a:gd name="connsiteX88" fmla="*/ 996572 w 1082165"/>
                  <a:gd name="connsiteY88" fmla="*/ 463817 h 984395"/>
                  <a:gd name="connsiteX89" fmla="*/ 961199 w 1082165"/>
                  <a:gd name="connsiteY89" fmla="*/ 510380 h 984395"/>
                  <a:gd name="connsiteX90" fmla="*/ 1057933 w 1082165"/>
                  <a:gd name="connsiteY90" fmla="*/ 494859 h 984395"/>
                  <a:gd name="connsiteX91" fmla="*/ 1019672 w 1082165"/>
                  <a:gd name="connsiteY91" fmla="*/ 541060 h 984395"/>
                  <a:gd name="connsiteX92" fmla="*/ 1015702 w 1082165"/>
                  <a:gd name="connsiteY92" fmla="*/ 541421 h 984395"/>
                  <a:gd name="connsiteX93" fmla="*/ 1014258 w 1082165"/>
                  <a:gd name="connsiteY93" fmla="*/ 541421 h 984395"/>
                  <a:gd name="connsiteX94" fmla="*/ 1011731 w 1082165"/>
                  <a:gd name="connsiteY94" fmla="*/ 541421 h 984395"/>
                  <a:gd name="connsiteX95" fmla="*/ 1010288 w 1082165"/>
                  <a:gd name="connsiteY95" fmla="*/ 541421 h 984395"/>
                  <a:gd name="connsiteX96" fmla="*/ 1007761 w 1082165"/>
                  <a:gd name="connsiteY96" fmla="*/ 541060 h 984395"/>
                  <a:gd name="connsiteX97" fmla="*/ 1005956 w 1082165"/>
                  <a:gd name="connsiteY97" fmla="*/ 540699 h 984395"/>
                  <a:gd name="connsiteX98" fmla="*/ 1003791 w 1082165"/>
                  <a:gd name="connsiteY98" fmla="*/ 540338 h 984395"/>
                  <a:gd name="connsiteX99" fmla="*/ 1001986 w 1082165"/>
                  <a:gd name="connsiteY99" fmla="*/ 539977 h 984395"/>
                  <a:gd name="connsiteX100" fmla="*/ 999820 w 1082165"/>
                  <a:gd name="connsiteY100" fmla="*/ 539255 h 984395"/>
                  <a:gd name="connsiteX101" fmla="*/ 998015 w 1082165"/>
                  <a:gd name="connsiteY101" fmla="*/ 538533 h 984395"/>
                  <a:gd name="connsiteX102" fmla="*/ 995850 w 1082165"/>
                  <a:gd name="connsiteY102" fmla="*/ 537812 h 984395"/>
                  <a:gd name="connsiteX103" fmla="*/ 994045 w 1082165"/>
                  <a:gd name="connsiteY103" fmla="*/ 537090 h 984395"/>
                  <a:gd name="connsiteX104" fmla="*/ 991879 w 1082165"/>
                  <a:gd name="connsiteY104" fmla="*/ 536368 h 984395"/>
                  <a:gd name="connsiteX105" fmla="*/ 990074 w 1082165"/>
                  <a:gd name="connsiteY105" fmla="*/ 535646 h 984395"/>
                  <a:gd name="connsiteX106" fmla="*/ 987909 w 1082165"/>
                  <a:gd name="connsiteY106" fmla="*/ 534563 h 984395"/>
                  <a:gd name="connsiteX107" fmla="*/ 986104 w 1082165"/>
                  <a:gd name="connsiteY107" fmla="*/ 533480 h 984395"/>
                  <a:gd name="connsiteX108" fmla="*/ 984299 w 1082165"/>
                  <a:gd name="connsiteY108" fmla="*/ 532397 h 984395"/>
                  <a:gd name="connsiteX109" fmla="*/ 982495 w 1082165"/>
                  <a:gd name="connsiteY109" fmla="*/ 531314 h 984395"/>
                  <a:gd name="connsiteX110" fmla="*/ 980690 w 1082165"/>
                  <a:gd name="connsiteY110" fmla="*/ 530232 h 984395"/>
                  <a:gd name="connsiteX111" fmla="*/ 978885 w 1082165"/>
                  <a:gd name="connsiteY111" fmla="*/ 529149 h 984395"/>
                  <a:gd name="connsiteX112" fmla="*/ 977080 w 1082165"/>
                  <a:gd name="connsiteY112" fmla="*/ 528066 h 984395"/>
                  <a:gd name="connsiteX113" fmla="*/ 975276 w 1082165"/>
                  <a:gd name="connsiteY113" fmla="*/ 526622 h 984395"/>
                  <a:gd name="connsiteX114" fmla="*/ 973832 w 1082165"/>
                  <a:gd name="connsiteY114" fmla="*/ 525539 h 984395"/>
                  <a:gd name="connsiteX115" fmla="*/ 972027 w 1082165"/>
                  <a:gd name="connsiteY115" fmla="*/ 524096 h 984395"/>
                  <a:gd name="connsiteX116" fmla="*/ 970583 w 1082165"/>
                  <a:gd name="connsiteY116" fmla="*/ 523013 h 984395"/>
                  <a:gd name="connsiteX117" fmla="*/ 968779 w 1082165"/>
                  <a:gd name="connsiteY117" fmla="*/ 521569 h 984395"/>
                  <a:gd name="connsiteX118" fmla="*/ 968057 w 1082165"/>
                  <a:gd name="connsiteY118" fmla="*/ 520847 h 984395"/>
                  <a:gd name="connsiteX119" fmla="*/ 963364 w 1082165"/>
                  <a:gd name="connsiteY119" fmla="*/ 516516 h 984395"/>
                  <a:gd name="connsiteX120" fmla="*/ 963364 w 1082165"/>
                  <a:gd name="connsiteY120" fmla="*/ 516516 h 984395"/>
                  <a:gd name="connsiteX121" fmla="*/ 963364 w 1082165"/>
                  <a:gd name="connsiteY121" fmla="*/ 516516 h 984395"/>
                  <a:gd name="connsiteX122" fmla="*/ 1014258 w 1082165"/>
                  <a:gd name="connsiteY122" fmla="*/ 454072 h 984395"/>
                  <a:gd name="connsiteX123" fmla="*/ 946761 w 1082165"/>
                  <a:gd name="connsiteY123" fmla="*/ 141130 h 984395"/>
                  <a:gd name="connsiteX124" fmla="*/ 857246 w 1082165"/>
                  <a:gd name="connsiteY124" fmla="*/ 38621 h 984395"/>
                  <a:gd name="connsiteX125" fmla="*/ 860494 w 1082165"/>
                  <a:gd name="connsiteY125" fmla="*/ 35373 h 984395"/>
                  <a:gd name="connsiteX126" fmla="*/ 863021 w 1082165"/>
                  <a:gd name="connsiteY126" fmla="*/ 32846 h 984395"/>
                  <a:gd name="connsiteX127" fmla="*/ 866269 w 1082165"/>
                  <a:gd name="connsiteY127" fmla="*/ 29959 h 984395"/>
                  <a:gd name="connsiteX128" fmla="*/ 868796 w 1082165"/>
                  <a:gd name="connsiteY128" fmla="*/ 27793 h 984395"/>
                  <a:gd name="connsiteX129" fmla="*/ 872045 w 1082165"/>
                  <a:gd name="connsiteY129" fmla="*/ 25266 h 984395"/>
                  <a:gd name="connsiteX130" fmla="*/ 874932 w 1082165"/>
                  <a:gd name="connsiteY130" fmla="*/ 23101 h 984395"/>
                  <a:gd name="connsiteX131" fmla="*/ 878181 w 1082165"/>
                  <a:gd name="connsiteY131" fmla="*/ 21296 h 984395"/>
                  <a:gd name="connsiteX132" fmla="*/ 881068 w 1082165"/>
                  <a:gd name="connsiteY132" fmla="*/ 19491 h 984395"/>
                  <a:gd name="connsiteX133" fmla="*/ 884317 w 1082165"/>
                  <a:gd name="connsiteY133" fmla="*/ 18047 h 984395"/>
                  <a:gd name="connsiteX134" fmla="*/ 887565 w 1082165"/>
                  <a:gd name="connsiteY134" fmla="*/ 16604 h 984395"/>
                  <a:gd name="connsiteX135" fmla="*/ 890814 w 1082165"/>
                  <a:gd name="connsiteY135" fmla="*/ 15521 h 984395"/>
                  <a:gd name="connsiteX136" fmla="*/ 894062 w 1082165"/>
                  <a:gd name="connsiteY136" fmla="*/ 14438 h 984395"/>
                  <a:gd name="connsiteX137" fmla="*/ 897311 w 1082165"/>
                  <a:gd name="connsiteY137" fmla="*/ 13716 h 984395"/>
                  <a:gd name="connsiteX138" fmla="*/ 900559 w 1082165"/>
                  <a:gd name="connsiteY138" fmla="*/ 12994 h 984395"/>
                  <a:gd name="connsiteX139" fmla="*/ 903808 w 1082165"/>
                  <a:gd name="connsiteY139" fmla="*/ 12633 h 984395"/>
                  <a:gd name="connsiteX140" fmla="*/ 907056 w 1082165"/>
                  <a:gd name="connsiteY140" fmla="*/ 12633 h 984395"/>
                  <a:gd name="connsiteX141" fmla="*/ 910305 w 1082165"/>
                  <a:gd name="connsiteY141" fmla="*/ 12633 h 984395"/>
                  <a:gd name="connsiteX142" fmla="*/ 913554 w 1082165"/>
                  <a:gd name="connsiteY142" fmla="*/ 12994 h 984395"/>
                  <a:gd name="connsiteX143" fmla="*/ 916441 w 1082165"/>
                  <a:gd name="connsiteY143" fmla="*/ 13355 h 984395"/>
                  <a:gd name="connsiteX144" fmla="*/ 920051 w 1082165"/>
                  <a:gd name="connsiteY144" fmla="*/ 14077 h 984395"/>
                  <a:gd name="connsiteX145" fmla="*/ 922938 w 1082165"/>
                  <a:gd name="connsiteY145" fmla="*/ 14799 h 984395"/>
                  <a:gd name="connsiteX146" fmla="*/ 926548 w 1082165"/>
                  <a:gd name="connsiteY146" fmla="*/ 16243 h 984395"/>
                  <a:gd name="connsiteX147" fmla="*/ 929435 w 1082165"/>
                  <a:gd name="connsiteY147" fmla="*/ 17325 h 984395"/>
                  <a:gd name="connsiteX148" fmla="*/ 933045 w 1082165"/>
                  <a:gd name="connsiteY148" fmla="*/ 19130 h 984395"/>
                  <a:gd name="connsiteX149" fmla="*/ 935571 w 1082165"/>
                  <a:gd name="connsiteY149" fmla="*/ 20574 h 984395"/>
                  <a:gd name="connsiteX150" fmla="*/ 939181 w 1082165"/>
                  <a:gd name="connsiteY150" fmla="*/ 23101 h 984395"/>
                  <a:gd name="connsiteX151" fmla="*/ 941708 w 1082165"/>
                  <a:gd name="connsiteY151" fmla="*/ 24905 h 984395"/>
                  <a:gd name="connsiteX152" fmla="*/ 945317 w 1082165"/>
                  <a:gd name="connsiteY152" fmla="*/ 28515 h 984395"/>
                  <a:gd name="connsiteX153" fmla="*/ 947122 w 1082165"/>
                  <a:gd name="connsiteY153" fmla="*/ 30320 h 984395"/>
                  <a:gd name="connsiteX154" fmla="*/ 952536 w 1082165"/>
                  <a:gd name="connsiteY154" fmla="*/ 36817 h 984395"/>
                  <a:gd name="connsiteX155" fmla="*/ 1024004 w 1082165"/>
                  <a:gd name="connsiteY155" fmla="*/ 185888 h 984395"/>
                  <a:gd name="connsiteX156" fmla="*/ 1067678 w 1082165"/>
                  <a:gd name="connsiteY156" fmla="*/ 413646 h 984395"/>
                  <a:gd name="connsiteX157" fmla="*/ 1057933 w 1082165"/>
                  <a:gd name="connsiteY157" fmla="*/ 494859 h 98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1082165" h="984395">
                    <a:moveTo>
                      <a:pt x="1081394" y="405705"/>
                    </a:moveTo>
                    <a:cubicBezTo>
                      <a:pt x="1082838" y="371415"/>
                      <a:pt x="1077424" y="335681"/>
                      <a:pt x="1069483" y="299947"/>
                    </a:cubicBezTo>
                    <a:cubicBezTo>
                      <a:pt x="1049992" y="211515"/>
                      <a:pt x="1029418" y="123805"/>
                      <a:pt x="977441" y="47284"/>
                    </a:cubicBezTo>
                    <a:cubicBezTo>
                      <a:pt x="952175" y="10106"/>
                      <a:pt x="929796" y="-3970"/>
                      <a:pt x="896589" y="1444"/>
                    </a:cubicBezTo>
                    <a:cubicBezTo>
                      <a:pt x="895506" y="722"/>
                      <a:pt x="893702" y="0"/>
                      <a:pt x="891536" y="0"/>
                    </a:cubicBezTo>
                    <a:cubicBezTo>
                      <a:pt x="862660" y="0"/>
                      <a:pt x="828370" y="2527"/>
                      <a:pt x="803104" y="18408"/>
                    </a:cubicBezTo>
                    <a:cubicBezTo>
                      <a:pt x="797329" y="20935"/>
                      <a:pt x="791914" y="24183"/>
                      <a:pt x="787222" y="28154"/>
                    </a:cubicBezTo>
                    <a:cubicBezTo>
                      <a:pt x="729109" y="9385"/>
                      <a:pt x="615411" y="8663"/>
                      <a:pt x="560186" y="26710"/>
                    </a:cubicBezTo>
                    <a:cubicBezTo>
                      <a:pt x="501352" y="46201"/>
                      <a:pt x="451180" y="81213"/>
                      <a:pt x="401730" y="117308"/>
                    </a:cubicBezTo>
                    <a:cubicBezTo>
                      <a:pt x="378269" y="134272"/>
                      <a:pt x="355890" y="152681"/>
                      <a:pt x="332067" y="169284"/>
                    </a:cubicBezTo>
                    <a:cubicBezTo>
                      <a:pt x="285144" y="202492"/>
                      <a:pt x="233168" y="227758"/>
                      <a:pt x="185884" y="259160"/>
                    </a:cubicBezTo>
                    <a:cubicBezTo>
                      <a:pt x="106475" y="311498"/>
                      <a:pt x="68215" y="396320"/>
                      <a:pt x="45475" y="486196"/>
                    </a:cubicBezTo>
                    <a:cubicBezTo>
                      <a:pt x="32481" y="538173"/>
                      <a:pt x="41144" y="591593"/>
                      <a:pt x="46197" y="644291"/>
                    </a:cubicBezTo>
                    <a:cubicBezTo>
                      <a:pt x="53055" y="717202"/>
                      <a:pt x="61357" y="789753"/>
                      <a:pt x="22736" y="857611"/>
                    </a:cubicBezTo>
                    <a:cubicBezTo>
                      <a:pt x="12629" y="875658"/>
                      <a:pt x="2522" y="894067"/>
                      <a:pt x="718" y="916085"/>
                    </a:cubicBezTo>
                    <a:cubicBezTo>
                      <a:pt x="-3253" y="956510"/>
                      <a:pt x="9019" y="976724"/>
                      <a:pt x="43309" y="983582"/>
                    </a:cubicBezTo>
                    <a:cubicBezTo>
                      <a:pt x="77239" y="990440"/>
                      <a:pt x="118748" y="952901"/>
                      <a:pt x="130659" y="910309"/>
                    </a:cubicBezTo>
                    <a:cubicBezTo>
                      <a:pt x="131742" y="907422"/>
                      <a:pt x="132824" y="904534"/>
                      <a:pt x="133907" y="901647"/>
                    </a:cubicBezTo>
                    <a:cubicBezTo>
                      <a:pt x="163505" y="829457"/>
                      <a:pt x="184801" y="753658"/>
                      <a:pt x="233529" y="690131"/>
                    </a:cubicBezTo>
                    <a:cubicBezTo>
                      <a:pt x="272872" y="638516"/>
                      <a:pt x="314381" y="588344"/>
                      <a:pt x="371411" y="555859"/>
                    </a:cubicBezTo>
                    <a:cubicBezTo>
                      <a:pt x="425192" y="525178"/>
                      <a:pt x="482943" y="502439"/>
                      <a:pt x="544665" y="490527"/>
                    </a:cubicBezTo>
                    <a:cubicBezTo>
                      <a:pt x="580038" y="484030"/>
                      <a:pt x="613245" y="491249"/>
                      <a:pt x="646092" y="503883"/>
                    </a:cubicBezTo>
                    <a:cubicBezTo>
                      <a:pt x="703843" y="525900"/>
                      <a:pt x="745352" y="571019"/>
                      <a:pt x="792636" y="607835"/>
                    </a:cubicBezTo>
                    <a:cubicBezTo>
                      <a:pt x="815737" y="625883"/>
                      <a:pt x="868074" y="638155"/>
                      <a:pt x="905974" y="618303"/>
                    </a:cubicBezTo>
                    <a:cubicBezTo>
                      <a:pt x="914637" y="613611"/>
                      <a:pt x="924021" y="609640"/>
                      <a:pt x="933045" y="606031"/>
                    </a:cubicBezTo>
                    <a:cubicBezTo>
                      <a:pt x="933045" y="606031"/>
                      <a:pt x="933045" y="606031"/>
                      <a:pt x="933045" y="606031"/>
                    </a:cubicBezTo>
                    <a:cubicBezTo>
                      <a:pt x="932323" y="602782"/>
                      <a:pt x="943151" y="598812"/>
                      <a:pt x="943512" y="595563"/>
                    </a:cubicBezTo>
                    <a:cubicBezTo>
                      <a:pt x="944234" y="596646"/>
                      <a:pt x="945317" y="598451"/>
                      <a:pt x="946400" y="600616"/>
                    </a:cubicBezTo>
                    <a:cubicBezTo>
                      <a:pt x="960116" y="595202"/>
                      <a:pt x="973832" y="589427"/>
                      <a:pt x="986826" y="582569"/>
                    </a:cubicBezTo>
                    <a:cubicBezTo>
                      <a:pt x="996211" y="579682"/>
                      <a:pt x="1005956" y="576072"/>
                      <a:pt x="1015341" y="571380"/>
                    </a:cubicBezTo>
                    <a:cubicBezTo>
                      <a:pt x="1013536" y="565965"/>
                      <a:pt x="1012092" y="559829"/>
                      <a:pt x="1018950" y="558025"/>
                    </a:cubicBezTo>
                    <a:cubicBezTo>
                      <a:pt x="1028335" y="555137"/>
                      <a:pt x="1025086" y="558747"/>
                      <a:pt x="1026169" y="564883"/>
                    </a:cubicBezTo>
                    <a:cubicBezTo>
                      <a:pt x="1039524" y="554054"/>
                      <a:pt x="1055406" y="531675"/>
                      <a:pt x="1058294" y="526983"/>
                    </a:cubicBezTo>
                    <a:cubicBezTo>
                      <a:pt x="1079590" y="489445"/>
                      <a:pt x="1084282" y="449740"/>
                      <a:pt x="1081394" y="405705"/>
                    </a:cubicBezTo>
                    <a:close/>
                    <a:moveTo>
                      <a:pt x="924382" y="597729"/>
                    </a:moveTo>
                    <a:cubicBezTo>
                      <a:pt x="898394" y="611806"/>
                      <a:pt x="885039" y="615415"/>
                      <a:pt x="856885" y="615776"/>
                    </a:cubicBezTo>
                    <a:cubicBezTo>
                      <a:pt x="829092" y="610362"/>
                      <a:pt x="804186" y="597729"/>
                      <a:pt x="782530" y="577155"/>
                    </a:cubicBezTo>
                    <a:cubicBezTo>
                      <a:pt x="756542" y="552971"/>
                      <a:pt x="728749" y="530954"/>
                      <a:pt x="697707" y="512906"/>
                    </a:cubicBezTo>
                    <a:cubicBezTo>
                      <a:pt x="655476" y="488362"/>
                      <a:pt x="611802" y="465983"/>
                      <a:pt x="561630" y="472480"/>
                    </a:cubicBezTo>
                    <a:cubicBezTo>
                      <a:pt x="521926" y="477533"/>
                      <a:pt x="484026" y="490888"/>
                      <a:pt x="446127" y="505326"/>
                    </a:cubicBezTo>
                    <a:cubicBezTo>
                      <a:pt x="372854" y="532758"/>
                      <a:pt x="311493" y="576433"/>
                      <a:pt x="259156" y="634184"/>
                    </a:cubicBezTo>
                    <a:cubicBezTo>
                      <a:pt x="186245" y="714676"/>
                      <a:pt x="158091" y="817907"/>
                      <a:pt x="114055" y="913197"/>
                    </a:cubicBezTo>
                    <a:cubicBezTo>
                      <a:pt x="112250" y="916806"/>
                      <a:pt x="96008" y="946404"/>
                      <a:pt x="93481" y="950013"/>
                    </a:cubicBezTo>
                    <a:cubicBezTo>
                      <a:pt x="80126" y="972031"/>
                      <a:pt x="59191" y="976363"/>
                      <a:pt x="36451" y="970227"/>
                    </a:cubicBezTo>
                    <a:cubicBezTo>
                      <a:pt x="14073" y="964090"/>
                      <a:pt x="17321" y="943156"/>
                      <a:pt x="17321" y="926552"/>
                    </a:cubicBezTo>
                    <a:cubicBezTo>
                      <a:pt x="17321" y="898759"/>
                      <a:pt x="28872" y="879268"/>
                      <a:pt x="40061" y="854362"/>
                    </a:cubicBezTo>
                    <a:cubicBezTo>
                      <a:pt x="61357" y="807439"/>
                      <a:pt x="73268" y="754380"/>
                      <a:pt x="65327" y="700960"/>
                    </a:cubicBezTo>
                    <a:cubicBezTo>
                      <a:pt x="60635" y="671362"/>
                      <a:pt x="58108" y="641043"/>
                      <a:pt x="57386" y="611084"/>
                    </a:cubicBezTo>
                    <a:cubicBezTo>
                      <a:pt x="55582" y="543226"/>
                      <a:pt x="53055" y="476451"/>
                      <a:pt x="87345" y="410758"/>
                    </a:cubicBezTo>
                    <a:cubicBezTo>
                      <a:pt x="125606" y="337847"/>
                      <a:pt x="174333" y="279734"/>
                      <a:pt x="247967" y="242196"/>
                    </a:cubicBezTo>
                    <a:cubicBezTo>
                      <a:pt x="289476" y="220900"/>
                      <a:pt x="329180" y="195994"/>
                      <a:pt x="364553" y="165675"/>
                    </a:cubicBezTo>
                    <a:cubicBezTo>
                      <a:pt x="425914" y="112616"/>
                      <a:pt x="494133" y="71829"/>
                      <a:pt x="569210" y="41509"/>
                    </a:cubicBezTo>
                    <a:cubicBezTo>
                      <a:pt x="593754" y="31763"/>
                      <a:pt x="623713" y="27071"/>
                      <a:pt x="649701" y="30320"/>
                    </a:cubicBezTo>
                    <a:cubicBezTo>
                      <a:pt x="667388" y="32485"/>
                      <a:pt x="737050" y="25627"/>
                      <a:pt x="771340" y="41148"/>
                    </a:cubicBezTo>
                    <a:cubicBezTo>
                      <a:pt x="772423" y="41509"/>
                      <a:pt x="773506" y="41870"/>
                      <a:pt x="774589" y="42231"/>
                    </a:cubicBezTo>
                    <a:cubicBezTo>
                      <a:pt x="767731" y="50894"/>
                      <a:pt x="761956" y="60639"/>
                      <a:pt x="756542" y="70385"/>
                    </a:cubicBezTo>
                    <a:cubicBezTo>
                      <a:pt x="719364" y="136438"/>
                      <a:pt x="725500" y="207184"/>
                      <a:pt x="737411" y="278290"/>
                    </a:cubicBezTo>
                    <a:cubicBezTo>
                      <a:pt x="754376" y="381521"/>
                      <a:pt x="791914" y="474646"/>
                      <a:pt x="866269" y="550806"/>
                    </a:cubicBezTo>
                    <a:cubicBezTo>
                      <a:pt x="890453" y="575350"/>
                      <a:pt x="918246" y="589066"/>
                      <a:pt x="948205" y="589427"/>
                    </a:cubicBezTo>
                    <a:cubicBezTo>
                      <a:pt x="948565" y="589788"/>
                      <a:pt x="949648" y="589788"/>
                      <a:pt x="951092" y="589788"/>
                    </a:cubicBezTo>
                    <a:cubicBezTo>
                      <a:pt x="943151" y="591593"/>
                      <a:pt x="930879" y="594119"/>
                      <a:pt x="924382" y="597729"/>
                    </a:cubicBezTo>
                    <a:close/>
                    <a:moveTo>
                      <a:pt x="922577" y="564522"/>
                    </a:moveTo>
                    <a:cubicBezTo>
                      <a:pt x="869518" y="544309"/>
                      <a:pt x="844613" y="502800"/>
                      <a:pt x="817181" y="459847"/>
                    </a:cubicBezTo>
                    <a:cubicBezTo>
                      <a:pt x="783974" y="407871"/>
                      <a:pt x="767009" y="343261"/>
                      <a:pt x="757263" y="282261"/>
                    </a:cubicBezTo>
                    <a:cubicBezTo>
                      <a:pt x="746435" y="213320"/>
                      <a:pt x="738494" y="145101"/>
                      <a:pt x="771701" y="78686"/>
                    </a:cubicBezTo>
                    <a:cubicBezTo>
                      <a:pt x="780364" y="61361"/>
                      <a:pt x="792636" y="46923"/>
                      <a:pt x="804908" y="33207"/>
                    </a:cubicBezTo>
                    <a:cubicBezTo>
                      <a:pt x="819707" y="19852"/>
                      <a:pt x="840642" y="15160"/>
                      <a:pt x="861216" y="13355"/>
                    </a:cubicBezTo>
                    <a:cubicBezTo>
                      <a:pt x="841003" y="24183"/>
                      <a:pt x="830897" y="43675"/>
                      <a:pt x="822595" y="63888"/>
                    </a:cubicBezTo>
                    <a:cubicBezTo>
                      <a:pt x="810684" y="93485"/>
                      <a:pt x="810684" y="124888"/>
                      <a:pt x="814293" y="155568"/>
                    </a:cubicBezTo>
                    <a:cubicBezTo>
                      <a:pt x="822595" y="230284"/>
                      <a:pt x="838838" y="303196"/>
                      <a:pt x="866269" y="373220"/>
                    </a:cubicBezTo>
                    <a:cubicBezTo>
                      <a:pt x="890453" y="434581"/>
                      <a:pt x="913193" y="485835"/>
                      <a:pt x="959394" y="532758"/>
                    </a:cubicBezTo>
                    <a:cubicBezTo>
                      <a:pt x="975636" y="549362"/>
                      <a:pt x="993323" y="558747"/>
                      <a:pt x="1009926" y="559468"/>
                    </a:cubicBezTo>
                    <a:cubicBezTo>
                      <a:pt x="972388" y="581847"/>
                      <a:pt x="935571" y="569214"/>
                      <a:pt x="922577" y="564522"/>
                    </a:cubicBezTo>
                    <a:close/>
                    <a:moveTo>
                      <a:pt x="961199" y="510380"/>
                    </a:moveTo>
                    <a:cubicBezTo>
                      <a:pt x="960838" y="510380"/>
                      <a:pt x="960116" y="510741"/>
                      <a:pt x="959755" y="510741"/>
                    </a:cubicBezTo>
                    <a:lnTo>
                      <a:pt x="959755" y="510741"/>
                    </a:lnTo>
                    <a:cubicBezTo>
                      <a:pt x="959755" y="510741"/>
                      <a:pt x="959755" y="510741"/>
                      <a:pt x="959755" y="510741"/>
                    </a:cubicBezTo>
                    <a:cubicBezTo>
                      <a:pt x="894784" y="432776"/>
                      <a:pt x="865187" y="342900"/>
                      <a:pt x="847139" y="245444"/>
                    </a:cubicBezTo>
                    <a:cubicBezTo>
                      <a:pt x="847139" y="245083"/>
                      <a:pt x="846778" y="244361"/>
                      <a:pt x="846778" y="244000"/>
                    </a:cubicBezTo>
                    <a:cubicBezTo>
                      <a:pt x="845695" y="237503"/>
                      <a:pt x="844252" y="231006"/>
                      <a:pt x="843169" y="224509"/>
                    </a:cubicBezTo>
                    <a:cubicBezTo>
                      <a:pt x="842086" y="217651"/>
                      <a:pt x="840642" y="210432"/>
                      <a:pt x="839560" y="203213"/>
                    </a:cubicBezTo>
                    <a:cubicBezTo>
                      <a:pt x="835589" y="177225"/>
                      <a:pt x="829814" y="150876"/>
                      <a:pt x="832341" y="124166"/>
                    </a:cubicBezTo>
                    <a:cubicBezTo>
                      <a:pt x="832341" y="122361"/>
                      <a:pt x="832341" y="120556"/>
                      <a:pt x="832341" y="119113"/>
                    </a:cubicBezTo>
                    <a:cubicBezTo>
                      <a:pt x="832341" y="117669"/>
                      <a:pt x="832341" y="116225"/>
                      <a:pt x="832341" y="114781"/>
                    </a:cubicBezTo>
                    <a:cubicBezTo>
                      <a:pt x="832341" y="114420"/>
                      <a:pt x="832341" y="114059"/>
                      <a:pt x="832341" y="114059"/>
                    </a:cubicBezTo>
                    <a:cubicBezTo>
                      <a:pt x="832701" y="90237"/>
                      <a:pt x="836311" y="67136"/>
                      <a:pt x="851471" y="45840"/>
                    </a:cubicBezTo>
                    <a:cubicBezTo>
                      <a:pt x="892619" y="57391"/>
                      <a:pt x="918246" y="119474"/>
                      <a:pt x="935211" y="153042"/>
                    </a:cubicBezTo>
                    <a:cubicBezTo>
                      <a:pt x="955063" y="192024"/>
                      <a:pt x="986465" y="303557"/>
                      <a:pt x="999459" y="402095"/>
                    </a:cubicBezTo>
                    <a:cubicBezTo>
                      <a:pt x="1002347" y="423391"/>
                      <a:pt x="1000903" y="442882"/>
                      <a:pt x="996572" y="463817"/>
                    </a:cubicBezTo>
                    <a:cubicBezTo>
                      <a:pt x="994406" y="477533"/>
                      <a:pt x="977802" y="507853"/>
                      <a:pt x="961199" y="510380"/>
                    </a:cubicBezTo>
                    <a:close/>
                    <a:moveTo>
                      <a:pt x="1057933" y="494859"/>
                    </a:moveTo>
                    <a:cubicBezTo>
                      <a:pt x="1051435" y="515433"/>
                      <a:pt x="1042773" y="536729"/>
                      <a:pt x="1019672" y="541060"/>
                    </a:cubicBezTo>
                    <a:cubicBezTo>
                      <a:pt x="1018228" y="541421"/>
                      <a:pt x="1017145" y="541421"/>
                      <a:pt x="1015702" y="541421"/>
                    </a:cubicBezTo>
                    <a:cubicBezTo>
                      <a:pt x="1015341" y="541421"/>
                      <a:pt x="1014980" y="541421"/>
                      <a:pt x="1014258" y="541421"/>
                    </a:cubicBezTo>
                    <a:cubicBezTo>
                      <a:pt x="1013536" y="541421"/>
                      <a:pt x="1012453" y="541421"/>
                      <a:pt x="1011731" y="541421"/>
                    </a:cubicBezTo>
                    <a:cubicBezTo>
                      <a:pt x="1011370" y="541421"/>
                      <a:pt x="1010648" y="541421"/>
                      <a:pt x="1010288" y="541421"/>
                    </a:cubicBezTo>
                    <a:cubicBezTo>
                      <a:pt x="1009566" y="541421"/>
                      <a:pt x="1008844" y="541421"/>
                      <a:pt x="1007761" y="541060"/>
                    </a:cubicBezTo>
                    <a:cubicBezTo>
                      <a:pt x="1007039" y="541060"/>
                      <a:pt x="1006678" y="540699"/>
                      <a:pt x="1005956" y="540699"/>
                    </a:cubicBezTo>
                    <a:cubicBezTo>
                      <a:pt x="1005234" y="540699"/>
                      <a:pt x="1004512" y="540338"/>
                      <a:pt x="1003791" y="540338"/>
                    </a:cubicBezTo>
                    <a:cubicBezTo>
                      <a:pt x="1003069" y="540338"/>
                      <a:pt x="1002708" y="539977"/>
                      <a:pt x="1001986" y="539977"/>
                    </a:cubicBezTo>
                    <a:cubicBezTo>
                      <a:pt x="1001264" y="539616"/>
                      <a:pt x="1000542" y="539616"/>
                      <a:pt x="999820" y="539255"/>
                    </a:cubicBezTo>
                    <a:cubicBezTo>
                      <a:pt x="999098" y="538894"/>
                      <a:pt x="998737" y="538894"/>
                      <a:pt x="998015" y="538533"/>
                    </a:cubicBezTo>
                    <a:cubicBezTo>
                      <a:pt x="997293" y="538173"/>
                      <a:pt x="996572" y="538173"/>
                      <a:pt x="995850" y="537812"/>
                    </a:cubicBezTo>
                    <a:cubicBezTo>
                      <a:pt x="995128" y="537451"/>
                      <a:pt x="994767" y="537451"/>
                      <a:pt x="994045" y="537090"/>
                    </a:cubicBezTo>
                    <a:cubicBezTo>
                      <a:pt x="993323" y="536729"/>
                      <a:pt x="992601" y="536368"/>
                      <a:pt x="991879" y="536368"/>
                    </a:cubicBezTo>
                    <a:cubicBezTo>
                      <a:pt x="991157" y="536007"/>
                      <a:pt x="990796" y="535646"/>
                      <a:pt x="990074" y="535646"/>
                    </a:cubicBezTo>
                    <a:cubicBezTo>
                      <a:pt x="989353" y="535285"/>
                      <a:pt x="988631" y="534924"/>
                      <a:pt x="987909" y="534563"/>
                    </a:cubicBezTo>
                    <a:cubicBezTo>
                      <a:pt x="987187" y="534202"/>
                      <a:pt x="986826" y="533841"/>
                      <a:pt x="986104" y="533480"/>
                    </a:cubicBezTo>
                    <a:cubicBezTo>
                      <a:pt x="985382" y="533119"/>
                      <a:pt x="984660" y="532758"/>
                      <a:pt x="984299" y="532397"/>
                    </a:cubicBezTo>
                    <a:cubicBezTo>
                      <a:pt x="983577" y="532036"/>
                      <a:pt x="983217" y="531675"/>
                      <a:pt x="982495" y="531314"/>
                    </a:cubicBezTo>
                    <a:cubicBezTo>
                      <a:pt x="981773" y="530954"/>
                      <a:pt x="981412" y="530593"/>
                      <a:pt x="980690" y="530232"/>
                    </a:cubicBezTo>
                    <a:cubicBezTo>
                      <a:pt x="979968" y="529871"/>
                      <a:pt x="979607" y="529510"/>
                      <a:pt x="978885" y="529149"/>
                    </a:cubicBezTo>
                    <a:cubicBezTo>
                      <a:pt x="978163" y="528788"/>
                      <a:pt x="977802" y="528427"/>
                      <a:pt x="977080" y="528066"/>
                    </a:cubicBezTo>
                    <a:cubicBezTo>
                      <a:pt x="976358" y="527705"/>
                      <a:pt x="975998" y="527344"/>
                      <a:pt x="975276" y="526622"/>
                    </a:cubicBezTo>
                    <a:cubicBezTo>
                      <a:pt x="974915" y="526261"/>
                      <a:pt x="974193" y="525900"/>
                      <a:pt x="973832" y="525539"/>
                    </a:cubicBezTo>
                    <a:cubicBezTo>
                      <a:pt x="973110" y="525178"/>
                      <a:pt x="972749" y="524457"/>
                      <a:pt x="972027" y="524096"/>
                    </a:cubicBezTo>
                    <a:cubicBezTo>
                      <a:pt x="971666" y="523735"/>
                      <a:pt x="971305" y="523374"/>
                      <a:pt x="970583" y="523013"/>
                    </a:cubicBezTo>
                    <a:cubicBezTo>
                      <a:pt x="969861" y="522652"/>
                      <a:pt x="969501" y="521930"/>
                      <a:pt x="968779" y="521569"/>
                    </a:cubicBezTo>
                    <a:cubicBezTo>
                      <a:pt x="968418" y="521208"/>
                      <a:pt x="968418" y="521208"/>
                      <a:pt x="968057" y="520847"/>
                    </a:cubicBezTo>
                    <a:cubicBezTo>
                      <a:pt x="966613" y="519403"/>
                      <a:pt x="964808" y="517959"/>
                      <a:pt x="963364" y="516516"/>
                    </a:cubicBezTo>
                    <a:cubicBezTo>
                      <a:pt x="963364" y="516516"/>
                      <a:pt x="963364" y="516516"/>
                      <a:pt x="963364" y="516516"/>
                    </a:cubicBezTo>
                    <a:lnTo>
                      <a:pt x="963364" y="516516"/>
                    </a:lnTo>
                    <a:cubicBezTo>
                      <a:pt x="990435" y="508936"/>
                      <a:pt x="1009205" y="480421"/>
                      <a:pt x="1014258" y="454072"/>
                    </a:cubicBezTo>
                    <a:cubicBezTo>
                      <a:pt x="1024364" y="402456"/>
                      <a:pt x="973110" y="192385"/>
                      <a:pt x="946761" y="141130"/>
                    </a:cubicBezTo>
                    <a:cubicBezTo>
                      <a:pt x="928713" y="105397"/>
                      <a:pt x="901281" y="46562"/>
                      <a:pt x="857246" y="38621"/>
                    </a:cubicBezTo>
                    <a:cubicBezTo>
                      <a:pt x="858329" y="37539"/>
                      <a:pt x="859412" y="36456"/>
                      <a:pt x="860494" y="35373"/>
                    </a:cubicBezTo>
                    <a:cubicBezTo>
                      <a:pt x="861216" y="34651"/>
                      <a:pt x="861938" y="33568"/>
                      <a:pt x="863021" y="32846"/>
                    </a:cubicBezTo>
                    <a:cubicBezTo>
                      <a:pt x="864104" y="31763"/>
                      <a:pt x="865187" y="31041"/>
                      <a:pt x="866269" y="29959"/>
                    </a:cubicBezTo>
                    <a:cubicBezTo>
                      <a:pt x="866991" y="29237"/>
                      <a:pt x="868074" y="28515"/>
                      <a:pt x="868796" y="27793"/>
                    </a:cubicBezTo>
                    <a:cubicBezTo>
                      <a:pt x="869879" y="27071"/>
                      <a:pt x="870962" y="26349"/>
                      <a:pt x="872045" y="25266"/>
                    </a:cubicBezTo>
                    <a:cubicBezTo>
                      <a:pt x="873128" y="24544"/>
                      <a:pt x="873850" y="23823"/>
                      <a:pt x="874932" y="23101"/>
                    </a:cubicBezTo>
                    <a:cubicBezTo>
                      <a:pt x="876015" y="22379"/>
                      <a:pt x="877098" y="21657"/>
                      <a:pt x="878181" y="21296"/>
                    </a:cubicBezTo>
                    <a:cubicBezTo>
                      <a:pt x="879264" y="20574"/>
                      <a:pt x="880347" y="20213"/>
                      <a:pt x="881068" y="19491"/>
                    </a:cubicBezTo>
                    <a:cubicBezTo>
                      <a:pt x="882151" y="18769"/>
                      <a:pt x="883234" y="18408"/>
                      <a:pt x="884317" y="18047"/>
                    </a:cubicBezTo>
                    <a:cubicBezTo>
                      <a:pt x="885400" y="17686"/>
                      <a:pt x="886483" y="16964"/>
                      <a:pt x="887565" y="16604"/>
                    </a:cubicBezTo>
                    <a:cubicBezTo>
                      <a:pt x="888648" y="16243"/>
                      <a:pt x="889731" y="15882"/>
                      <a:pt x="890814" y="15521"/>
                    </a:cubicBezTo>
                    <a:cubicBezTo>
                      <a:pt x="891897" y="15160"/>
                      <a:pt x="892980" y="14799"/>
                      <a:pt x="894062" y="14438"/>
                    </a:cubicBezTo>
                    <a:cubicBezTo>
                      <a:pt x="895145" y="14077"/>
                      <a:pt x="896228" y="14077"/>
                      <a:pt x="897311" y="13716"/>
                    </a:cubicBezTo>
                    <a:cubicBezTo>
                      <a:pt x="898394" y="13355"/>
                      <a:pt x="899477" y="13355"/>
                      <a:pt x="900559" y="12994"/>
                    </a:cubicBezTo>
                    <a:cubicBezTo>
                      <a:pt x="901642" y="12994"/>
                      <a:pt x="902725" y="12633"/>
                      <a:pt x="903808" y="12633"/>
                    </a:cubicBezTo>
                    <a:cubicBezTo>
                      <a:pt x="904891" y="12633"/>
                      <a:pt x="905974" y="12633"/>
                      <a:pt x="907056" y="12633"/>
                    </a:cubicBezTo>
                    <a:cubicBezTo>
                      <a:pt x="908140" y="12633"/>
                      <a:pt x="909222" y="12633"/>
                      <a:pt x="910305" y="12633"/>
                    </a:cubicBezTo>
                    <a:cubicBezTo>
                      <a:pt x="911388" y="12633"/>
                      <a:pt x="912471" y="12994"/>
                      <a:pt x="913554" y="12994"/>
                    </a:cubicBezTo>
                    <a:cubicBezTo>
                      <a:pt x="914637" y="12994"/>
                      <a:pt x="915719" y="13355"/>
                      <a:pt x="916441" y="13355"/>
                    </a:cubicBezTo>
                    <a:cubicBezTo>
                      <a:pt x="917524" y="13716"/>
                      <a:pt x="918607" y="13716"/>
                      <a:pt x="920051" y="14077"/>
                    </a:cubicBezTo>
                    <a:cubicBezTo>
                      <a:pt x="921134" y="14438"/>
                      <a:pt x="921855" y="14438"/>
                      <a:pt x="922938" y="14799"/>
                    </a:cubicBezTo>
                    <a:cubicBezTo>
                      <a:pt x="924021" y="15160"/>
                      <a:pt x="925104" y="15521"/>
                      <a:pt x="926548" y="16243"/>
                    </a:cubicBezTo>
                    <a:cubicBezTo>
                      <a:pt x="927631" y="16604"/>
                      <a:pt x="928352" y="16964"/>
                      <a:pt x="929435" y="17325"/>
                    </a:cubicBezTo>
                    <a:cubicBezTo>
                      <a:pt x="930518" y="18047"/>
                      <a:pt x="931601" y="18769"/>
                      <a:pt x="933045" y="19130"/>
                    </a:cubicBezTo>
                    <a:cubicBezTo>
                      <a:pt x="933767" y="19491"/>
                      <a:pt x="934849" y="20213"/>
                      <a:pt x="935571" y="20574"/>
                    </a:cubicBezTo>
                    <a:cubicBezTo>
                      <a:pt x="936654" y="21296"/>
                      <a:pt x="938098" y="22379"/>
                      <a:pt x="939181" y="23101"/>
                    </a:cubicBezTo>
                    <a:cubicBezTo>
                      <a:pt x="939903" y="23823"/>
                      <a:pt x="940625" y="24183"/>
                      <a:pt x="941708" y="24905"/>
                    </a:cubicBezTo>
                    <a:cubicBezTo>
                      <a:pt x="943151" y="25988"/>
                      <a:pt x="944234" y="27432"/>
                      <a:pt x="945317" y="28515"/>
                    </a:cubicBezTo>
                    <a:cubicBezTo>
                      <a:pt x="946039" y="29237"/>
                      <a:pt x="946761" y="29598"/>
                      <a:pt x="947122" y="30320"/>
                    </a:cubicBezTo>
                    <a:cubicBezTo>
                      <a:pt x="948927" y="32485"/>
                      <a:pt x="950731" y="34290"/>
                      <a:pt x="952536" y="36817"/>
                    </a:cubicBezTo>
                    <a:cubicBezTo>
                      <a:pt x="985021" y="80130"/>
                      <a:pt x="1009926" y="132829"/>
                      <a:pt x="1024004" y="185888"/>
                    </a:cubicBezTo>
                    <a:cubicBezTo>
                      <a:pt x="1043856" y="260965"/>
                      <a:pt x="1069122" y="334598"/>
                      <a:pt x="1067678" y="413646"/>
                    </a:cubicBezTo>
                    <a:cubicBezTo>
                      <a:pt x="1067678" y="441078"/>
                      <a:pt x="1065873" y="468510"/>
                      <a:pt x="1057933" y="494859"/>
                    </a:cubicBezTo>
                    <a:close/>
                  </a:path>
                </a:pathLst>
              </a:custGeom>
              <a:solidFill>
                <a:srgbClr val="000000"/>
              </a:solidFill>
              <a:ln w="3607" cap="flat">
                <a:noFill/>
                <a:prstDash val="solid"/>
                <a:miter/>
              </a:ln>
            </p:spPr>
            <p:txBody>
              <a:bodyPr rtlCol="0" anchor="ctr"/>
              <a:lstStyle/>
              <a:p>
                <a:endParaRPr lang="en-US"/>
              </a:p>
            </p:txBody>
          </p:sp>
          <p:sp>
            <p:nvSpPr>
              <p:cNvPr id="45" name="Freeform 191">
                <a:extLst>
                  <a:ext uri="{FF2B5EF4-FFF2-40B4-BE49-F238E27FC236}">
                    <a16:creationId xmlns:a16="http://schemas.microsoft.com/office/drawing/2014/main" id="{8E867326-D3A9-DBDE-17B2-4D5688E9FED6}"/>
                  </a:ext>
                </a:extLst>
              </p:cNvPr>
              <p:cNvSpPr/>
              <p:nvPr/>
            </p:nvSpPr>
            <p:spPr>
              <a:xfrm>
                <a:off x="2721827" y="1765393"/>
                <a:ext cx="87745" cy="247248"/>
              </a:xfrm>
              <a:custGeom>
                <a:avLst/>
                <a:gdLst>
                  <a:gd name="connsiteX0" fmla="*/ 13391 w 87745"/>
                  <a:gd name="connsiteY0" fmla="*/ 5053 h 247248"/>
                  <a:gd name="connsiteX1" fmla="*/ 10503 w 87745"/>
                  <a:gd name="connsiteY1" fmla="*/ 0 h 247248"/>
                  <a:gd name="connsiteX2" fmla="*/ 36 w 87745"/>
                  <a:gd name="connsiteY2" fmla="*/ 10467 h 247248"/>
                  <a:gd name="connsiteX3" fmla="*/ 36 w 87745"/>
                  <a:gd name="connsiteY3" fmla="*/ 10467 h 247248"/>
                  <a:gd name="connsiteX4" fmla="*/ 75835 w 87745"/>
                  <a:gd name="connsiteY4" fmla="*/ 247249 h 247248"/>
                  <a:gd name="connsiteX5" fmla="*/ 87746 w 87745"/>
                  <a:gd name="connsiteY5" fmla="*/ 235699 h 247248"/>
                  <a:gd name="connsiteX6" fmla="*/ 13391 w 87745"/>
                  <a:gd name="connsiteY6" fmla="*/ 5053 h 24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745" h="247248">
                    <a:moveTo>
                      <a:pt x="13391" y="5053"/>
                    </a:moveTo>
                    <a:cubicBezTo>
                      <a:pt x="12308" y="2888"/>
                      <a:pt x="11225" y="1083"/>
                      <a:pt x="10503" y="0"/>
                    </a:cubicBezTo>
                    <a:cubicBezTo>
                      <a:pt x="9781" y="3249"/>
                      <a:pt x="-686" y="7580"/>
                      <a:pt x="36" y="10467"/>
                    </a:cubicBezTo>
                    <a:cubicBezTo>
                      <a:pt x="36" y="10467"/>
                      <a:pt x="36" y="10467"/>
                      <a:pt x="36" y="10467"/>
                    </a:cubicBezTo>
                    <a:cubicBezTo>
                      <a:pt x="13391" y="39343"/>
                      <a:pt x="42627" y="136077"/>
                      <a:pt x="75835" y="247249"/>
                    </a:cubicBezTo>
                    <a:cubicBezTo>
                      <a:pt x="79805" y="243279"/>
                      <a:pt x="83776" y="239669"/>
                      <a:pt x="87746" y="235699"/>
                    </a:cubicBezTo>
                    <a:cubicBezTo>
                      <a:pt x="56704" y="130663"/>
                      <a:pt x="25663" y="30320"/>
                      <a:pt x="13391" y="5053"/>
                    </a:cubicBezTo>
                    <a:close/>
                  </a:path>
                </a:pathLst>
              </a:custGeom>
              <a:solidFill>
                <a:srgbClr val="000000"/>
              </a:solidFill>
              <a:ln w="3607" cap="flat">
                <a:noFill/>
                <a:prstDash val="solid"/>
                <a:miter/>
              </a:ln>
            </p:spPr>
            <p:txBody>
              <a:bodyPr rtlCol="0" anchor="ctr"/>
              <a:lstStyle/>
              <a:p>
                <a:endParaRPr lang="en-US"/>
              </a:p>
            </p:txBody>
          </p:sp>
          <p:sp>
            <p:nvSpPr>
              <p:cNvPr id="46" name="Freeform 192">
                <a:extLst>
                  <a:ext uri="{FF2B5EF4-FFF2-40B4-BE49-F238E27FC236}">
                    <a16:creationId xmlns:a16="http://schemas.microsoft.com/office/drawing/2014/main" id="{0C242C25-943D-EA81-DB0F-2FC3FA10E361}"/>
                  </a:ext>
                </a:extLst>
              </p:cNvPr>
              <p:cNvSpPr/>
              <p:nvPr/>
            </p:nvSpPr>
            <p:spPr>
              <a:xfrm>
                <a:off x="2802545" y="1726627"/>
                <a:ext cx="81744" cy="232594"/>
              </a:xfrm>
              <a:custGeom>
                <a:avLst/>
                <a:gdLst>
                  <a:gd name="connsiteX0" fmla="*/ 5224 w 81744"/>
                  <a:gd name="connsiteY0" fmla="*/ 867 h 232594"/>
                  <a:gd name="connsiteX1" fmla="*/ 1614 w 81744"/>
                  <a:gd name="connsiteY1" fmla="*/ 14222 h 232594"/>
                  <a:gd name="connsiteX2" fmla="*/ 2336 w 81744"/>
                  <a:gd name="connsiteY2" fmla="*/ 17109 h 232594"/>
                  <a:gd name="connsiteX3" fmla="*/ 68389 w 81744"/>
                  <a:gd name="connsiteY3" fmla="*/ 232595 h 232594"/>
                  <a:gd name="connsiteX4" fmla="*/ 81745 w 81744"/>
                  <a:gd name="connsiteY4" fmla="*/ 229707 h 232594"/>
                  <a:gd name="connsiteX5" fmla="*/ 12803 w 81744"/>
                  <a:gd name="connsiteY5" fmla="*/ 8447 h 232594"/>
                  <a:gd name="connsiteX6" fmla="*/ 12443 w 81744"/>
                  <a:gd name="connsiteY6" fmla="*/ 7364 h 232594"/>
                  <a:gd name="connsiteX7" fmla="*/ 5224 w 81744"/>
                  <a:gd name="connsiteY7" fmla="*/ 867 h 23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744" h="232594">
                    <a:moveTo>
                      <a:pt x="5224" y="867"/>
                    </a:moveTo>
                    <a:cubicBezTo>
                      <a:pt x="-1995" y="3032"/>
                      <a:pt x="-191" y="9168"/>
                      <a:pt x="1614" y="14222"/>
                    </a:cubicBezTo>
                    <a:cubicBezTo>
                      <a:pt x="1975" y="15305"/>
                      <a:pt x="2336" y="16387"/>
                      <a:pt x="2336" y="17109"/>
                    </a:cubicBezTo>
                    <a:cubicBezTo>
                      <a:pt x="5224" y="27938"/>
                      <a:pt x="35904" y="127198"/>
                      <a:pt x="68389" y="232595"/>
                    </a:cubicBezTo>
                    <a:cubicBezTo>
                      <a:pt x="72721" y="231151"/>
                      <a:pt x="77413" y="230429"/>
                      <a:pt x="81745" y="229707"/>
                    </a:cubicBezTo>
                    <a:cubicBezTo>
                      <a:pt x="47815" y="121784"/>
                      <a:pt x="16413" y="21802"/>
                      <a:pt x="12803" y="8447"/>
                    </a:cubicBezTo>
                    <a:cubicBezTo>
                      <a:pt x="12803" y="8086"/>
                      <a:pt x="12803" y="7725"/>
                      <a:pt x="12443" y="7364"/>
                    </a:cubicBezTo>
                    <a:cubicBezTo>
                      <a:pt x="11360" y="1589"/>
                      <a:pt x="14969" y="-1660"/>
                      <a:pt x="5224" y="867"/>
                    </a:cubicBezTo>
                    <a:close/>
                  </a:path>
                </a:pathLst>
              </a:custGeom>
              <a:solidFill>
                <a:srgbClr val="000000"/>
              </a:solidFill>
              <a:ln w="3607" cap="flat">
                <a:noFill/>
                <a:prstDash val="solid"/>
                <a:miter/>
              </a:ln>
            </p:spPr>
            <p:txBody>
              <a:bodyPr rtlCol="0" anchor="ctr"/>
              <a:lstStyle/>
              <a:p>
                <a:endParaRPr lang="en-US"/>
              </a:p>
            </p:txBody>
          </p:sp>
          <p:sp>
            <p:nvSpPr>
              <p:cNvPr id="47" name="Freeform 193">
                <a:extLst>
                  <a:ext uri="{FF2B5EF4-FFF2-40B4-BE49-F238E27FC236}">
                    <a16:creationId xmlns:a16="http://schemas.microsoft.com/office/drawing/2014/main" id="{4D860DC8-61D3-6727-3D8D-E90ECD93C500}"/>
                  </a:ext>
                </a:extLst>
              </p:cNvPr>
              <p:cNvSpPr/>
              <p:nvPr/>
            </p:nvSpPr>
            <p:spPr>
              <a:xfrm>
                <a:off x="2455884" y="1956534"/>
                <a:ext cx="659961" cy="1186759"/>
              </a:xfrm>
              <a:custGeom>
                <a:avLst/>
                <a:gdLst>
                  <a:gd name="connsiteX0" fmla="*/ 654358 w 659961"/>
                  <a:gd name="connsiteY0" fmla="*/ 869684 h 1186759"/>
                  <a:gd name="connsiteX1" fmla="*/ 655802 w 659961"/>
                  <a:gd name="connsiteY1" fmla="*/ 823121 h 1186759"/>
                  <a:gd name="connsiteX2" fmla="*/ 618624 w 659961"/>
                  <a:gd name="connsiteY2" fmla="*/ 661417 h 1186759"/>
                  <a:gd name="connsiteX3" fmla="*/ 547157 w 659961"/>
                  <a:gd name="connsiteY3" fmla="*/ 583091 h 1186759"/>
                  <a:gd name="connsiteX4" fmla="*/ 480742 w 659961"/>
                  <a:gd name="connsiteY4" fmla="*/ 557825 h 1186759"/>
                  <a:gd name="connsiteX5" fmla="*/ 409636 w 659961"/>
                  <a:gd name="connsiteY5" fmla="*/ 513790 h 1186759"/>
                  <a:gd name="connsiteX6" fmla="*/ 353328 w 659961"/>
                  <a:gd name="connsiteY6" fmla="*/ 402618 h 1186759"/>
                  <a:gd name="connsiteX7" fmla="*/ 334198 w 659961"/>
                  <a:gd name="connsiteY7" fmla="*/ 361470 h 1186759"/>
                  <a:gd name="connsiteX8" fmla="*/ 417938 w 659961"/>
                  <a:gd name="connsiteY8" fmla="*/ 317073 h 1186759"/>
                  <a:gd name="connsiteX9" fmla="*/ 472441 w 659961"/>
                  <a:gd name="connsiteY9" fmla="*/ 480943 h 1186759"/>
                  <a:gd name="connsiteX10" fmla="*/ 492654 w 659961"/>
                  <a:gd name="connsiteY10" fmla="*/ 498269 h 1186759"/>
                  <a:gd name="connsiteX11" fmla="*/ 551127 w 659961"/>
                  <a:gd name="connsiteY11" fmla="*/ 487080 h 1186759"/>
                  <a:gd name="connsiteX12" fmla="*/ 563760 w 659961"/>
                  <a:gd name="connsiteY12" fmla="*/ 430050 h 1186759"/>
                  <a:gd name="connsiteX13" fmla="*/ 517198 w 659961"/>
                  <a:gd name="connsiteY13" fmla="*/ 284227 h 1186759"/>
                  <a:gd name="connsiteX14" fmla="*/ 500955 w 659961"/>
                  <a:gd name="connsiteY14" fmla="*/ 232972 h 1186759"/>
                  <a:gd name="connsiteX15" fmla="*/ 501317 w 659961"/>
                  <a:gd name="connsiteY15" fmla="*/ 232612 h 1186759"/>
                  <a:gd name="connsiteX16" fmla="*/ 554376 w 659961"/>
                  <a:gd name="connsiteY16" fmla="*/ 150677 h 1186759"/>
                  <a:gd name="connsiteX17" fmla="*/ 507452 w 659961"/>
                  <a:gd name="connsiteY17" fmla="*/ 92564 h 1186759"/>
                  <a:gd name="connsiteX18" fmla="*/ 506731 w 659961"/>
                  <a:gd name="connsiteY18" fmla="*/ 92564 h 1186759"/>
                  <a:gd name="connsiteX19" fmla="*/ 500955 w 659961"/>
                  <a:gd name="connsiteY19" fmla="*/ 41309 h 1186759"/>
                  <a:gd name="connsiteX20" fmla="*/ 427683 w 659961"/>
                  <a:gd name="connsiteY20" fmla="*/ 883 h 1186759"/>
                  <a:gd name="connsiteX21" fmla="*/ 414328 w 659961"/>
                  <a:gd name="connsiteY21" fmla="*/ 3771 h 1186759"/>
                  <a:gd name="connsiteX22" fmla="*/ 407831 w 659961"/>
                  <a:gd name="connsiteY22" fmla="*/ 5937 h 1186759"/>
                  <a:gd name="connsiteX23" fmla="*/ 352606 w 659961"/>
                  <a:gd name="connsiteY23" fmla="*/ 45641 h 1186759"/>
                  <a:gd name="connsiteX24" fmla="*/ 340695 w 659961"/>
                  <a:gd name="connsiteY24" fmla="*/ 57191 h 1186759"/>
                  <a:gd name="connsiteX25" fmla="*/ 339251 w 659961"/>
                  <a:gd name="connsiteY25" fmla="*/ 58635 h 1186759"/>
                  <a:gd name="connsiteX26" fmla="*/ 255872 w 659961"/>
                  <a:gd name="connsiteY26" fmla="*/ 132268 h 1186759"/>
                  <a:gd name="connsiteX27" fmla="*/ 159138 w 659961"/>
                  <a:gd name="connsiteY27" fmla="*/ 167641 h 1186759"/>
                  <a:gd name="connsiteX28" fmla="*/ 108606 w 659961"/>
                  <a:gd name="connsiteY28" fmla="*/ 190742 h 1186759"/>
                  <a:gd name="connsiteX29" fmla="*/ 115103 w 659961"/>
                  <a:gd name="connsiteY29" fmla="*/ 190020 h 1186759"/>
                  <a:gd name="connsiteX30" fmla="*/ 291967 w 659961"/>
                  <a:gd name="connsiteY30" fmla="*/ 123605 h 1186759"/>
                  <a:gd name="connsiteX31" fmla="*/ 354050 w 659961"/>
                  <a:gd name="connsiteY31" fmla="*/ 62244 h 1186759"/>
                  <a:gd name="connsiteX32" fmla="*/ 449701 w 659961"/>
                  <a:gd name="connsiteY32" fmla="*/ 17848 h 1186759"/>
                  <a:gd name="connsiteX33" fmla="*/ 493376 w 659961"/>
                  <a:gd name="connsiteY33" fmla="*/ 90037 h 1186759"/>
                  <a:gd name="connsiteX34" fmla="*/ 469192 w 659961"/>
                  <a:gd name="connsiteY34" fmla="*/ 132268 h 1186759"/>
                  <a:gd name="connsiteX35" fmla="*/ 468470 w 659961"/>
                  <a:gd name="connsiteY35" fmla="*/ 130464 h 1186759"/>
                  <a:gd name="connsiteX36" fmla="*/ 464861 w 659961"/>
                  <a:gd name="connsiteY36" fmla="*/ 138043 h 1186759"/>
                  <a:gd name="connsiteX37" fmla="*/ 460529 w 659961"/>
                  <a:gd name="connsiteY37" fmla="*/ 143458 h 1186759"/>
                  <a:gd name="connsiteX38" fmla="*/ 211476 w 659961"/>
                  <a:gd name="connsiteY38" fmla="*/ 314547 h 1186759"/>
                  <a:gd name="connsiteX39" fmla="*/ 125931 w 659961"/>
                  <a:gd name="connsiteY39" fmla="*/ 345227 h 1186759"/>
                  <a:gd name="connsiteX40" fmla="*/ 143257 w 659961"/>
                  <a:gd name="connsiteY40" fmla="*/ 348476 h 1186759"/>
                  <a:gd name="connsiteX41" fmla="*/ 210393 w 659961"/>
                  <a:gd name="connsiteY41" fmla="*/ 325014 h 1186759"/>
                  <a:gd name="connsiteX42" fmla="*/ 296659 w 659961"/>
                  <a:gd name="connsiteY42" fmla="*/ 291807 h 1186759"/>
                  <a:gd name="connsiteX43" fmla="*/ 302434 w 659961"/>
                  <a:gd name="connsiteY43" fmla="*/ 312742 h 1186759"/>
                  <a:gd name="connsiteX44" fmla="*/ 355494 w 659961"/>
                  <a:gd name="connsiteY44" fmla="*/ 443405 h 1186759"/>
                  <a:gd name="connsiteX45" fmla="*/ 464139 w 659961"/>
                  <a:gd name="connsiteY45" fmla="*/ 564322 h 1186759"/>
                  <a:gd name="connsiteX46" fmla="*/ 529831 w 659961"/>
                  <a:gd name="connsiteY46" fmla="*/ 591393 h 1186759"/>
                  <a:gd name="connsiteX47" fmla="*/ 599133 w 659961"/>
                  <a:gd name="connsiteY47" fmla="*/ 649145 h 1186759"/>
                  <a:gd name="connsiteX48" fmla="*/ 642086 w 659961"/>
                  <a:gd name="connsiteY48" fmla="*/ 818429 h 1186759"/>
                  <a:gd name="connsiteX49" fmla="*/ 641003 w 659961"/>
                  <a:gd name="connsiteY49" fmla="*/ 867879 h 1186759"/>
                  <a:gd name="connsiteX50" fmla="*/ 543908 w 659961"/>
                  <a:gd name="connsiteY50" fmla="*/ 879429 h 1186759"/>
                  <a:gd name="connsiteX51" fmla="*/ 486157 w 659961"/>
                  <a:gd name="connsiteY51" fmla="*/ 712672 h 1186759"/>
                  <a:gd name="connsiteX52" fmla="*/ 459086 w 659961"/>
                  <a:gd name="connsiteY52" fmla="*/ 689210 h 1186759"/>
                  <a:gd name="connsiteX53" fmla="*/ 342139 w 659961"/>
                  <a:gd name="connsiteY53" fmla="*/ 676938 h 1186759"/>
                  <a:gd name="connsiteX54" fmla="*/ 305683 w 659961"/>
                  <a:gd name="connsiteY54" fmla="*/ 718086 h 1186759"/>
                  <a:gd name="connsiteX55" fmla="*/ 318677 w 659961"/>
                  <a:gd name="connsiteY55" fmla="*/ 815542 h 1186759"/>
                  <a:gd name="connsiteX56" fmla="*/ 298464 w 659961"/>
                  <a:gd name="connsiteY56" fmla="*/ 1125596 h 1186759"/>
                  <a:gd name="connsiteX57" fmla="*/ 229523 w 659961"/>
                  <a:gd name="connsiteY57" fmla="*/ 1171797 h 1186759"/>
                  <a:gd name="connsiteX58" fmla="*/ 180795 w 659961"/>
                  <a:gd name="connsiteY58" fmla="*/ 1092027 h 1186759"/>
                  <a:gd name="connsiteX59" fmla="*/ 186570 w 659961"/>
                  <a:gd name="connsiteY59" fmla="*/ 969305 h 1186759"/>
                  <a:gd name="connsiteX60" fmla="*/ 173576 w 659961"/>
                  <a:gd name="connsiteY60" fmla="*/ 848027 h 1186759"/>
                  <a:gd name="connsiteX61" fmla="*/ 122322 w 659961"/>
                  <a:gd name="connsiteY61" fmla="*/ 748406 h 1186759"/>
                  <a:gd name="connsiteX62" fmla="*/ 14759 w 659961"/>
                  <a:gd name="connsiteY62" fmla="*/ 283144 h 1186759"/>
                  <a:gd name="connsiteX63" fmla="*/ 55185 w 659961"/>
                  <a:gd name="connsiteY63" fmla="*/ 198322 h 1186759"/>
                  <a:gd name="connsiteX64" fmla="*/ 25949 w 659961"/>
                  <a:gd name="connsiteY64" fmla="*/ 196156 h 1186759"/>
                  <a:gd name="connsiteX65" fmla="*/ 7540 w 659961"/>
                  <a:gd name="connsiteY65" fmla="*/ 225032 h 1186759"/>
                  <a:gd name="connsiteX66" fmla="*/ 1043 w 659961"/>
                  <a:gd name="connsiteY66" fmla="*/ 311659 h 1186759"/>
                  <a:gd name="connsiteX67" fmla="*/ 117990 w 659961"/>
                  <a:gd name="connsiteY67" fmla="*/ 768258 h 1186759"/>
                  <a:gd name="connsiteX68" fmla="*/ 171411 w 659961"/>
                  <a:gd name="connsiteY68" fmla="*/ 988436 h 1186759"/>
                  <a:gd name="connsiteX69" fmla="*/ 165996 w 659961"/>
                  <a:gd name="connsiteY69" fmla="*/ 1096720 h 1186759"/>
                  <a:gd name="connsiteX70" fmla="*/ 167440 w 659961"/>
                  <a:gd name="connsiteY70" fmla="*/ 1134980 h 1186759"/>
                  <a:gd name="connsiteX71" fmla="*/ 233494 w 659961"/>
                  <a:gd name="connsiteY71" fmla="*/ 1186596 h 1186759"/>
                  <a:gd name="connsiteX72" fmla="*/ 307849 w 659961"/>
                  <a:gd name="connsiteY72" fmla="*/ 1135702 h 1186759"/>
                  <a:gd name="connsiteX73" fmla="*/ 339973 w 659961"/>
                  <a:gd name="connsiteY73" fmla="*/ 886648 h 1186759"/>
                  <a:gd name="connsiteX74" fmla="*/ 321204 w 659961"/>
                  <a:gd name="connsiteY74" fmla="*/ 731802 h 1186759"/>
                  <a:gd name="connsiteX75" fmla="*/ 342139 w 659961"/>
                  <a:gd name="connsiteY75" fmla="*/ 692098 h 1186759"/>
                  <a:gd name="connsiteX76" fmla="*/ 453310 w 659961"/>
                  <a:gd name="connsiteY76" fmla="*/ 704370 h 1186759"/>
                  <a:gd name="connsiteX77" fmla="*/ 472441 w 659961"/>
                  <a:gd name="connsiteY77" fmla="*/ 723139 h 1186759"/>
                  <a:gd name="connsiteX78" fmla="*/ 542464 w 659961"/>
                  <a:gd name="connsiteY78" fmla="*/ 896033 h 1186759"/>
                  <a:gd name="connsiteX79" fmla="*/ 654358 w 659961"/>
                  <a:gd name="connsiteY79" fmla="*/ 869684 h 1186759"/>
                  <a:gd name="connsiteX80" fmla="*/ 499512 w 659961"/>
                  <a:gd name="connsiteY80" fmla="*/ 110611 h 1186759"/>
                  <a:gd name="connsiteX81" fmla="*/ 504204 w 659961"/>
                  <a:gd name="connsiteY81" fmla="*/ 102310 h 1186759"/>
                  <a:gd name="connsiteX82" fmla="*/ 537411 w 659961"/>
                  <a:gd name="connsiteY82" fmla="*/ 161866 h 1186759"/>
                  <a:gd name="connsiteX83" fmla="*/ 498068 w 659961"/>
                  <a:gd name="connsiteY83" fmla="*/ 220700 h 1186759"/>
                  <a:gd name="connsiteX84" fmla="*/ 474245 w 659961"/>
                  <a:gd name="connsiteY84" fmla="*/ 144901 h 1186759"/>
                  <a:gd name="connsiteX85" fmla="*/ 499512 w 659961"/>
                  <a:gd name="connsiteY85" fmla="*/ 110611 h 1186759"/>
                  <a:gd name="connsiteX86" fmla="*/ 463056 w 659961"/>
                  <a:gd name="connsiteY86" fmla="*/ 157895 h 1186759"/>
                  <a:gd name="connsiteX87" fmla="*/ 495541 w 659961"/>
                  <a:gd name="connsiteY87" fmla="*/ 262209 h 1186759"/>
                  <a:gd name="connsiteX88" fmla="*/ 547879 w 659961"/>
                  <a:gd name="connsiteY88" fmla="*/ 435103 h 1186759"/>
                  <a:gd name="connsiteX89" fmla="*/ 529470 w 659961"/>
                  <a:gd name="connsiteY89" fmla="*/ 484914 h 1186759"/>
                  <a:gd name="connsiteX90" fmla="*/ 480742 w 659961"/>
                  <a:gd name="connsiteY90" fmla="*/ 459287 h 1186759"/>
                  <a:gd name="connsiteX91" fmla="*/ 434902 w 659961"/>
                  <a:gd name="connsiteY91" fmla="*/ 327902 h 1186759"/>
                  <a:gd name="connsiteX92" fmla="*/ 403861 w 659961"/>
                  <a:gd name="connsiteY92" fmla="*/ 218535 h 1186759"/>
                  <a:gd name="connsiteX93" fmla="*/ 463056 w 659961"/>
                  <a:gd name="connsiteY93" fmla="*/ 157895 h 1186759"/>
                  <a:gd name="connsiteX94" fmla="*/ 304961 w 659961"/>
                  <a:gd name="connsiteY94" fmla="*/ 286393 h 1186759"/>
                  <a:gd name="connsiteX95" fmla="*/ 392310 w 659961"/>
                  <a:gd name="connsiteY95" fmla="*/ 228641 h 1186759"/>
                  <a:gd name="connsiteX96" fmla="*/ 416855 w 659961"/>
                  <a:gd name="connsiteY96" fmla="*/ 304801 h 1186759"/>
                  <a:gd name="connsiteX97" fmla="*/ 411080 w 659961"/>
                  <a:gd name="connsiteY97" fmla="*/ 306967 h 1186759"/>
                  <a:gd name="connsiteX98" fmla="*/ 371014 w 659961"/>
                  <a:gd name="connsiteY98" fmla="*/ 336564 h 1186759"/>
                  <a:gd name="connsiteX99" fmla="*/ 335281 w 659961"/>
                  <a:gd name="connsiteY99" fmla="*/ 349920 h 1186759"/>
                  <a:gd name="connsiteX100" fmla="*/ 333115 w 659961"/>
                  <a:gd name="connsiteY100" fmla="*/ 350641 h 1186759"/>
                  <a:gd name="connsiteX101" fmla="*/ 304961 w 659961"/>
                  <a:gd name="connsiteY101" fmla="*/ 286393 h 118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659961" h="1186759">
                    <a:moveTo>
                      <a:pt x="654358" y="869684"/>
                    </a:moveTo>
                    <a:cubicBezTo>
                      <a:pt x="665186" y="851636"/>
                      <a:pt x="657246" y="843695"/>
                      <a:pt x="655802" y="823121"/>
                    </a:cubicBezTo>
                    <a:cubicBezTo>
                      <a:pt x="652553" y="767175"/>
                      <a:pt x="635950" y="714476"/>
                      <a:pt x="618624" y="661417"/>
                    </a:cubicBezTo>
                    <a:cubicBezTo>
                      <a:pt x="605630" y="620991"/>
                      <a:pt x="583973" y="597168"/>
                      <a:pt x="547157" y="583091"/>
                    </a:cubicBezTo>
                    <a:cubicBezTo>
                      <a:pt x="525139" y="574429"/>
                      <a:pt x="502760" y="566127"/>
                      <a:pt x="480742" y="557825"/>
                    </a:cubicBezTo>
                    <a:cubicBezTo>
                      <a:pt x="454032" y="547719"/>
                      <a:pt x="430571" y="535085"/>
                      <a:pt x="409636" y="513790"/>
                    </a:cubicBezTo>
                    <a:cubicBezTo>
                      <a:pt x="378594" y="481665"/>
                      <a:pt x="371014" y="439795"/>
                      <a:pt x="353328" y="402618"/>
                    </a:cubicBezTo>
                    <a:cubicBezTo>
                      <a:pt x="349719" y="394677"/>
                      <a:pt x="342500" y="382044"/>
                      <a:pt x="334198" y="361470"/>
                    </a:cubicBezTo>
                    <a:cubicBezTo>
                      <a:pt x="363435" y="356778"/>
                      <a:pt x="394115" y="334399"/>
                      <a:pt x="417938" y="317073"/>
                    </a:cubicBezTo>
                    <a:cubicBezTo>
                      <a:pt x="441760" y="396121"/>
                      <a:pt x="461973" y="458926"/>
                      <a:pt x="472441" y="480943"/>
                    </a:cubicBezTo>
                    <a:cubicBezTo>
                      <a:pt x="476772" y="489967"/>
                      <a:pt x="483269" y="495020"/>
                      <a:pt x="492654" y="498269"/>
                    </a:cubicBezTo>
                    <a:cubicBezTo>
                      <a:pt x="514671" y="505849"/>
                      <a:pt x="533080" y="501517"/>
                      <a:pt x="551127" y="487080"/>
                    </a:cubicBezTo>
                    <a:cubicBezTo>
                      <a:pt x="571340" y="470837"/>
                      <a:pt x="570257" y="450985"/>
                      <a:pt x="563760" y="430050"/>
                    </a:cubicBezTo>
                    <a:cubicBezTo>
                      <a:pt x="548601" y="381322"/>
                      <a:pt x="532358" y="332955"/>
                      <a:pt x="517198" y="284227"/>
                    </a:cubicBezTo>
                    <a:cubicBezTo>
                      <a:pt x="515754" y="279174"/>
                      <a:pt x="509618" y="260405"/>
                      <a:pt x="500955" y="232972"/>
                    </a:cubicBezTo>
                    <a:cubicBezTo>
                      <a:pt x="500955" y="232972"/>
                      <a:pt x="501317" y="232612"/>
                      <a:pt x="501317" y="232612"/>
                    </a:cubicBezTo>
                    <a:cubicBezTo>
                      <a:pt x="524778" y="214925"/>
                      <a:pt x="555459" y="182801"/>
                      <a:pt x="554376" y="150677"/>
                    </a:cubicBezTo>
                    <a:cubicBezTo>
                      <a:pt x="553654" y="119274"/>
                      <a:pt x="540299" y="93647"/>
                      <a:pt x="507452" y="92564"/>
                    </a:cubicBezTo>
                    <a:cubicBezTo>
                      <a:pt x="507092" y="92564"/>
                      <a:pt x="507092" y="92564"/>
                      <a:pt x="506731" y="92564"/>
                    </a:cubicBezTo>
                    <a:cubicBezTo>
                      <a:pt x="510340" y="76682"/>
                      <a:pt x="508535" y="58274"/>
                      <a:pt x="500955" y="41309"/>
                    </a:cubicBezTo>
                    <a:cubicBezTo>
                      <a:pt x="487239" y="10268"/>
                      <a:pt x="458725" y="-3809"/>
                      <a:pt x="427683" y="883"/>
                    </a:cubicBezTo>
                    <a:cubicBezTo>
                      <a:pt x="423352" y="1605"/>
                      <a:pt x="418659" y="2327"/>
                      <a:pt x="414328" y="3771"/>
                    </a:cubicBezTo>
                    <a:cubicBezTo>
                      <a:pt x="412162" y="4493"/>
                      <a:pt x="409997" y="5215"/>
                      <a:pt x="407831" y="5937"/>
                    </a:cubicBezTo>
                    <a:cubicBezTo>
                      <a:pt x="385452" y="14599"/>
                      <a:pt x="368849" y="29759"/>
                      <a:pt x="352606" y="45641"/>
                    </a:cubicBezTo>
                    <a:cubicBezTo>
                      <a:pt x="348636" y="49611"/>
                      <a:pt x="344665" y="53221"/>
                      <a:pt x="340695" y="57191"/>
                    </a:cubicBezTo>
                    <a:cubicBezTo>
                      <a:pt x="340334" y="57552"/>
                      <a:pt x="339612" y="58274"/>
                      <a:pt x="339251" y="58635"/>
                    </a:cubicBezTo>
                    <a:cubicBezTo>
                      <a:pt x="312180" y="83901"/>
                      <a:pt x="290884" y="115665"/>
                      <a:pt x="255872" y="132268"/>
                    </a:cubicBezTo>
                    <a:cubicBezTo>
                      <a:pt x="224470" y="147428"/>
                      <a:pt x="192345" y="159339"/>
                      <a:pt x="159138" y="167641"/>
                    </a:cubicBezTo>
                    <a:cubicBezTo>
                      <a:pt x="143979" y="178109"/>
                      <a:pt x="127014" y="185688"/>
                      <a:pt x="108606" y="190742"/>
                    </a:cubicBezTo>
                    <a:cubicBezTo>
                      <a:pt x="110771" y="190742"/>
                      <a:pt x="112937" y="190381"/>
                      <a:pt x="115103" y="190020"/>
                    </a:cubicBezTo>
                    <a:cubicBezTo>
                      <a:pt x="178269" y="179191"/>
                      <a:pt x="240712" y="165114"/>
                      <a:pt x="291967" y="123605"/>
                    </a:cubicBezTo>
                    <a:cubicBezTo>
                      <a:pt x="314346" y="105197"/>
                      <a:pt x="333115" y="82458"/>
                      <a:pt x="354050" y="62244"/>
                    </a:cubicBezTo>
                    <a:cubicBezTo>
                      <a:pt x="380760" y="36617"/>
                      <a:pt x="408192" y="12795"/>
                      <a:pt x="449701" y="17848"/>
                    </a:cubicBezTo>
                    <a:cubicBezTo>
                      <a:pt x="488322" y="22540"/>
                      <a:pt x="507452" y="53943"/>
                      <a:pt x="493376" y="90037"/>
                    </a:cubicBezTo>
                    <a:cubicBezTo>
                      <a:pt x="487600" y="105558"/>
                      <a:pt x="478938" y="119274"/>
                      <a:pt x="469192" y="132268"/>
                    </a:cubicBezTo>
                    <a:cubicBezTo>
                      <a:pt x="468831" y="131546"/>
                      <a:pt x="468831" y="130824"/>
                      <a:pt x="468470" y="130464"/>
                    </a:cubicBezTo>
                    <a:cubicBezTo>
                      <a:pt x="467387" y="132990"/>
                      <a:pt x="465943" y="135517"/>
                      <a:pt x="464861" y="138043"/>
                    </a:cubicBezTo>
                    <a:cubicBezTo>
                      <a:pt x="463417" y="139848"/>
                      <a:pt x="461973" y="141653"/>
                      <a:pt x="460529" y="143458"/>
                    </a:cubicBezTo>
                    <a:cubicBezTo>
                      <a:pt x="394837" y="225754"/>
                      <a:pt x="310736" y="280257"/>
                      <a:pt x="211476" y="314547"/>
                    </a:cubicBezTo>
                    <a:cubicBezTo>
                      <a:pt x="183322" y="324292"/>
                      <a:pt x="153002" y="330789"/>
                      <a:pt x="125931" y="345227"/>
                    </a:cubicBezTo>
                    <a:cubicBezTo>
                      <a:pt x="132067" y="356056"/>
                      <a:pt x="137842" y="350641"/>
                      <a:pt x="143257" y="348476"/>
                    </a:cubicBezTo>
                    <a:cubicBezTo>
                      <a:pt x="165635" y="340535"/>
                      <a:pt x="187653" y="331511"/>
                      <a:pt x="210393" y="325014"/>
                    </a:cubicBezTo>
                    <a:cubicBezTo>
                      <a:pt x="240712" y="316351"/>
                      <a:pt x="269588" y="305162"/>
                      <a:pt x="296659" y="291807"/>
                    </a:cubicBezTo>
                    <a:cubicBezTo>
                      <a:pt x="296659" y="300109"/>
                      <a:pt x="300269" y="306606"/>
                      <a:pt x="302434" y="312742"/>
                    </a:cubicBezTo>
                    <a:cubicBezTo>
                      <a:pt x="311458" y="335842"/>
                      <a:pt x="348997" y="419943"/>
                      <a:pt x="355494" y="443405"/>
                    </a:cubicBezTo>
                    <a:cubicBezTo>
                      <a:pt x="371736" y="502239"/>
                      <a:pt x="407470" y="542304"/>
                      <a:pt x="464139" y="564322"/>
                    </a:cubicBezTo>
                    <a:cubicBezTo>
                      <a:pt x="486157" y="572985"/>
                      <a:pt x="508896" y="580565"/>
                      <a:pt x="529831" y="591393"/>
                    </a:cubicBezTo>
                    <a:cubicBezTo>
                      <a:pt x="556541" y="605470"/>
                      <a:pt x="586500" y="615216"/>
                      <a:pt x="599133" y="649145"/>
                    </a:cubicBezTo>
                    <a:cubicBezTo>
                      <a:pt x="619346" y="704370"/>
                      <a:pt x="635950" y="759956"/>
                      <a:pt x="642086" y="818429"/>
                    </a:cubicBezTo>
                    <a:cubicBezTo>
                      <a:pt x="644252" y="840086"/>
                      <a:pt x="650388" y="849110"/>
                      <a:pt x="641003" y="867879"/>
                    </a:cubicBezTo>
                    <a:cubicBezTo>
                      <a:pt x="631979" y="886287"/>
                      <a:pt x="582891" y="911554"/>
                      <a:pt x="543908" y="879429"/>
                    </a:cubicBezTo>
                    <a:cubicBezTo>
                      <a:pt x="519003" y="858855"/>
                      <a:pt x="503121" y="752015"/>
                      <a:pt x="486157" y="712672"/>
                    </a:cubicBezTo>
                    <a:cubicBezTo>
                      <a:pt x="480381" y="699678"/>
                      <a:pt x="472441" y="692459"/>
                      <a:pt x="459086" y="689210"/>
                    </a:cubicBezTo>
                    <a:cubicBezTo>
                      <a:pt x="420464" y="679826"/>
                      <a:pt x="381121" y="678742"/>
                      <a:pt x="342139" y="676938"/>
                    </a:cubicBezTo>
                    <a:cubicBezTo>
                      <a:pt x="318316" y="675855"/>
                      <a:pt x="303156" y="695707"/>
                      <a:pt x="305683" y="718086"/>
                    </a:cubicBezTo>
                    <a:cubicBezTo>
                      <a:pt x="309653" y="750571"/>
                      <a:pt x="313985" y="783056"/>
                      <a:pt x="318677" y="815542"/>
                    </a:cubicBezTo>
                    <a:cubicBezTo>
                      <a:pt x="334198" y="924548"/>
                      <a:pt x="336364" y="1020560"/>
                      <a:pt x="298464" y="1125596"/>
                    </a:cubicBezTo>
                    <a:cubicBezTo>
                      <a:pt x="286914" y="1157359"/>
                      <a:pt x="262008" y="1180099"/>
                      <a:pt x="229523" y="1171797"/>
                    </a:cubicBezTo>
                    <a:cubicBezTo>
                      <a:pt x="192345" y="1162412"/>
                      <a:pt x="178269" y="1138950"/>
                      <a:pt x="180795" y="1092027"/>
                    </a:cubicBezTo>
                    <a:cubicBezTo>
                      <a:pt x="182961" y="1051240"/>
                      <a:pt x="188014" y="1010092"/>
                      <a:pt x="186570" y="969305"/>
                    </a:cubicBezTo>
                    <a:cubicBezTo>
                      <a:pt x="185126" y="928879"/>
                      <a:pt x="193067" y="885566"/>
                      <a:pt x="173576" y="848027"/>
                    </a:cubicBezTo>
                    <a:cubicBezTo>
                      <a:pt x="156251" y="814820"/>
                      <a:pt x="138925" y="781974"/>
                      <a:pt x="122322" y="748406"/>
                    </a:cubicBezTo>
                    <a:cubicBezTo>
                      <a:pt x="50132" y="601500"/>
                      <a:pt x="14037" y="446293"/>
                      <a:pt x="14759" y="283144"/>
                    </a:cubicBezTo>
                    <a:cubicBezTo>
                      <a:pt x="15120" y="226837"/>
                      <a:pt x="18369" y="207706"/>
                      <a:pt x="55185" y="198322"/>
                    </a:cubicBezTo>
                    <a:cubicBezTo>
                      <a:pt x="45079" y="198322"/>
                      <a:pt x="35333" y="197600"/>
                      <a:pt x="25949" y="196156"/>
                    </a:cubicBezTo>
                    <a:cubicBezTo>
                      <a:pt x="18008" y="203375"/>
                      <a:pt x="12233" y="213120"/>
                      <a:pt x="7540" y="225032"/>
                    </a:cubicBezTo>
                    <a:cubicBezTo>
                      <a:pt x="-2927" y="253186"/>
                      <a:pt x="321" y="282422"/>
                      <a:pt x="1043" y="311659"/>
                    </a:cubicBezTo>
                    <a:cubicBezTo>
                      <a:pt x="5014" y="473002"/>
                      <a:pt x="39304" y="627849"/>
                      <a:pt x="117990" y="768258"/>
                    </a:cubicBezTo>
                    <a:cubicBezTo>
                      <a:pt x="164552" y="851636"/>
                      <a:pt x="177908" y="896755"/>
                      <a:pt x="171411" y="988436"/>
                    </a:cubicBezTo>
                    <a:cubicBezTo>
                      <a:pt x="169606" y="1011175"/>
                      <a:pt x="167079" y="1073980"/>
                      <a:pt x="165996" y="1096720"/>
                    </a:cubicBezTo>
                    <a:cubicBezTo>
                      <a:pt x="165274" y="1109353"/>
                      <a:pt x="165274" y="1122347"/>
                      <a:pt x="167440" y="1134980"/>
                    </a:cubicBezTo>
                    <a:cubicBezTo>
                      <a:pt x="172132" y="1162412"/>
                      <a:pt x="200286" y="1184069"/>
                      <a:pt x="233494" y="1186596"/>
                    </a:cubicBezTo>
                    <a:cubicBezTo>
                      <a:pt x="263813" y="1189122"/>
                      <a:pt x="299186" y="1162051"/>
                      <a:pt x="307849" y="1135702"/>
                    </a:cubicBezTo>
                    <a:cubicBezTo>
                      <a:pt x="335642" y="1051240"/>
                      <a:pt x="347914" y="976524"/>
                      <a:pt x="339973" y="886648"/>
                    </a:cubicBezTo>
                    <a:cubicBezTo>
                      <a:pt x="335281" y="834672"/>
                      <a:pt x="328423" y="783417"/>
                      <a:pt x="321204" y="731802"/>
                    </a:cubicBezTo>
                    <a:cubicBezTo>
                      <a:pt x="318677" y="713032"/>
                      <a:pt x="319038" y="693902"/>
                      <a:pt x="342139" y="692098"/>
                    </a:cubicBezTo>
                    <a:cubicBezTo>
                      <a:pt x="379677" y="689210"/>
                      <a:pt x="416855" y="694624"/>
                      <a:pt x="453310" y="704370"/>
                    </a:cubicBezTo>
                    <a:cubicBezTo>
                      <a:pt x="462695" y="706897"/>
                      <a:pt x="468470" y="715198"/>
                      <a:pt x="472441" y="723139"/>
                    </a:cubicBezTo>
                    <a:cubicBezTo>
                      <a:pt x="483991" y="747684"/>
                      <a:pt x="511423" y="870406"/>
                      <a:pt x="542464" y="896033"/>
                    </a:cubicBezTo>
                    <a:cubicBezTo>
                      <a:pt x="578920" y="924187"/>
                      <a:pt x="630175" y="908666"/>
                      <a:pt x="654358" y="869684"/>
                    </a:cubicBezTo>
                    <a:close/>
                    <a:moveTo>
                      <a:pt x="499512" y="110611"/>
                    </a:moveTo>
                    <a:cubicBezTo>
                      <a:pt x="501317" y="108085"/>
                      <a:pt x="502760" y="105197"/>
                      <a:pt x="504204" y="102310"/>
                    </a:cubicBezTo>
                    <a:cubicBezTo>
                      <a:pt x="532719" y="104475"/>
                      <a:pt x="540660" y="136961"/>
                      <a:pt x="537411" y="161866"/>
                    </a:cubicBezTo>
                    <a:cubicBezTo>
                      <a:pt x="534524" y="183884"/>
                      <a:pt x="515393" y="205901"/>
                      <a:pt x="498068" y="220700"/>
                    </a:cubicBezTo>
                    <a:cubicBezTo>
                      <a:pt x="491210" y="199044"/>
                      <a:pt x="483269" y="173055"/>
                      <a:pt x="474245" y="144901"/>
                    </a:cubicBezTo>
                    <a:cubicBezTo>
                      <a:pt x="482908" y="133712"/>
                      <a:pt x="491210" y="122162"/>
                      <a:pt x="499512" y="110611"/>
                    </a:cubicBezTo>
                    <a:close/>
                    <a:moveTo>
                      <a:pt x="463056" y="157895"/>
                    </a:moveTo>
                    <a:cubicBezTo>
                      <a:pt x="480381" y="213842"/>
                      <a:pt x="493376" y="255712"/>
                      <a:pt x="495541" y="262209"/>
                    </a:cubicBezTo>
                    <a:cubicBezTo>
                      <a:pt x="512867" y="317795"/>
                      <a:pt x="531275" y="379156"/>
                      <a:pt x="547879" y="435103"/>
                    </a:cubicBezTo>
                    <a:cubicBezTo>
                      <a:pt x="553654" y="454594"/>
                      <a:pt x="555459" y="476251"/>
                      <a:pt x="529470" y="484914"/>
                    </a:cubicBezTo>
                    <a:cubicBezTo>
                      <a:pt x="504565" y="493216"/>
                      <a:pt x="490488" y="482387"/>
                      <a:pt x="480742" y="459287"/>
                    </a:cubicBezTo>
                    <a:cubicBezTo>
                      <a:pt x="462695" y="416334"/>
                      <a:pt x="447896" y="372659"/>
                      <a:pt x="434902" y="327902"/>
                    </a:cubicBezTo>
                    <a:cubicBezTo>
                      <a:pt x="432737" y="319961"/>
                      <a:pt x="420464" y="276647"/>
                      <a:pt x="403861" y="218535"/>
                    </a:cubicBezTo>
                    <a:cubicBezTo>
                      <a:pt x="424796" y="200126"/>
                      <a:pt x="444648" y="179913"/>
                      <a:pt x="463056" y="157895"/>
                    </a:cubicBezTo>
                    <a:close/>
                    <a:moveTo>
                      <a:pt x="304961" y="286393"/>
                    </a:moveTo>
                    <a:cubicBezTo>
                      <a:pt x="336364" y="270150"/>
                      <a:pt x="365239" y="250659"/>
                      <a:pt x="392310" y="228641"/>
                    </a:cubicBezTo>
                    <a:cubicBezTo>
                      <a:pt x="400612" y="256795"/>
                      <a:pt x="408914" y="278813"/>
                      <a:pt x="416855" y="304801"/>
                    </a:cubicBezTo>
                    <a:cubicBezTo>
                      <a:pt x="414328" y="305162"/>
                      <a:pt x="411801" y="305884"/>
                      <a:pt x="411080" y="306967"/>
                    </a:cubicBezTo>
                    <a:cubicBezTo>
                      <a:pt x="398807" y="316712"/>
                      <a:pt x="385452" y="330428"/>
                      <a:pt x="371014" y="336564"/>
                    </a:cubicBezTo>
                    <a:cubicBezTo>
                      <a:pt x="359825" y="341257"/>
                      <a:pt x="347553" y="348837"/>
                      <a:pt x="335281" y="349920"/>
                    </a:cubicBezTo>
                    <a:cubicBezTo>
                      <a:pt x="334559" y="349920"/>
                      <a:pt x="333837" y="350280"/>
                      <a:pt x="333115" y="350641"/>
                    </a:cubicBezTo>
                    <a:cubicBezTo>
                      <a:pt x="323369" y="326819"/>
                      <a:pt x="312902" y="301552"/>
                      <a:pt x="304961" y="286393"/>
                    </a:cubicBezTo>
                    <a:close/>
                  </a:path>
                </a:pathLst>
              </a:custGeom>
              <a:solidFill>
                <a:srgbClr val="000000"/>
              </a:solidFill>
              <a:ln w="3607" cap="flat">
                <a:noFill/>
                <a:prstDash val="solid"/>
                <a:miter/>
              </a:ln>
            </p:spPr>
            <p:txBody>
              <a:bodyPr rtlCol="0" anchor="ctr"/>
              <a:lstStyle/>
              <a:p>
                <a:endParaRPr lang="en-US"/>
              </a:p>
            </p:txBody>
          </p:sp>
          <p:sp>
            <p:nvSpPr>
              <p:cNvPr id="48" name="Freeform 194">
                <a:extLst>
                  <a:ext uri="{FF2B5EF4-FFF2-40B4-BE49-F238E27FC236}">
                    <a16:creationId xmlns:a16="http://schemas.microsoft.com/office/drawing/2014/main" id="{DD752872-E6DA-71A4-E21E-D07AE37E7569}"/>
                  </a:ext>
                </a:extLst>
              </p:cNvPr>
              <p:cNvSpPr/>
              <p:nvPr/>
            </p:nvSpPr>
            <p:spPr>
              <a:xfrm>
                <a:off x="1796585" y="1439097"/>
                <a:ext cx="99430" cy="201408"/>
              </a:xfrm>
              <a:custGeom>
                <a:avLst/>
                <a:gdLst>
                  <a:gd name="connsiteX0" fmla="*/ 99431 w 99430"/>
                  <a:gd name="connsiteY0" fmla="*/ 0 h 201408"/>
                  <a:gd name="connsiteX1" fmla="*/ 170 w 99430"/>
                  <a:gd name="connsiteY1" fmla="*/ 201409 h 201408"/>
                  <a:gd name="connsiteX2" fmla="*/ 99431 w 99430"/>
                  <a:gd name="connsiteY2" fmla="*/ 0 h 201408"/>
                </a:gdLst>
                <a:ahLst/>
                <a:cxnLst>
                  <a:cxn ang="0">
                    <a:pos x="connsiteX0" y="connsiteY0"/>
                  </a:cxn>
                  <a:cxn ang="0">
                    <a:pos x="connsiteX1" y="connsiteY1"/>
                  </a:cxn>
                  <a:cxn ang="0">
                    <a:pos x="connsiteX2" y="connsiteY2"/>
                  </a:cxn>
                </a:cxnLst>
                <a:rect l="l" t="t" r="r" b="b"/>
                <a:pathLst>
                  <a:path w="99430" h="201408">
                    <a:moveTo>
                      <a:pt x="99431" y="0"/>
                    </a:moveTo>
                    <a:cubicBezTo>
                      <a:pt x="51064" y="12272"/>
                      <a:pt x="-3439" y="126332"/>
                      <a:pt x="170" y="201409"/>
                    </a:cubicBezTo>
                    <a:cubicBezTo>
                      <a:pt x="21466" y="128136"/>
                      <a:pt x="36626" y="54503"/>
                      <a:pt x="99431" y="0"/>
                    </a:cubicBezTo>
                    <a:close/>
                  </a:path>
                </a:pathLst>
              </a:custGeom>
              <a:solidFill>
                <a:srgbClr val="000000"/>
              </a:solidFill>
              <a:ln w="3607" cap="flat">
                <a:noFill/>
                <a:prstDash val="solid"/>
                <a:miter/>
              </a:ln>
            </p:spPr>
            <p:txBody>
              <a:bodyPr rtlCol="0" anchor="ctr"/>
              <a:lstStyle/>
              <a:p>
                <a:endParaRPr lang="en-US"/>
              </a:p>
            </p:txBody>
          </p:sp>
          <p:sp>
            <p:nvSpPr>
              <p:cNvPr id="49" name="Freeform 195">
                <a:extLst>
                  <a:ext uri="{FF2B5EF4-FFF2-40B4-BE49-F238E27FC236}">
                    <a16:creationId xmlns:a16="http://schemas.microsoft.com/office/drawing/2014/main" id="{E52B696E-52D0-A949-C6FD-2B0523521253}"/>
                  </a:ext>
                </a:extLst>
              </p:cNvPr>
              <p:cNvSpPr/>
              <p:nvPr/>
            </p:nvSpPr>
            <p:spPr>
              <a:xfrm>
                <a:off x="2409642" y="2268193"/>
                <a:ext cx="14078" cy="134272"/>
              </a:xfrm>
              <a:custGeom>
                <a:avLst/>
                <a:gdLst>
                  <a:gd name="connsiteX0" fmla="*/ 10830 w 14078"/>
                  <a:gd name="connsiteY0" fmla="*/ 134272 h 134272"/>
                  <a:gd name="connsiteX1" fmla="*/ 14078 w 14078"/>
                  <a:gd name="connsiteY1" fmla="*/ 0 h 134272"/>
                  <a:gd name="connsiteX2" fmla="*/ 10830 w 14078"/>
                  <a:gd name="connsiteY2" fmla="*/ 134272 h 134272"/>
                </a:gdLst>
                <a:ahLst/>
                <a:cxnLst>
                  <a:cxn ang="0">
                    <a:pos x="connsiteX0" y="connsiteY0"/>
                  </a:cxn>
                  <a:cxn ang="0">
                    <a:pos x="connsiteX1" y="connsiteY1"/>
                  </a:cxn>
                  <a:cxn ang="0">
                    <a:pos x="connsiteX2" y="connsiteY2"/>
                  </a:cxn>
                </a:cxnLst>
                <a:rect l="l" t="t" r="r" b="b"/>
                <a:pathLst>
                  <a:path w="14078" h="134272">
                    <a:moveTo>
                      <a:pt x="10830" y="134272"/>
                    </a:moveTo>
                    <a:cubicBezTo>
                      <a:pt x="7581" y="89515"/>
                      <a:pt x="9025" y="44757"/>
                      <a:pt x="14078" y="0"/>
                    </a:cubicBezTo>
                    <a:cubicBezTo>
                      <a:pt x="-5413" y="44396"/>
                      <a:pt x="-2886" y="89154"/>
                      <a:pt x="10830" y="134272"/>
                    </a:cubicBezTo>
                    <a:close/>
                  </a:path>
                </a:pathLst>
              </a:custGeom>
              <a:solidFill>
                <a:srgbClr val="000000"/>
              </a:solidFill>
              <a:ln w="3607" cap="flat">
                <a:noFill/>
                <a:prstDash val="solid"/>
                <a:miter/>
              </a:ln>
            </p:spPr>
            <p:txBody>
              <a:bodyPr rtlCol="0" anchor="ctr"/>
              <a:lstStyle/>
              <a:p>
                <a:endParaRPr lang="en-US"/>
              </a:p>
            </p:txBody>
          </p:sp>
          <p:sp>
            <p:nvSpPr>
              <p:cNvPr id="50" name="Freeform 196">
                <a:extLst>
                  <a:ext uri="{FF2B5EF4-FFF2-40B4-BE49-F238E27FC236}">
                    <a16:creationId xmlns:a16="http://schemas.microsoft.com/office/drawing/2014/main" id="{B5B7A77F-5506-A1F1-F17B-717081E33204}"/>
                  </a:ext>
                </a:extLst>
              </p:cNvPr>
              <p:cNvSpPr/>
              <p:nvPr/>
            </p:nvSpPr>
            <p:spPr>
              <a:xfrm>
                <a:off x="3018562" y="2891188"/>
                <a:ext cx="103952" cy="43132"/>
              </a:xfrm>
              <a:custGeom>
                <a:avLst/>
                <a:gdLst>
                  <a:gd name="connsiteX0" fmla="*/ 0 w 103952"/>
                  <a:gd name="connsiteY0" fmla="*/ 15521 h 43132"/>
                  <a:gd name="connsiteX1" fmla="*/ 103953 w 103952"/>
                  <a:gd name="connsiteY1" fmla="*/ 0 h 43132"/>
                  <a:gd name="connsiteX2" fmla="*/ 0 w 103952"/>
                  <a:gd name="connsiteY2" fmla="*/ 15521 h 43132"/>
                </a:gdLst>
                <a:ahLst/>
                <a:cxnLst>
                  <a:cxn ang="0">
                    <a:pos x="connsiteX0" y="connsiteY0"/>
                  </a:cxn>
                  <a:cxn ang="0">
                    <a:pos x="connsiteX1" y="connsiteY1"/>
                  </a:cxn>
                  <a:cxn ang="0">
                    <a:pos x="connsiteX2" y="connsiteY2"/>
                  </a:cxn>
                </a:cxnLst>
                <a:rect l="l" t="t" r="r" b="b"/>
                <a:pathLst>
                  <a:path w="103952" h="43132">
                    <a:moveTo>
                      <a:pt x="0" y="15521"/>
                    </a:moveTo>
                    <a:cubicBezTo>
                      <a:pt x="33207" y="55586"/>
                      <a:pt x="78686" y="53420"/>
                      <a:pt x="103953" y="0"/>
                    </a:cubicBezTo>
                    <a:cubicBezTo>
                      <a:pt x="75077" y="42592"/>
                      <a:pt x="39343" y="39704"/>
                      <a:pt x="0" y="15521"/>
                    </a:cubicBezTo>
                    <a:close/>
                  </a:path>
                </a:pathLst>
              </a:custGeom>
              <a:solidFill>
                <a:srgbClr val="000000"/>
              </a:solidFill>
              <a:ln w="3607" cap="flat">
                <a:noFill/>
                <a:prstDash val="solid"/>
                <a:miter/>
              </a:ln>
            </p:spPr>
            <p:txBody>
              <a:bodyPr rtlCol="0" anchor="ctr"/>
              <a:lstStyle/>
              <a:p>
                <a:endParaRPr lang="en-US"/>
              </a:p>
            </p:txBody>
          </p:sp>
          <p:sp>
            <p:nvSpPr>
              <p:cNvPr id="51" name="Freeform 197">
                <a:extLst>
                  <a:ext uri="{FF2B5EF4-FFF2-40B4-BE49-F238E27FC236}">
                    <a16:creationId xmlns:a16="http://schemas.microsoft.com/office/drawing/2014/main" id="{1E1D0D43-95D6-3AD8-A851-2CDFD2AAC9E9}"/>
                  </a:ext>
                </a:extLst>
              </p:cNvPr>
              <p:cNvSpPr/>
              <p:nvPr/>
            </p:nvSpPr>
            <p:spPr>
              <a:xfrm>
                <a:off x="1941856" y="2092772"/>
                <a:ext cx="28177" cy="64970"/>
              </a:xfrm>
              <a:custGeom>
                <a:avLst/>
                <a:gdLst>
                  <a:gd name="connsiteX0" fmla="*/ 28154 w 28177"/>
                  <a:gd name="connsiteY0" fmla="*/ 0 h 64970"/>
                  <a:gd name="connsiteX1" fmla="*/ 0 w 28177"/>
                  <a:gd name="connsiteY1" fmla="*/ 64971 h 64970"/>
                  <a:gd name="connsiteX2" fmla="*/ 28154 w 28177"/>
                  <a:gd name="connsiteY2" fmla="*/ 0 h 64970"/>
                </a:gdLst>
                <a:ahLst/>
                <a:cxnLst>
                  <a:cxn ang="0">
                    <a:pos x="connsiteX0" y="connsiteY0"/>
                  </a:cxn>
                  <a:cxn ang="0">
                    <a:pos x="connsiteX1" y="connsiteY1"/>
                  </a:cxn>
                  <a:cxn ang="0">
                    <a:pos x="connsiteX2" y="connsiteY2"/>
                  </a:cxn>
                </a:cxnLst>
                <a:rect l="l" t="t" r="r" b="b"/>
                <a:pathLst>
                  <a:path w="28177" h="64970">
                    <a:moveTo>
                      <a:pt x="28154" y="0"/>
                    </a:moveTo>
                    <a:cubicBezTo>
                      <a:pt x="17686" y="21296"/>
                      <a:pt x="2166" y="40426"/>
                      <a:pt x="0" y="64971"/>
                    </a:cubicBezTo>
                    <a:cubicBezTo>
                      <a:pt x="12994" y="44758"/>
                      <a:pt x="28876" y="25988"/>
                      <a:pt x="28154" y="0"/>
                    </a:cubicBezTo>
                    <a:close/>
                  </a:path>
                </a:pathLst>
              </a:custGeom>
              <a:solidFill>
                <a:srgbClr val="000000"/>
              </a:solidFill>
              <a:ln w="3607" cap="flat">
                <a:noFill/>
                <a:prstDash val="solid"/>
                <a:miter/>
              </a:ln>
            </p:spPr>
            <p:txBody>
              <a:bodyPr rtlCol="0" anchor="ctr"/>
              <a:lstStyle/>
              <a:p>
                <a:endParaRPr lang="en-US"/>
              </a:p>
            </p:txBody>
          </p:sp>
          <p:sp>
            <p:nvSpPr>
              <p:cNvPr id="52" name="Freeform 198">
                <a:extLst>
                  <a:ext uri="{FF2B5EF4-FFF2-40B4-BE49-F238E27FC236}">
                    <a16:creationId xmlns:a16="http://schemas.microsoft.com/office/drawing/2014/main" id="{1A4A37E7-0215-9830-E94F-11DE20BB318A}"/>
                  </a:ext>
                </a:extLst>
              </p:cNvPr>
              <p:cNvSpPr/>
              <p:nvPr/>
            </p:nvSpPr>
            <p:spPr>
              <a:xfrm>
                <a:off x="2476780" y="3129747"/>
                <a:ext cx="116947" cy="13266"/>
              </a:xfrm>
              <a:custGeom>
                <a:avLst/>
                <a:gdLst>
                  <a:gd name="connsiteX0" fmla="*/ 0 w 116947"/>
                  <a:gd name="connsiteY0" fmla="*/ 9772 h 13266"/>
                  <a:gd name="connsiteX1" fmla="*/ 116947 w 116947"/>
                  <a:gd name="connsiteY1" fmla="*/ 6524 h 13266"/>
                  <a:gd name="connsiteX2" fmla="*/ 0 w 116947"/>
                  <a:gd name="connsiteY2" fmla="*/ 9772 h 13266"/>
                </a:gdLst>
                <a:ahLst/>
                <a:cxnLst>
                  <a:cxn ang="0">
                    <a:pos x="connsiteX0" y="connsiteY0"/>
                  </a:cxn>
                  <a:cxn ang="0">
                    <a:pos x="connsiteX1" y="connsiteY1"/>
                  </a:cxn>
                  <a:cxn ang="0">
                    <a:pos x="connsiteX2" y="connsiteY2"/>
                  </a:cxn>
                </a:cxnLst>
                <a:rect l="l" t="t" r="r" b="b"/>
                <a:pathLst>
                  <a:path w="116947" h="13266">
                    <a:moveTo>
                      <a:pt x="0" y="9772"/>
                    </a:moveTo>
                    <a:cubicBezTo>
                      <a:pt x="20574" y="16991"/>
                      <a:pt x="100343" y="11577"/>
                      <a:pt x="116947" y="6524"/>
                    </a:cubicBezTo>
                    <a:cubicBezTo>
                      <a:pt x="99622" y="4719"/>
                      <a:pt x="19130" y="-8997"/>
                      <a:pt x="0" y="9772"/>
                    </a:cubicBezTo>
                    <a:close/>
                  </a:path>
                </a:pathLst>
              </a:custGeom>
              <a:solidFill>
                <a:srgbClr val="000000"/>
              </a:solidFill>
              <a:ln w="3607" cap="flat">
                <a:noFill/>
                <a:prstDash val="solid"/>
                <a:miter/>
              </a:ln>
            </p:spPr>
            <p:txBody>
              <a:bodyPr rtlCol="0" anchor="ctr"/>
              <a:lstStyle/>
              <a:p>
                <a:endParaRPr lang="en-US"/>
              </a:p>
            </p:txBody>
          </p:sp>
          <p:sp>
            <p:nvSpPr>
              <p:cNvPr id="53" name="Freeform 199">
                <a:extLst>
                  <a:ext uri="{FF2B5EF4-FFF2-40B4-BE49-F238E27FC236}">
                    <a16:creationId xmlns:a16="http://schemas.microsoft.com/office/drawing/2014/main" id="{F8CF3FF8-41EC-D30E-5DC7-494323641981}"/>
                  </a:ext>
                </a:extLst>
              </p:cNvPr>
              <p:cNvSpPr/>
              <p:nvPr/>
            </p:nvSpPr>
            <p:spPr>
              <a:xfrm>
                <a:off x="2344305" y="1820968"/>
                <a:ext cx="339427" cy="332804"/>
              </a:xfrm>
              <a:custGeom>
                <a:avLst/>
                <a:gdLst>
                  <a:gd name="connsiteX0" fmla="*/ 167125 w 339427"/>
                  <a:gd name="connsiteY0" fmla="*/ 332805 h 332804"/>
                  <a:gd name="connsiteX1" fmla="*/ 181202 w 339427"/>
                  <a:gd name="connsiteY1" fmla="*/ 332444 h 332804"/>
                  <a:gd name="connsiteX2" fmla="*/ 220546 w 339427"/>
                  <a:gd name="connsiteY2" fmla="*/ 325586 h 332804"/>
                  <a:gd name="connsiteX3" fmla="*/ 271078 w 339427"/>
                  <a:gd name="connsiteY3" fmla="*/ 302485 h 332804"/>
                  <a:gd name="connsiteX4" fmla="*/ 339297 w 339427"/>
                  <a:gd name="connsiteY4" fmla="*/ 163160 h 332804"/>
                  <a:gd name="connsiteX5" fmla="*/ 163516 w 339427"/>
                  <a:gd name="connsiteY5" fmla="*/ 11 h 332804"/>
                  <a:gd name="connsiteX6" fmla="*/ 7 w 339427"/>
                  <a:gd name="connsiteY6" fmla="*/ 171822 h 332804"/>
                  <a:gd name="connsiteX7" fmla="*/ 137888 w 339427"/>
                  <a:gd name="connsiteY7" fmla="*/ 330639 h 332804"/>
                  <a:gd name="connsiteX8" fmla="*/ 167125 w 339427"/>
                  <a:gd name="connsiteY8" fmla="*/ 332805 h 332804"/>
                  <a:gd name="connsiteX9" fmla="*/ 18776 w 339427"/>
                  <a:gd name="connsiteY9" fmla="*/ 169657 h 332804"/>
                  <a:gd name="connsiteX10" fmla="*/ 163155 w 339427"/>
                  <a:gd name="connsiteY10" fmla="*/ 19142 h 332804"/>
                  <a:gd name="connsiteX11" fmla="*/ 320889 w 339427"/>
                  <a:gd name="connsiteY11" fmla="*/ 157745 h 332804"/>
                  <a:gd name="connsiteX12" fmla="*/ 167125 w 339427"/>
                  <a:gd name="connsiteY12" fmla="*/ 313675 h 332804"/>
                  <a:gd name="connsiteX13" fmla="*/ 18776 w 339427"/>
                  <a:gd name="connsiteY13" fmla="*/ 169657 h 332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9427" h="332804">
                    <a:moveTo>
                      <a:pt x="167125" y="332805"/>
                    </a:moveTo>
                    <a:cubicBezTo>
                      <a:pt x="171818" y="332805"/>
                      <a:pt x="176510" y="332805"/>
                      <a:pt x="181202" y="332444"/>
                    </a:cubicBezTo>
                    <a:cubicBezTo>
                      <a:pt x="194918" y="331361"/>
                      <a:pt x="207912" y="329195"/>
                      <a:pt x="220546" y="325586"/>
                    </a:cubicBezTo>
                    <a:cubicBezTo>
                      <a:pt x="238954" y="320533"/>
                      <a:pt x="255918" y="312953"/>
                      <a:pt x="271078" y="302485"/>
                    </a:cubicBezTo>
                    <a:cubicBezTo>
                      <a:pt x="309700" y="275775"/>
                      <a:pt x="336049" y="230657"/>
                      <a:pt x="339297" y="163160"/>
                    </a:cubicBezTo>
                    <a:cubicBezTo>
                      <a:pt x="343268" y="75449"/>
                      <a:pt x="256279" y="-1071"/>
                      <a:pt x="163516" y="11"/>
                    </a:cubicBezTo>
                    <a:cubicBezTo>
                      <a:pt x="66060" y="11"/>
                      <a:pt x="728" y="84834"/>
                      <a:pt x="7" y="171822"/>
                    </a:cubicBezTo>
                    <a:cubicBezTo>
                      <a:pt x="-715" y="251953"/>
                      <a:pt x="57397" y="317645"/>
                      <a:pt x="137888" y="330639"/>
                    </a:cubicBezTo>
                    <a:cubicBezTo>
                      <a:pt x="147273" y="332083"/>
                      <a:pt x="157019" y="332805"/>
                      <a:pt x="167125" y="332805"/>
                    </a:cubicBezTo>
                    <a:close/>
                    <a:moveTo>
                      <a:pt x="18776" y="169657"/>
                    </a:moveTo>
                    <a:cubicBezTo>
                      <a:pt x="18415" y="88443"/>
                      <a:pt x="85190" y="13366"/>
                      <a:pt x="163155" y="19142"/>
                    </a:cubicBezTo>
                    <a:cubicBezTo>
                      <a:pt x="249782" y="18059"/>
                      <a:pt x="320889" y="76532"/>
                      <a:pt x="320889" y="157745"/>
                    </a:cubicBezTo>
                    <a:cubicBezTo>
                      <a:pt x="320889" y="239319"/>
                      <a:pt x="288043" y="314036"/>
                      <a:pt x="167125" y="313675"/>
                    </a:cubicBezTo>
                    <a:cubicBezTo>
                      <a:pt x="76167" y="313675"/>
                      <a:pt x="19137" y="255562"/>
                      <a:pt x="18776" y="169657"/>
                    </a:cubicBezTo>
                    <a:close/>
                  </a:path>
                </a:pathLst>
              </a:custGeom>
              <a:solidFill>
                <a:srgbClr val="000000"/>
              </a:solidFill>
              <a:ln w="3607" cap="flat">
                <a:noFill/>
                <a:prstDash val="solid"/>
                <a:miter/>
              </a:ln>
            </p:spPr>
            <p:txBody>
              <a:bodyPr rtlCol="0" anchor="ctr"/>
              <a:lstStyle/>
              <a:p>
                <a:endParaRPr lang="en-US"/>
              </a:p>
            </p:txBody>
          </p:sp>
        </p:grpSp>
        <p:grpSp>
          <p:nvGrpSpPr>
            <p:cNvPr id="12" name="Graphic 4">
              <a:extLst>
                <a:ext uri="{FF2B5EF4-FFF2-40B4-BE49-F238E27FC236}">
                  <a16:creationId xmlns:a16="http://schemas.microsoft.com/office/drawing/2014/main" id="{97040A43-1F25-157C-5FC0-68A2BA1FE016}"/>
                </a:ext>
              </a:extLst>
            </p:cNvPr>
            <p:cNvGrpSpPr/>
            <p:nvPr/>
          </p:nvGrpSpPr>
          <p:grpSpPr>
            <a:xfrm>
              <a:off x="2972817" y="1005960"/>
              <a:ext cx="696584" cy="779306"/>
              <a:chOff x="2972817" y="1005960"/>
              <a:chExt cx="696584" cy="779306"/>
            </a:xfrm>
          </p:grpSpPr>
          <p:sp>
            <p:nvSpPr>
              <p:cNvPr id="14" name="Freeform 201">
                <a:extLst>
                  <a:ext uri="{FF2B5EF4-FFF2-40B4-BE49-F238E27FC236}">
                    <a16:creationId xmlns:a16="http://schemas.microsoft.com/office/drawing/2014/main" id="{B5A085A2-F039-A501-9F0A-508E52807986}"/>
                  </a:ext>
                </a:extLst>
              </p:cNvPr>
              <p:cNvSpPr/>
              <p:nvPr/>
            </p:nvSpPr>
            <p:spPr>
              <a:xfrm>
                <a:off x="3167245" y="1023974"/>
                <a:ext cx="413955" cy="470837"/>
              </a:xfrm>
              <a:custGeom>
                <a:avLst/>
                <a:gdLst>
                  <a:gd name="connsiteX0" fmla="*/ 275069 w 413955"/>
                  <a:gd name="connsiteY0" fmla="*/ 4726 h 470837"/>
                  <a:gd name="connsiteX1" fmla="*/ 144406 w 413955"/>
                  <a:gd name="connsiteY1" fmla="*/ 5087 h 470837"/>
                  <a:gd name="connsiteX2" fmla="*/ 7246 w 413955"/>
                  <a:gd name="connsiteY2" fmla="*/ 244756 h 470837"/>
                  <a:gd name="connsiteX3" fmla="*/ 76909 w 413955"/>
                  <a:gd name="connsiteY3" fmla="*/ 386608 h 470837"/>
                  <a:gd name="connsiteX4" fmla="*/ 129246 w 413955"/>
                  <a:gd name="connsiteY4" fmla="*/ 461685 h 470837"/>
                  <a:gd name="connsiteX5" fmla="*/ 205767 w 413955"/>
                  <a:gd name="connsiteY5" fmla="*/ 470348 h 470837"/>
                  <a:gd name="connsiteX6" fmla="*/ 290590 w 413955"/>
                  <a:gd name="connsiteY6" fmla="*/ 462407 h 470837"/>
                  <a:gd name="connsiteX7" fmla="*/ 343288 w 413955"/>
                  <a:gd name="connsiteY7" fmla="*/ 384803 h 470837"/>
                  <a:gd name="connsiteX8" fmla="*/ 407537 w 413955"/>
                  <a:gd name="connsiteY8" fmla="*/ 225986 h 470837"/>
                  <a:gd name="connsiteX9" fmla="*/ 275069 w 413955"/>
                  <a:gd name="connsiteY9" fmla="*/ 4726 h 470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3955" h="470837">
                    <a:moveTo>
                      <a:pt x="275069" y="4726"/>
                    </a:moveTo>
                    <a:cubicBezTo>
                      <a:pt x="234282" y="-328"/>
                      <a:pt x="184110" y="-2854"/>
                      <a:pt x="144406" y="5087"/>
                    </a:cubicBezTo>
                    <a:cubicBezTo>
                      <a:pt x="7246" y="32158"/>
                      <a:pt x="-14411" y="143329"/>
                      <a:pt x="7246" y="244756"/>
                    </a:cubicBezTo>
                    <a:cubicBezTo>
                      <a:pt x="19518" y="301424"/>
                      <a:pt x="52003" y="334992"/>
                      <a:pt x="76909" y="386608"/>
                    </a:cubicBezTo>
                    <a:cubicBezTo>
                      <a:pt x="97483" y="429561"/>
                      <a:pt x="127442" y="460963"/>
                      <a:pt x="129246" y="461685"/>
                    </a:cubicBezTo>
                    <a:cubicBezTo>
                      <a:pt x="145850" y="469987"/>
                      <a:pt x="199270" y="469987"/>
                      <a:pt x="205767" y="470348"/>
                    </a:cubicBezTo>
                    <a:cubicBezTo>
                      <a:pt x="245110" y="473235"/>
                      <a:pt x="290590" y="462407"/>
                      <a:pt x="290590" y="462407"/>
                    </a:cubicBezTo>
                    <a:cubicBezTo>
                      <a:pt x="304306" y="446164"/>
                      <a:pt x="336430" y="398519"/>
                      <a:pt x="343288" y="384803"/>
                    </a:cubicBezTo>
                    <a:cubicBezTo>
                      <a:pt x="368193" y="337158"/>
                      <a:pt x="393460" y="277963"/>
                      <a:pt x="407537" y="225986"/>
                    </a:cubicBezTo>
                    <a:cubicBezTo>
                      <a:pt x="432081" y="137193"/>
                      <a:pt x="385880" y="18803"/>
                      <a:pt x="275069" y="4726"/>
                    </a:cubicBezTo>
                    <a:close/>
                  </a:path>
                </a:pathLst>
              </a:custGeom>
              <a:solidFill>
                <a:srgbClr val="FFFFFF"/>
              </a:solidFill>
              <a:ln w="3607" cap="flat">
                <a:noFill/>
                <a:prstDash val="solid"/>
                <a:miter/>
              </a:ln>
            </p:spPr>
            <p:txBody>
              <a:bodyPr rtlCol="0" anchor="ctr"/>
              <a:lstStyle/>
              <a:p>
                <a:endParaRPr lang="en-US"/>
              </a:p>
            </p:txBody>
          </p:sp>
          <p:sp>
            <p:nvSpPr>
              <p:cNvPr id="15" name="Freeform 202">
                <a:extLst>
                  <a:ext uri="{FF2B5EF4-FFF2-40B4-BE49-F238E27FC236}">
                    <a16:creationId xmlns:a16="http://schemas.microsoft.com/office/drawing/2014/main" id="{DA5F8FE0-24DC-992E-D931-94DCEF1BA95E}"/>
                  </a:ext>
                </a:extLst>
              </p:cNvPr>
              <p:cNvSpPr/>
              <p:nvPr/>
            </p:nvSpPr>
            <p:spPr>
              <a:xfrm>
                <a:off x="3301184" y="1504428"/>
                <a:ext cx="141486" cy="104151"/>
              </a:xfrm>
              <a:custGeom>
                <a:avLst/>
                <a:gdLst>
                  <a:gd name="connsiteX0" fmla="*/ 120556 w 141486"/>
                  <a:gd name="connsiteY0" fmla="*/ 6136 h 104151"/>
                  <a:gd name="connsiteX1" fmla="*/ 0 w 141486"/>
                  <a:gd name="connsiteY1" fmla="*/ 0 h 104151"/>
                  <a:gd name="connsiteX2" fmla="*/ 22018 w 141486"/>
                  <a:gd name="connsiteY2" fmla="*/ 83740 h 104151"/>
                  <a:gd name="connsiteX3" fmla="*/ 127775 w 141486"/>
                  <a:gd name="connsiteY3" fmla="*/ 73272 h 104151"/>
                  <a:gd name="connsiteX4" fmla="*/ 140048 w 141486"/>
                  <a:gd name="connsiteY4" fmla="*/ 19130 h 104151"/>
                  <a:gd name="connsiteX5" fmla="*/ 120556 w 141486"/>
                  <a:gd name="connsiteY5" fmla="*/ 6136 h 104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486" h="104151">
                    <a:moveTo>
                      <a:pt x="120556" y="6136"/>
                    </a:moveTo>
                    <a:cubicBezTo>
                      <a:pt x="67136" y="9024"/>
                      <a:pt x="0" y="0"/>
                      <a:pt x="0" y="0"/>
                    </a:cubicBezTo>
                    <a:cubicBezTo>
                      <a:pt x="2527" y="26349"/>
                      <a:pt x="3248" y="63166"/>
                      <a:pt x="22018" y="83740"/>
                    </a:cubicBezTo>
                    <a:cubicBezTo>
                      <a:pt x="50172" y="114781"/>
                      <a:pt x="107201" y="109728"/>
                      <a:pt x="127775" y="73272"/>
                    </a:cubicBezTo>
                    <a:cubicBezTo>
                      <a:pt x="136438" y="58113"/>
                      <a:pt x="135716" y="36095"/>
                      <a:pt x="140048" y="19130"/>
                    </a:cubicBezTo>
                    <a:cubicBezTo>
                      <a:pt x="144740" y="0"/>
                      <a:pt x="137882" y="5414"/>
                      <a:pt x="120556" y="6136"/>
                    </a:cubicBezTo>
                    <a:close/>
                  </a:path>
                </a:pathLst>
              </a:custGeom>
              <a:solidFill>
                <a:srgbClr val="FFFFFF"/>
              </a:solidFill>
              <a:ln w="3607" cap="flat">
                <a:noFill/>
                <a:prstDash val="solid"/>
                <a:miter/>
              </a:ln>
            </p:spPr>
            <p:txBody>
              <a:bodyPr rtlCol="0" anchor="ctr"/>
              <a:lstStyle/>
              <a:p>
                <a:endParaRPr lang="en-US"/>
              </a:p>
            </p:txBody>
          </p:sp>
          <p:sp>
            <p:nvSpPr>
              <p:cNvPr id="16" name="Freeform 203">
                <a:extLst>
                  <a:ext uri="{FF2B5EF4-FFF2-40B4-BE49-F238E27FC236}">
                    <a16:creationId xmlns:a16="http://schemas.microsoft.com/office/drawing/2014/main" id="{3BFC8C53-D5E7-D2E2-2F98-08D84A257D79}"/>
                  </a:ext>
                </a:extLst>
              </p:cNvPr>
              <p:cNvSpPr/>
              <p:nvPr/>
            </p:nvSpPr>
            <p:spPr>
              <a:xfrm>
                <a:off x="3243071" y="1062990"/>
                <a:ext cx="338182" cy="431460"/>
              </a:xfrm>
              <a:custGeom>
                <a:avLst/>
                <a:gdLst>
                  <a:gd name="connsiteX0" fmla="*/ 277929 w 338182"/>
                  <a:gd name="connsiteY0" fmla="*/ 0 h 431460"/>
                  <a:gd name="connsiteX1" fmla="*/ 257717 w 338182"/>
                  <a:gd name="connsiteY1" fmla="*/ 264574 h 431460"/>
                  <a:gd name="connsiteX2" fmla="*/ 79408 w 338182"/>
                  <a:gd name="connsiteY2" fmla="*/ 366362 h 431460"/>
                  <a:gd name="connsiteX3" fmla="*/ 0 w 338182"/>
                  <a:gd name="connsiteY3" fmla="*/ 345066 h 431460"/>
                  <a:gd name="connsiteX4" fmla="*/ 1083 w 338182"/>
                  <a:gd name="connsiteY4" fmla="*/ 347231 h 431460"/>
                  <a:gd name="connsiteX5" fmla="*/ 53420 w 338182"/>
                  <a:gd name="connsiteY5" fmla="*/ 422308 h 431460"/>
                  <a:gd name="connsiteX6" fmla="*/ 129941 w 338182"/>
                  <a:gd name="connsiteY6" fmla="*/ 430971 h 431460"/>
                  <a:gd name="connsiteX7" fmla="*/ 214764 w 338182"/>
                  <a:gd name="connsiteY7" fmla="*/ 423030 h 431460"/>
                  <a:gd name="connsiteX8" fmla="*/ 267462 w 338182"/>
                  <a:gd name="connsiteY8" fmla="*/ 345427 h 431460"/>
                  <a:gd name="connsiteX9" fmla="*/ 331711 w 338182"/>
                  <a:gd name="connsiteY9" fmla="*/ 186610 h 431460"/>
                  <a:gd name="connsiteX10" fmla="*/ 277929 w 338182"/>
                  <a:gd name="connsiteY10" fmla="*/ 0 h 431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8182" h="431460">
                    <a:moveTo>
                      <a:pt x="277929" y="0"/>
                    </a:moveTo>
                    <a:cubicBezTo>
                      <a:pt x="318717" y="83379"/>
                      <a:pt x="312581" y="183361"/>
                      <a:pt x="257717" y="264574"/>
                    </a:cubicBezTo>
                    <a:cubicBezTo>
                      <a:pt x="219456" y="321604"/>
                      <a:pt x="153042" y="374663"/>
                      <a:pt x="79408" y="366362"/>
                    </a:cubicBezTo>
                    <a:cubicBezTo>
                      <a:pt x="50894" y="363113"/>
                      <a:pt x="24184" y="356255"/>
                      <a:pt x="0" y="345066"/>
                    </a:cubicBezTo>
                    <a:cubicBezTo>
                      <a:pt x="361" y="345788"/>
                      <a:pt x="722" y="346509"/>
                      <a:pt x="1083" y="347231"/>
                    </a:cubicBezTo>
                    <a:cubicBezTo>
                      <a:pt x="21657" y="390184"/>
                      <a:pt x="51616" y="421586"/>
                      <a:pt x="53420" y="422308"/>
                    </a:cubicBezTo>
                    <a:cubicBezTo>
                      <a:pt x="70024" y="430610"/>
                      <a:pt x="123444" y="430610"/>
                      <a:pt x="129941" y="430971"/>
                    </a:cubicBezTo>
                    <a:cubicBezTo>
                      <a:pt x="169284" y="433859"/>
                      <a:pt x="214764" y="423030"/>
                      <a:pt x="214764" y="423030"/>
                    </a:cubicBezTo>
                    <a:cubicBezTo>
                      <a:pt x="228480" y="406788"/>
                      <a:pt x="260604" y="359143"/>
                      <a:pt x="267462" y="345427"/>
                    </a:cubicBezTo>
                    <a:cubicBezTo>
                      <a:pt x="292367" y="297782"/>
                      <a:pt x="317634" y="238586"/>
                      <a:pt x="331711" y="186610"/>
                    </a:cubicBezTo>
                    <a:cubicBezTo>
                      <a:pt x="349397" y="123444"/>
                      <a:pt x="330628" y="44757"/>
                      <a:pt x="277929" y="0"/>
                    </a:cubicBezTo>
                    <a:close/>
                  </a:path>
                </a:pathLst>
              </a:custGeom>
              <a:solidFill>
                <a:srgbClr val="FFFFFF"/>
              </a:solidFill>
              <a:ln w="3607" cap="flat">
                <a:noFill/>
                <a:prstDash val="solid"/>
                <a:miter/>
              </a:ln>
            </p:spPr>
            <p:txBody>
              <a:bodyPr rtlCol="0" anchor="ctr"/>
              <a:lstStyle/>
              <a:p>
                <a:endParaRPr lang="en-US"/>
              </a:p>
            </p:txBody>
          </p:sp>
          <p:sp>
            <p:nvSpPr>
              <p:cNvPr id="17" name="Freeform 204">
                <a:extLst>
                  <a:ext uri="{FF2B5EF4-FFF2-40B4-BE49-F238E27FC236}">
                    <a16:creationId xmlns:a16="http://schemas.microsoft.com/office/drawing/2014/main" id="{9EE03835-9D9C-CE43-5DBE-D6D929020415}"/>
                  </a:ext>
                </a:extLst>
              </p:cNvPr>
              <p:cNvSpPr/>
              <p:nvPr/>
            </p:nvSpPr>
            <p:spPr>
              <a:xfrm>
                <a:off x="3330059" y="1538357"/>
                <a:ext cx="108645" cy="70162"/>
              </a:xfrm>
              <a:custGeom>
                <a:avLst/>
                <a:gdLst>
                  <a:gd name="connsiteX0" fmla="*/ 0 w 108645"/>
                  <a:gd name="connsiteY0" fmla="*/ 56308 h 70162"/>
                  <a:gd name="connsiteX1" fmla="*/ 98899 w 108645"/>
                  <a:gd name="connsiteY1" fmla="*/ 39704 h 70162"/>
                  <a:gd name="connsiteX2" fmla="*/ 108645 w 108645"/>
                  <a:gd name="connsiteY2" fmla="*/ 0 h 70162"/>
                  <a:gd name="connsiteX3" fmla="*/ 0 w 108645"/>
                  <a:gd name="connsiteY3" fmla="*/ 56308 h 70162"/>
                </a:gdLst>
                <a:ahLst/>
                <a:cxnLst>
                  <a:cxn ang="0">
                    <a:pos x="connsiteX0" y="connsiteY0"/>
                  </a:cxn>
                  <a:cxn ang="0">
                    <a:pos x="connsiteX1" y="connsiteY1"/>
                  </a:cxn>
                  <a:cxn ang="0">
                    <a:pos x="connsiteX2" y="connsiteY2"/>
                  </a:cxn>
                  <a:cxn ang="0">
                    <a:pos x="connsiteX3" y="connsiteY3"/>
                  </a:cxn>
                </a:cxnLst>
                <a:rect l="l" t="t" r="r" b="b"/>
                <a:pathLst>
                  <a:path w="108645" h="70162">
                    <a:moveTo>
                      <a:pt x="0" y="56308"/>
                    </a:moveTo>
                    <a:cubicBezTo>
                      <a:pt x="29598" y="79769"/>
                      <a:pt x="79769" y="72911"/>
                      <a:pt x="98899" y="39704"/>
                    </a:cubicBezTo>
                    <a:cubicBezTo>
                      <a:pt x="105036" y="28515"/>
                      <a:pt x="106479" y="13716"/>
                      <a:pt x="108645" y="0"/>
                    </a:cubicBezTo>
                    <a:cubicBezTo>
                      <a:pt x="81213" y="31041"/>
                      <a:pt x="42953" y="51976"/>
                      <a:pt x="0" y="56308"/>
                    </a:cubicBezTo>
                    <a:close/>
                  </a:path>
                </a:pathLst>
              </a:custGeom>
              <a:solidFill>
                <a:srgbClr val="FFFFFF"/>
              </a:solidFill>
              <a:ln w="3607" cap="flat">
                <a:noFill/>
                <a:prstDash val="solid"/>
                <a:miter/>
              </a:ln>
            </p:spPr>
            <p:txBody>
              <a:bodyPr rtlCol="0" anchor="ctr"/>
              <a:lstStyle/>
              <a:p>
                <a:endParaRPr lang="en-US"/>
              </a:p>
            </p:txBody>
          </p:sp>
          <p:sp>
            <p:nvSpPr>
              <p:cNvPr id="18" name="Freeform 205">
                <a:extLst>
                  <a:ext uri="{FF2B5EF4-FFF2-40B4-BE49-F238E27FC236}">
                    <a16:creationId xmlns:a16="http://schemas.microsoft.com/office/drawing/2014/main" id="{1B386383-373F-6CEC-6F81-9D007A11D056}"/>
                  </a:ext>
                </a:extLst>
              </p:cNvPr>
              <p:cNvSpPr/>
              <p:nvPr/>
            </p:nvSpPr>
            <p:spPr>
              <a:xfrm>
                <a:off x="3152857" y="1011982"/>
                <a:ext cx="439235" cy="610414"/>
              </a:xfrm>
              <a:custGeom>
                <a:avLst/>
                <a:gdLst>
                  <a:gd name="connsiteX0" fmla="*/ 366700 w 439235"/>
                  <a:gd name="connsiteY0" fmla="*/ 32599 h 610414"/>
                  <a:gd name="connsiteX1" fmla="*/ 252279 w 439235"/>
                  <a:gd name="connsiteY1" fmla="*/ 1197 h 610414"/>
                  <a:gd name="connsiteX2" fmla="*/ 43291 w 439235"/>
                  <a:gd name="connsiteY2" fmla="*/ 65807 h 610414"/>
                  <a:gd name="connsiteX3" fmla="*/ 2865 w 439235"/>
                  <a:gd name="connsiteY3" fmla="*/ 236535 h 610414"/>
                  <a:gd name="connsiteX4" fmla="*/ 98516 w 439235"/>
                  <a:gd name="connsiteY4" fmla="*/ 437582 h 610414"/>
                  <a:gd name="connsiteX5" fmla="*/ 135332 w 439235"/>
                  <a:gd name="connsiteY5" fmla="*/ 522044 h 610414"/>
                  <a:gd name="connsiteX6" fmla="*/ 148688 w 439235"/>
                  <a:gd name="connsiteY6" fmla="*/ 575103 h 610414"/>
                  <a:gd name="connsiteX7" fmla="*/ 238202 w 439235"/>
                  <a:gd name="connsiteY7" fmla="*/ 607228 h 610414"/>
                  <a:gd name="connsiteX8" fmla="*/ 299203 w 439235"/>
                  <a:gd name="connsiteY8" fmla="*/ 535760 h 610414"/>
                  <a:gd name="connsiteX9" fmla="*/ 309670 w 439235"/>
                  <a:gd name="connsiteY9" fmla="*/ 492086 h 610414"/>
                  <a:gd name="connsiteX10" fmla="*/ 393049 w 439235"/>
                  <a:gd name="connsiteY10" fmla="*/ 353482 h 610414"/>
                  <a:gd name="connsiteX11" fmla="*/ 438889 w 439235"/>
                  <a:gd name="connsiteY11" fmla="*/ 180949 h 610414"/>
                  <a:gd name="connsiteX12" fmla="*/ 366700 w 439235"/>
                  <a:gd name="connsiteY12" fmla="*/ 32599 h 610414"/>
                  <a:gd name="connsiteX13" fmla="*/ 288374 w 439235"/>
                  <a:gd name="connsiteY13" fmla="*/ 511938 h 610414"/>
                  <a:gd name="connsiteX14" fmla="*/ 276102 w 439235"/>
                  <a:gd name="connsiteY14" fmla="*/ 566080 h 610414"/>
                  <a:gd name="connsiteX15" fmla="*/ 170344 w 439235"/>
                  <a:gd name="connsiteY15" fmla="*/ 576547 h 610414"/>
                  <a:gd name="connsiteX16" fmla="*/ 148327 w 439235"/>
                  <a:gd name="connsiteY16" fmla="*/ 492807 h 610414"/>
                  <a:gd name="connsiteX17" fmla="*/ 268883 w 439235"/>
                  <a:gd name="connsiteY17" fmla="*/ 498944 h 610414"/>
                  <a:gd name="connsiteX18" fmla="*/ 288374 w 439235"/>
                  <a:gd name="connsiteY18" fmla="*/ 511938 h 610414"/>
                  <a:gd name="connsiteX19" fmla="*/ 421925 w 439235"/>
                  <a:gd name="connsiteY19" fmla="*/ 237979 h 610414"/>
                  <a:gd name="connsiteX20" fmla="*/ 357676 w 439235"/>
                  <a:gd name="connsiteY20" fmla="*/ 396795 h 610414"/>
                  <a:gd name="connsiteX21" fmla="*/ 304978 w 439235"/>
                  <a:gd name="connsiteY21" fmla="*/ 474399 h 610414"/>
                  <a:gd name="connsiteX22" fmla="*/ 220155 w 439235"/>
                  <a:gd name="connsiteY22" fmla="*/ 482340 h 610414"/>
                  <a:gd name="connsiteX23" fmla="*/ 143634 w 439235"/>
                  <a:gd name="connsiteY23" fmla="*/ 473677 h 610414"/>
                  <a:gd name="connsiteX24" fmla="*/ 91297 w 439235"/>
                  <a:gd name="connsiteY24" fmla="*/ 398600 h 610414"/>
                  <a:gd name="connsiteX25" fmla="*/ 21634 w 439235"/>
                  <a:gd name="connsiteY25" fmla="*/ 256748 h 610414"/>
                  <a:gd name="connsiteX26" fmla="*/ 158794 w 439235"/>
                  <a:gd name="connsiteY26" fmla="*/ 17079 h 610414"/>
                  <a:gd name="connsiteX27" fmla="*/ 289457 w 439235"/>
                  <a:gd name="connsiteY27" fmla="*/ 16718 h 610414"/>
                  <a:gd name="connsiteX28" fmla="*/ 421925 w 439235"/>
                  <a:gd name="connsiteY28" fmla="*/ 237979 h 61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39235" h="610414">
                    <a:moveTo>
                      <a:pt x="366700" y="32599"/>
                    </a:moveTo>
                    <a:cubicBezTo>
                      <a:pt x="333132" y="6972"/>
                      <a:pt x="292345" y="3363"/>
                      <a:pt x="252279" y="1197"/>
                    </a:cubicBezTo>
                    <a:cubicBezTo>
                      <a:pt x="163847" y="-3856"/>
                      <a:pt x="92380" y="5167"/>
                      <a:pt x="43291" y="65807"/>
                    </a:cubicBezTo>
                    <a:cubicBezTo>
                      <a:pt x="8640" y="108759"/>
                      <a:pt x="-6881" y="180588"/>
                      <a:pt x="2865" y="236535"/>
                    </a:cubicBezTo>
                    <a:cubicBezTo>
                      <a:pt x="16220" y="315221"/>
                      <a:pt x="54841" y="370807"/>
                      <a:pt x="98516" y="437582"/>
                    </a:cubicBezTo>
                    <a:cubicBezTo>
                      <a:pt x="115841" y="464293"/>
                      <a:pt x="135694" y="487032"/>
                      <a:pt x="135332" y="522044"/>
                    </a:cubicBezTo>
                    <a:cubicBezTo>
                      <a:pt x="135332" y="540092"/>
                      <a:pt x="137498" y="559222"/>
                      <a:pt x="148688" y="575103"/>
                    </a:cubicBezTo>
                    <a:cubicBezTo>
                      <a:pt x="168540" y="602535"/>
                      <a:pt x="207522" y="617334"/>
                      <a:pt x="238202" y="607228"/>
                    </a:cubicBezTo>
                    <a:cubicBezTo>
                      <a:pt x="289096" y="590263"/>
                      <a:pt x="288374" y="573660"/>
                      <a:pt x="299203" y="535760"/>
                    </a:cubicBezTo>
                    <a:cubicBezTo>
                      <a:pt x="303173" y="521683"/>
                      <a:pt x="302090" y="505080"/>
                      <a:pt x="309670" y="492086"/>
                    </a:cubicBezTo>
                    <a:cubicBezTo>
                      <a:pt x="337824" y="442275"/>
                      <a:pt x="368143" y="404736"/>
                      <a:pt x="393049" y="353482"/>
                    </a:cubicBezTo>
                    <a:cubicBezTo>
                      <a:pt x="417232" y="303671"/>
                      <a:pt x="442499" y="241949"/>
                      <a:pt x="438889" y="180949"/>
                    </a:cubicBezTo>
                    <a:cubicBezTo>
                      <a:pt x="442138" y="120310"/>
                      <a:pt x="416511" y="70499"/>
                      <a:pt x="366700" y="32599"/>
                    </a:cubicBezTo>
                    <a:close/>
                    <a:moveTo>
                      <a:pt x="288374" y="511938"/>
                    </a:moveTo>
                    <a:cubicBezTo>
                      <a:pt x="284043" y="528902"/>
                      <a:pt x="284765" y="550920"/>
                      <a:pt x="276102" y="566080"/>
                    </a:cubicBezTo>
                    <a:cubicBezTo>
                      <a:pt x="255528" y="602175"/>
                      <a:pt x="198498" y="607228"/>
                      <a:pt x="170344" y="576547"/>
                    </a:cubicBezTo>
                    <a:cubicBezTo>
                      <a:pt x="151575" y="555973"/>
                      <a:pt x="151214" y="519157"/>
                      <a:pt x="148327" y="492807"/>
                    </a:cubicBezTo>
                    <a:cubicBezTo>
                      <a:pt x="148327" y="492807"/>
                      <a:pt x="215463" y="501831"/>
                      <a:pt x="268883" y="498944"/>
                    </a:cubicBezTo>
                    <a:cubicBezTo>
                      <a:pt x="286209" y="497861"/>
                      <a:pt x="293066" y="492446"/>
                      <a:pt x="288374" y="511938"/>
                    </a:cubicBezTo>
                    <a:close/>
                    <a:moveTo>
                      <a:pt x="421925" y="237979"/>
                    </a:moveTo>
                    <a:cubicBezTo>
                      <a:pt x="407487" y="290316"/>
                      <a:pt x="382221" y="349150"/>
                      <a:pt x="357676" y="396795"/>
                    </a:cubicBezTo>
                    <a:cubicBezTo>
                      <a:pt x="350457" y="410511"/>
                      <a:pt x="318694" y="458156"/>
                      <a:pt x="304978" y="474399"/>
                    </a:cubicBezTo>
                    <a:cubicBezTo>
                      <a:pt x="304978" y="474399"/>
                      <a:pt x="259498" y="485227"/>
                      <a:pt x="220155" y="482340"/>
                    </a:cubicBezTo>
                    <a:cubicBezTo>
                      <a:pt x="213658" y="481979"/>
                      <a:pt x="160238" y="481979"/>
                      <a:pt x="143634" y="473677"/>
                    </a:cubicBezTo>
                    <a:cubicBezTo>
                      <a:pt x="141830" y="472955"/>
                      <a:pt x="111871" y="441553"/>
                      <a:pt x="91297" y="398600"/>
                    </a:cubicBezTo>
                    <a:cubicBezTo>
                      <a:pt x="66392" y="346985"/>
                      <a:pt x="33906" y="313417"/>
                      <a:pt x="21634" y="256748"/>
                    </a:cubicBezTo>
                    <a:cubicBezTo>
                      <a:pt x="-23" y="155322"/>
                      <a:pt x="21634" y="44511"/>
                      <a:pt x="158794" y="17079"/>
                    </a:cubicBezTo>
                    <a:cubicBezTo>
                      <a:pt x="198137" y="9138"/>
                      <a:pt x="248309" y="11304"/>
                      <a:pt x="289457" y="16718"/>
                    </a:cubicBezTo>
                    <a:cubicBezTo>
                      <a:pt x="400268" y="30795"/>
                      <a:pt x="446469" y="149186"/>
                      <a:pt x="421925" y="237979"/>
                    </a:cubicBezTo>
                    <a:close/>
                  </a:path>
                </a:pathLst>
              </a:custGeom>
              <a:solidFill>
                <a:srgbClr val="000000"/>
              </a:solidFill>
              <a:ln w="3607" cap="flat">
                <a:noFill/>
                <a:prstDash val="solid"/>
                <a:miter/>
              </a:ln>
            </p:spPr>
            <p:txBody>
              <a:bodyPr rtlCol="0" anchor="ctr"/>
              <a:lstStyle/>
              <a:p>
                <a:endParaRPr lang="en-US"/>
              </a:p>
            </p:txBody>
          </p:sp>
          <p:sp>
            <p:nvSpPr>
              <p:cNvPr id="19" name="Freeform 206">
                <a:extLst>
                  <a:ext uri="{FF2B5EF4-FFF2-40B4-BE49-F238E27FC236}">
                    <a16:creationId xmlns:a16="http://schemas.microsoft.com/office/drawing/2014/main" id="{AE308679-F7BF-F995-2787-151920D97175}"/>
                  </a:ext>
                </a:extLst>
              </p:cNvPr>
              <p:cNvSpPr/>
              <p:nvPr/>
            </p:nvSpPr>
            <p:spPr>
              <a:xfrm>
                <a:off x="3217083" y="1664328"/>
                <a:ext cx="230284" cy="120938"/>
              </a:xfrm>
              <a:custGeom>
                <a:avLst/>
                <a:gdLst>
                  <a:gd name="connsiteX0" fmla="*/ 0 w 230284"/>
                  <a:gd name="connsiteY0" fmla="*/ 120917 h 120938"/>
                  <a:gd name="connsiteX1" fmla="*/ 230284 w 230284"/>
                  <a:gd name="connsiteY1" fmla="*/ 0 h 120938"/>
                  <a:gd name="connsiteX2" fmla="*/ 126332 w 230284"/>
                  <a:gd name="connsiteY2" fmla="*/ 77243 h 120938"/>
                  <a:gd name="connsiteX3" fmla="*/ 0 w 230284"/>
                  <a:gd name="connsiteY3" fmla="*/ 120917 h 120938"/>
                </a:gdLst>
                <a:ahLst/>
                <a:cxnLst>
                  <a:cxn ang="0">
                    <a:pos x="connsiteX0" y="connsiteY0"/>
                  </a:cxn>
                  <a:cxn ang="0">
                    <a:pos x="connsiteX1" y="connsiteY1"/>
                  </a:cxn>
                  <a:cxn ang="0">
                    <a:pos x="connsiteX2" y="connsiteY2"/>
                  </a:cxn>
                  <a:cxn ang="0">
                    <a:pos x="connsiteX3" y="connsiteY3"/>
                  </a:cxn>
                </a:cxnLst>
                <a:rect l="l" t="t" r="r" b="b"/>
                <a:pathLst>
                  <a:path w="230284" h="120938">
                    <a:moveTo>
                      <a:pt x="0" y="120917"/>
                    </a:moveTo>
                    <a:cubicBezTo>
                      <a:pt x="78325" y="122361"/>
                      <a:pt x="217290" y="50172"/>
                      <a:pt x="230284" y="0"/>
                    </a:cubicBezTo>
                    <a:cubicBezTo>
                      <a:pt x="195994" y="14077"/>
                      <a:pt x="167479" y="52337"/>
                      <a:pt x="126332" y="77243"/>
                    </a:cubicBezTo>
                    <a:cubicBezTo>
                      <a:pt x="88793" y="99261"/>
                      <a:pt x="45840" y="109728"/>
                      <a:pt x="0" y="120917"/>
                    </a:cubicBezTo>
                    <a:close/>
                  </a:path>
                </a:pathLst>
              </a:custGeom>
              <a:solidFill>
                <a:srgbClr val="000000"/>
              </a:solidFill>
              <a:ln w="3607" cap="flat">
                <a:noFill/>
                <a:prstDash val="solid"/>
                <a:miter/>
              </a:ln>
            </p:spPr>
            <p:txBody>
              <a:bodyPr rtlCol="0" anchor="ctr"/>
              <a:lstStyle/>
              <a:p>
                <a:endParaRPr lang="en-US"/>
              </a:p>
            </p:txBody>
          </p:sp>
          <p:sp>
            <p:nvSpPr>
              <p:cNvPr id="20" name="Freeform 207">
                <a:extLst>
                  <a:ext uri="{FF2B5EF4-FFF2-40B4-BE49-F238E27FC236}">
                    <a16:creationId xmlns:a16="http://schemas.microsoft.com/office/drawing/2014/main" id="{110E0662-37B1-45BD-6EB6-F71997D8A4A9}"/>
                  </a:ext>
                </a:extLst>
              </p:cNvPr>
              <p:cNvSpPr/>
              <p:nvPr/>
            </p:nvSpPr>
            <p:spPr>
              <a:xfrm>
                <a:off x="2972817" y="1486742"/>
                <a:ext cx="182182" cy="51090"/>
              </a:xfrm>
              <a:custGeom>
                <a:avLst/>
                <a:gdLst>
                  <a:gd name="connsiteX0" fmla="*/ 12537 w 182182"/>
                  <a:gd name="connsiteY0" fmla="*/ 17686 h 51090"/>
                  <a:gd name="connsiteX1" fmla="*/ 32389 w 182182"/>
                  <a:gd name="connsiteY1" fmla="*/ 26349 h 51090"/>
                  <a:gd name="connsiteX2" fmla="*/ 182183 w 182182"/>
                  <a:gd name="connsiteY2" fmla="*/ 49811 h 51090"/>
                  <a:gd name="connsiteX3" fmla="*/ 150780 w 182182"/>
                  <a:gd name="connsiteY3" fmla="*/ 44036 h 51090"/>
                  <a:gd name="connsiteX4" fmla="*/ 2431 w 182182"/>
                  <a:gd name="connsiteY4" fmla="*/ 0 h 51090"/>
                  <a:gd name="connsiteX5" fmla="*/ 12537 w 182182"/>
                  <a:gd name="connsiteY5" fmla="*/ 17686 h 51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182" h="51090">
                    <a:moveTo>
                      <a:pt x="12537" y="17686"/>
                    </a:moveTo>
                    <a:cubicBezTo>
                      <a:pt x="19034" y="20574"/>
                      <a:pt x="25892" y="23823"/>
                      <a:pt x="32389" y="26349"/>
                    </a:cubicBezTo>
                    <a:cubicBezTo>
                      <a:pt x="80395" y="46201"/>
                      <a:pt x="130206" y="54503"/>
                      <a:pt x="182183" y="49811"/>
                    </a:cubicBezTo>
                    <a:cubicBezTo>
                      <a:pt x="171715" y="48006"/>
                      <a:pt x="161248" y="46562"/>
                      <a:pt x="150780" y="44036"/>
                    </a:cubicBezTo>
                    <a:cubicBezTo>
                      <a:pt x="107106" y="33568"/>
                      <a:pt x="47549" y="24905"/>
                      <a:pt x="2431" y="0"/>
                    </a:cubicBezTo>
                    <a:cubicBezTo>
                      <a:pt x="-4427" y="10107"/>
                      <a:pt x="4596" y="14438"/>
                      <a:pt x="12537" y="17686"/>
                    </a:cubicBezTo>
                    <a:close/>
                  </a:path>
                </a:pathLst>
              </a:custGeom>
              <a:solidFill>
                <a:srgbClr val="000000"/>
              </a:solidFill>
              <a:ln w="3607" cap="flat">
                <a:noFill/>
                <a:prstDash val="solid"/>
                <a:miter/>
              </a:ln>
            </p:spPr>
            <p:txBody>
              <a:bodyPr rtlCol="0" anchor="ctr"/>
              <a:lstStyle/>
              <a:p>
                <a:endParaRPr lang="en-US"/>
              </a:p>
            </p:txBody>
          </p:sp>
          <p:sp>
            <p:nvSpPr>
              <p:cNvPr id="21" name="Freeform 208">
                <a:extLst>
                  <a:ext uri="{FF2B5EF4-FFF2-40B4-BE49-F238E27FC236}">
                    <a16:creationId xmlns:a16="http://schemas.microsoft.com/office/drawing/2014/main" id="{7FF3B921-1F6A-8FC5-370F-6DC2087770C2}"/>
                  </a:ext>
                </a:extLst>
              </p:cNvPr>
              <p:cNvSpPr/>
              <p:nvPr/>
            </p:nvSpPr>
            <p:spPr>
              <a:xfrm>
                <a:off x="3071913" y="1005960"/>
                <a:ext cx="115571" cy="176864"/>
              </a:xfrm>
              <a:custGeom>
                <a:avLst/>
                <a:gdLst>
                  <a:gd name="connsiteX0" fmla="*/ 115572 w 115571"/>
                  <a:gd name="connsiteY0" fmla="*/ 0 h 176864"/>
                  <a:gd name="connsiteX1" fmla="*/ 2595 w 115571"/>
                  <a:gd name="connsiteY1" fmla="*/ 176864 h 176864"/>
                  <a:gd name="connsiteX2" fmla="*/ 115572 w 115571"/>
                  <a:gd name="connsiteY2" fmla="*/ 0 h 176864"/>
                </a:gdLst>
                <a:ahLst/>
                <a:cxnLst>
                  <a:cxn ang="0">
                    <a:pos x="connsiteX0" y="connsiteY0"/>
                  </a:cxn>
                  <a:cxn ang="0">
                    <a:pos x="connsiteX1" y="connsiteY1"/>
                  </a:cxn>
                  <a:cxn ang="0">
                    <a:pos x="connsiteX2" y="connsiteY2"/>
                  </a:cxn>
                </a:cxnLst>
                <a:rect l="l" t="t" r="r" b="b"/>
                <a:pathLst>
                  <a:path w="115571" h="176864">
                    <a:moveTo>
                      <a:pt x="115572" y="0"/>
                    </a:moveTo>
                    <a:cubicBezTo>
                      <a:pt x="52045" y="18047"/>
                      <a:pt x="-14008" y="113337"/>
                      <a:pt x="2595" y="176864"/>
                    </a:cubicBezTo>
                    <a:cubicBezTo>
                      <a:pt x="9453" y="92402"/>
                      <a:pt x="58542" y="43675"/>
                      <a:pt x="115572" y="0"/>
                    </a:cubicBezTo>
                    <a:close/>
                  </a:path>
                </a:pathLst>
              </a:custGeom>
              <a:solidFill>
                <a:srgbClr val="000000"/>
              </a:solidFill>
              <a:ln w="3607" cap="flat">
                <a:noFill/>
                <a:prstDash val="solid"/>
                <a:miter/>
              </a:ln>
            </p:spPr>
            <p:txBody>
              <a:bodyPr rtlCol="0" anchor="ctr"/>
              <a:lstStyle/>
              <a:p>
                <a:endParaRPr lang="en-US"/>
              </a:p>
            </p:txBody>
          </p:sp>
          <p:sp>
            <p:nvSpPr>
              <p:cNvPr id="22" name="Freeform 209">
                <a:extLst>
                  <a:ext uri="{FF2B5EF4-FFF2-40B4-BE49-F238E27FC236}">
                    <a16:creationId xmlns:a16="http://schemas.microsoft.com/office/drawing/2014/main" id="{0E9C6E7B-1A65-6DF8-D2F1-E77EB0A24AF2}"/>
                  </a:ext>
                </a:extLst>
              </p:cNvPr>
              <p:cNvSpPr/>
              <p:nvPr/>
            </p:nvSpPr>
            <p:spPr>
              <a:xfrm>
                <a:off x="3645166" y="1132538"/>
                <a:ext cx="24235" cy="136552"/>
              </a:xfrm>
              <a:custGeom>
                <a:avLst/>
                <a:gdLst>
                  <a:gd name="connsiteX0" fmla="*/ 9746 w 24235"/>
                  <a:gd name="connsiteY0" fmla="*/ 114 h 136552"/>
                  <a:gd name="connsiteX1" fmla="*/ 4331 w 24235"/>
                  <a:gd name="connsiteY1" fmla="*/ 10582 h 136552"/>
                  <a:gd name="connsiteX2" fmla="*/ 0 w 24235"/>
                  <a:gd name="connsiteY2" fmla="*/ 136552 h 136552"/>
                  <a:gd name="connsiteX3" fmla="*/ 18769 w 24235"/>
                  <a:gd name="connsiteY3" fmla="*/ 10942 h 136552"/>
                  <a:gd name="connsiteX4" fmla="*/ 9746 w 24235"/>
                  <a:gd name="connsiteY4" fmla="*/ 114 h 136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35" h="136552">
                    <a:moveTo>
                      <a:pt x="9746" y="114"/>
                    </a:moveTo>
                    <a:cubicBezTo>
                      <a:pt x="3970" y="836"/>
                      <a:pt x="3249" y="6250"/>
                      <a:pt x="4331" y="10582"/>
                    </a:cubicBezTo>
                    <a:cubicBezTo>
                      <a:pt x="15160" y="53173"/>
                      <a:pt x="9385" y="95043"/>
                      <a:pt x="0" y="136552"/>
                    </a:cubicBezTo>
                    <a:cubicBezTo>
                      <a:pt x="19130" y="96126"/>
                      <a:pt x="32124" y="55339"/>
                      <a:pt x="18769" y="10942"/>
                    </a:cubicBezTo>
                    <a:cubicBezTo>
                      <a:pt x="17325" y="5889"/>
                      <a:pt x="17325" y="-969"/>
                      <a:pt x="9746" y="114"/>
                    </a:cubicBezTo>
                    <a:close/>
                  </a:path>
                </a:pathLst>
              </a:custGeom>
              <a:solidFill>
                <a:srgbClr val="000000"/>
              </a:solidFill>
              <a:ln w="3607" cap="flat">
                <a:noFill/>
                <a:prstDash val="solid"/>
                <a:miter/>
              </a:ln>
            </p:spPr>
            <p:txBody>
              <a:bodyPr rtlCol="0" anchor="ctr"/>
              <a:lstStyle/>
              <a:p>
                <a:endParaRPr lang="en-US"/>
              </a:p>
            </p:txBody>
          </p:sp>
          <p:sp>
            <p:nvSpPr>
              <p:cNvPr id="23" name="Freeform 210">
                <a:extLst>
                  <a:ext uri="{FF2B5EF4-FFF2-40B4-BE49-F238E27FC236}">
                    <a16:creationId xmlns:a16="http://schemas.microsoft.com/office/drawing/2014/main" id="{C453636F-F2DC-519B-AF2F-C9C24D0D379A}"/>
                  </a:ext>
                </a:extLst>
              </p:cNvPr>
              <p:cNvSpPr/>
              <p:nvPr/>
            </p:nvSpPr>
            <p:spPr>
              <a:xfrm>
                <a:off x="3089307" y="1632564"/>
                <a:ext cx="175059" cy="27264"/>
              </a:xfrm>
              <a:custGeom>
                <a:avLst/>
                <a:gdLst>
                  <a:gd name="connsiteX0" fmla="*/ 0 w 175059"/>
                  <a:gd name="connsiteY0" fmla="*/ 19130 h 27264"/>
                  <a:gd name="connsiteX1" fmla="*/ 175059 w 175059"/>
                  <a:gd name="connsiteY1" fmla="*/ 0 h 27264"/>
                  <a:gd name="connsiteX2" fmla="*/ 0 w 175059"/>
                  <a:gd name="connsiteY2" fmla="*/ 19130 h 27264"/>
                </a:gdLst>
                <a:ahLst/>
                <a:cxnLst>
                  <a:cxn ang="0">
                    <a:pos x="connsiteX0" y="connsiteY0"/>
                  </a:cxn>
                  <a:cxn ang="0">
                    <a:pos x="connsiteX1" y="connsiteY1"/>
                  </a:cxn>
                  <a:cxn ang="0">
                    <a:pos x="connsiteX2" y="connsiteY2"/>
                  </a:cxn>
                </a:cxnLst>
                <a:rect l="l" t="t" r="r" b="b"/>
                <a:pathLst>
                  <a:path w="175059" h="27264">
                    <a:moveTo>
                      <a:pt x="0" y="19130"/>
                    </a:moveTo>
                    <a:cubicBezTo>
                      <a:pt x="71107" y="34651"/>
                      <a:pt x="144018" y="27793"/>
                      <a:pt x="175059" y="0"/>
                    </a:cubicBezTo>
                    <a:cubicBezTo>
                      <a:pt x="112976" y="18047"/>
                      <a:pt x="56669" y="22018"/>
                      <a:pt x="0" y="19130"/>
                    </a:cubicBezTo>
                    <a:close/>
                  </a:path>
                </a:pathLst>
              </a:custGeom>
              <a:solidFill>
                <a:srgbClr val="000000"/>
              </a:solidFill>
              <a:ln w="3607" cap="flat">
                <a:noFill/>
                <a:prstDash val="solid"/>
                <a:miter/>
              </a:ln>
            </p:spPr>
            <p:txBody>
              <a:bodyPr rtlCol="0" anchor="ctr"/>
              <a:lstStyle/>
              <a:p>
                <a:endParaRPr lang="en-US"/>
              </a:p>
            </p:txBody>
          </p:sp>
          <p:sp>
            <p:nvSpPr>
              <p:cNvPr id="24" name="Freeform 211">
                <a:extLst>
                  <a:ext uri="{FF2B5EF4-FFF2-40B4-BE49-F238E27FC236}">
                    <a16:creationId xmlns:a16="http://schemas.microsoft.com/office/drawing/2014/main" id="{6E999D05-26D4-27C2-619D-48307D21BA17}"/>
                  </a:ext>
                </a:extLst>
              </p:cNvPr>
              <p:cNvSpPr/>
              <p:nvPr/>
            </p:nvSpPr>
            <p:spPr>
              <a:xfrm>
                <a:off x="3025420" y="1026173"/>
                <a:ext cx="35372" cy="49449"/>
              </a:xfrm>
              <a:custGeom>
                <a:avLst/>
                <a:gdLst>
                  <a:gd name="connsiteX0" fmla="*/ 35373 w 35372"/>
                  <a:gd name="connsiteY0" fmla="*/ 0 h 49449"/>
                  <a:gd name="connsiteX1" fmla="*/ 0 w 35372"/>
                  <a:gd name="connsiteY1" fmla="*/ 49450 h 49449"/>
                  <a:gd name="connsiteX2" fmla="*/ 35373 w 35372"/>
                  <a:gd name="connsiteY2" fmla="*/ 0 h 49449"/>
                </a:gdLst>
                <a:ahLst/>
                <a:cxnLst>
                  <a:cxn ang="0">
                    <a:pos x="connsiteX0" y="connsiteY0"/>
                  </a:cxn>
                  <a:cxn ang="0">
                    <a:pos x="connsiteX1" y="connsiteY1"/>
                  </a:cxn>
                  <a:cxn ang="0">
                    <a:pos x="connsiteX2" y="connsiteY2"/>
                  </a:cxn>
                </a:cxnLst>
                <a:rect l="l" t="t" r="r" b="b"/>
                <a:pathLst>
                  <a:path w="35372" h="49449">
                    <a:moveTo>
                      <a:pt x="35373" y="0"/>
                    </a:moveTo>
                    <a:cubicBezTo>
                      <a:pt x="15521" y="15882"/>
                      <a:pt x="4692" y="30320"/>
                      <a:pt x="0" y="49450"/>
                    </a:cubicBezTo>
                    <a:cubicBezTo>
                      <a:pt x="13355" y="36817"/>
                      <a:pt x="28154" y="24905"/>
                      <a:pt x="35373" y="0"/>
                    </a:cubicBezTo>
                    <a:close/>
                  </a:path>
                </a:pathLst>
              </a:custGeom>
              <a:solidFill>
                <a:srgbClr val="000000"/>
              </a:solidFill>
              <a:ln w="3607" cap="flat">
                <a:noFill/>
                <a:prstDash val="solid"/>
                <a:miter/>
              </a:ln>
            </p:spPr>
            <p:txBody>
              <a:bodyPr rtlCol="0" anchor="ctr"/>
              <a:lstStyle/>
              <a:p>
                <a:endParaRPr lang="en-US"/>
              </a:p>
            </p:txBody>
          </p:sp>
        </p:grpSp>
        <p:sp>
          <p:nvSpPr>
            <p:cNvPr id="13" name="Freeform 212">
              <a:extLst>
                <a:ext uri="{FF2B5EF4-FFF2-40B4-BE49-F238E27FC236}">
                  <a16:creationId xmlns:a16="http://schemas.microsoft.com/office/drawing/2014/main" id="{AB9AFC70-7338-38E4-EA41-2A6560F53A13}"/>
                </a:ext>
              </a:extLst>
            </p:cNvPr>
            <p:cNvSpPr/>
            <p:nvPr/>
          </p:nvSpPr>
          <p:spPr>
            <a:xfrm>
              <a:off x="3203186" y="1046025"/>
              <a:ext cx="302383" cy="271071"/>
            </a:xfrm>
            <a:custGeom>
              <a:avLst/>
              <a:gdLst>
                <a:gd name="connsiteX0" fmla="*/ 151057 w 302383"/>
                <a:gd name="connsiteY0" fmla="*/ 0 h 271071"/>
                <a:gd name="connsiteX1" fmla="*/ 151057 w 302383"/>
                <a:gd name="connsiteY1" fmla="*/ 271072 h 271071"/>
                <a:gd name="connsiteX2" fmla="*/ 151057 w 302383"/>
                <a:gd name="connsiteY2" fmla="*/ 0 h 271071"/>
              </a:gdLst>
              <a:ahLst/>
              <a:cxnLst>
                <a:cxn ang="0">
                  <a:pos x="connsiteX0" y="connsiteY0"/>
                </a:cxn>
                <a:cxn ang="0">
                  <a:pos x="connsiteX1" y="connsiteY1"/>
                </a:cxn>
                <a:cxn ang="0">
                  <a:pos x="connsiteX2" y="connsiteY2"/>
                </a:cxn>
              </a:cxnLst>
              <a:rect l="l" t="t" r="r" b="b"/>
              <a:pathLst>
                <a:path w="302383" h="271071">
                  <a:moveTo>
                    <a:pt x="151057" y="0"/>
                  </a:moveTo>
                  <a:cubicBezTo>
                    <a:pt x="-50352" y="0"/>
                    <a:pt x="-50352" y="271072"/>
                    <a:pt x="151057" y="271072"/>
                  </a:cubicBezTo>
                  <a:cubicBezTo>
                    <a:pt x="352826" y="271072"/>
                    <a:pt x="352826" y="0"/>
                    <a:pt x="151057" y="0"/>
                  </a:cubicBezTo>
                  <a:close/>
                </a:path>
              </a:pathLst>
            </a:custGeom>
            <a:solidFill>
              <a:srgbClr val="FFC000"/>
            </a:solidFill>
            <a:ln w="3607" cap="flat">
              <a:noFill/>
              <a:prstDash val="solid"/>
              <a:miter/>
            </a:ln>
          </p:spPr>
          <p:txBody>
            <a:bodyPr rtlCol="0" anchor="ctr"/>
            <a:lstStyle/>
            <a:p>
              <a:endParaRPr lang="en-US"/>
            </a:p>
          </p:txBody>
        </p:sp>
      </p:grpSp>
      <p:sp>
        <p:nvSpPr>
          <p:cNvPr id="2" name="Text Placeholder 4">
            <a:extLst>
              <a:ext uri="{FF2B5EF4-FFF2-40B4-BE49-F238E27FC236}">
                <a16:creationId xmlns:a16="http://schemas.microsoft.com/office/drawing/2014/main" id="{6693DA1B-01C3-C4E3-356E-C63BE9928C9D}"/>
              </a:ext>
            </a:extLst>
          </p:cNvPr>
          <p:cNvSpPr txBox="1">
            <a:spLocks/>
          </p:cNvSpPr>
          <p:nvPr/>
        </p:nvSpPr>
        <p:spPr>
          <a:xfrm>
            <a:off x="3247773" y="2817336"/>
            <a:ext cx="8519851" cy="803654"/>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b="0" dirty="0">
                <a:solidFill>
                  <a:srgbClr val="1C94CA"/>
                </a:solidFill>
              </a:rPr>
              <a:t>Develop and Implement Recognition and Reward Systems</a:t>
            </a:r>
            <a:endParaRPr lang="en-IE" sz="2800" b="0" dirty="0">
              <a:solidFill>
                <a:srgbClr val="1C94CA"/>
              </a:solidFill>
            </a:endParaRPr>
          </a:p>
        </p:txBody>
      </p:sp>
      <p:pic>
        <p:nvPicPr>
          <p:cNvPr id="9" name="Graphic 8" descr="Chevron arrows with solid fill">
            <a:extLst>
              <a:ext uri="{FF2B5EF4-FFF2-40B4-BE49-F238E27FC236}">
                <a16:creationId xmlns:a16="http://schemas.microsoft.com/office/drawing/2014/main" id="{1FB69A29-DFB5-79A7-0590-F7B2A795C4F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519589" y="2979909"/>
            <a:ext cx="520661" cy="520661"/>
          </a:xfrm>
          <a:prstGeom prst="rect">
            <a:avLst/>
          </a:prstGeom>
        </p:spPr>
      </p:pic>
      <p:sp>
        <p:nvSpPr>
          <p:cNvPr id="10" name="Round Diagonal Corner Rectangle 9">
            <a:extLst>
              <a:ext uri="{FF2B5EF4-FFF2-40B4-BE49-F238E27FC236}">
                <a16:creationId xmlns:a16="http://schemas.microsoft.com/office/drawing/2014/main" id="{44DA6730-78A6-8F13-219E-06E4A8D04334}"/>
              </a:ext>
            </a:extLst>
          </p:cNvPr>
          <p:cNvSpPr/>
          <p:nvPr/>
        </p:nvSpPr>
        <p:spPr>
          <a:xfrm rot="16200000">
            <a:off x="1162961" y="2394176"/>
            <a:ext cx="813162" cy="1675705"/>
          </a:xfrm>
          <a:prstGeom prst="round2DiagRect">
            <a:avLst/>
          </a:prstGeom>
          <a:solidFill>
            <a:srgbClr val="1C9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Text Placeholder 8">
            <a:extLst>
              <a:ext uri="{FF2B5EF4-FFF2-40B4-BE49-F238E27FC236}">
                <a16:creationId xmlns:a16="http://schemas.microsoft.com/office/drawing/2014/main" id="{15D3C8C8-4103-1260-FA95-1D238101FD5E}"/>
              </a:ext>
            </a:extLst>
          </p:cNvPr>
          <p:cNvSpPr txBox="1">
            <a:spLocks/>
          </p:cNvSpPr>
          <p:nvPr/>
        </p:nvSpPr>
        <p:spPr>
          <a:xfrm>
            <a:off x="98832" y="2674004"/>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5</a:t>
            </a:r>
          </a:p>
        </p:txBody>
      </p:sp>
      <p:sp>
        <p:nvSpPr>
          <p:cNvPr id="59" name="Text Placeholder 5">
            <a:extLst>
              <a:ext uri="{FF2B5EF4-FFF2-40B4-BE49-F238E27FC236}">
                <a16:creationId xmlns:a16="http://schemas.microsoft.com/office/drawing/2014/main" id="{B57FF1D8-AB65-5ADC-2823-74649DFF9C82}"/>
              </a:ext>
            </a:extLst>
          </p:cNvPr>
          <p:cNvSpPr txBox="1">
            <a:spLocks/>
          </p:cNvSpPr>
          <p:nvPr/>
        </p:nvSpPr>
        <p:spPr>
          <a:xfrm>
            <a:off x="3250264" y="3452939"/>
            <a:ext cx="8173861" cy="2728363"/>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US" sz="2000" b="1" dirty="0">
                <a:solidFill>
                  <a:srgbClr val="1C94CA"/>
                </a:solidFill>
              </a:rPr>
              <a:t>Recognition Programs</a:t>
            </a:r>
            <a:r>
              <a:rPr lang="en-US" sz="2000" dirty="0">
                <a:solidFill>
                  <a:srgbClr val="1C94CA"/>
                </a:solidFill>
              </a:rPr>
              <a:t> </a:t>
            </a:r>
            <a:r>
              <a:rPr lang="en-US" sz="2000" dirty="0"/>
              <a:t>Establish recognition programs that celebrate leaders who demonstrate strong commitment to D&amp;I. For instance, award an "Inclusive Leader of the Year" to highlight exceptional efforts.</a:t>
            </a:r>
          </a:p>
          <a:p>
            <a:pPr marL="0" indent="0"/>
            <a:r>
              <a:rPr lang="en-US" sz="2000" b="1" dirty="0">
                <a:solidFill>
                  <a:srgbClr val="1C94CA"/>
                </a:solidFill>
              </a:rPr>
              <a:t>Tie D&amp;I to Performance Reviews</a:t>
            </a:r>
            <a:r>
              <a:rPr lang="en-US" sz="2000" dirty="0">
                <a:solidFill>
                  <a:srgbClr val="1C94CA"/>
                </a:solidFill>
              </a:rPr>
              <a:t> </a:t>
            </a:r>
            <a:r>
              <a:rPr lang="en-US" sz="2000" dirty="0"/>
              <a:t>Integrate D&amp;I goals into the performance appraisal process. Ensure that leaders are held accountable for achieving D&amp;I outcomes, and their success is </a:t>
            </a:r>
            <a:r>
              <a:rPr lang="en-US" sz="2000" dirty="0" err="1"/>
              <a:t>recognised</a:t>
            </a:r>
            <a:r>
              <a:rPr lang="en-US" sz="2000" dirty="0"/>
              <a:t> in their overall performance rating.</a:t>
            </a:r>
          </a:p>
          <a:p>
            <a:pPr marL="0" indent="0"/>
            <a:r>
              <a:rPr lang="en-US" sz="2000" b="1" dirty="0">
                <a:solidFill>
                  <a:srgbClr val="1C94CA"/>
                </a:solidFill>
              </a:rPr>
              <a:t>Incentives</a:t>
            </a:r>
            <a:r>
              <a:rPr lang="en-US" sz="2000" dirty="0">
                <a:solidFill>
                  <a:srgbClr val="1C94CA"/>
                </a:solidFill>
              </a:rPr>
              <a:t> </a:t>
            </a:r>
            <a:r>
              <a:rPr lang="en-US" sz="2000" dirty="0"/>
              <a:t>Consider financial incentives or bonuses tied to D&amp;I achievements. This might include meeting specific representation targets or successfully mentoring diverse talent.</a:t>
            </a:r>
          </a:p>
          <a:p>
            <a:pPr marL="0" indent="0"/>
            <a:endParaRPr lang="en-IE" sz="2000" dirty="0"/>
          </a:p>
        </p:txBody>
      </p:sp>
      <p:sp>
        <p:nvSpPr>
          <p:cNvPr id="61" name="TextBox 60">
            <a:extLst>
              <a:ext uri="{FF2B5EF4-FFF2-40B4-BE49-F238E27FC236}">
                <a16:creationId xmlns:a16="http://schemas.microsoft.com/office/drawing/2014/main" id="{F2F4E6FA-4A25-23A5-D9D5-98877CD96EDF}"/>
              </a:ext>
            </a:extLst>
          </p:cNvPr>
          <p:cNvSpPr txBox="1"/>
          <p:nvPr/>
        </p:nvSpPr>
        <p:spPr>
          <a:xfrm>
            <a:off x="3250264" y="6315977"/>
            <a:ext cx="6094562" cy="738664"/>
          </a:xfrm>
          <a:prstGeom prst="rect">
            <a:avLst/>
          </a:prstGeom>
          <a:noFill/>
        </p:spPr>
        <p:txBody>
          <a:bodyPr wrap="square">
            <a:spAutoFit/>
          </a:bodyPr>
          <a:lstStyle/>
          <a:p>
            <a:pPr algn="l"/>
            <a:r>
              <a:rPr lang="en-US" sz="1400" b="0" i="0" u="none" strike="noStrike" dirty="0">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rPr>
              <a:t>How to Use 360-Degree Feedback</a:t>
            </a:r>
          </a:p>
          <a:p>
            <a:r>
              <a:rPr lang="en-US" sz="1400" b="0" i="0" u="none" strike="noStrike" dirty="0">
                <a:solidFill>
                  <a:schemeClr val="bg1"/>
                </a:solidFill>
                <a:effectLst/>
                <a:latin typeface="Arial" panose="020B0604020202020204" pitchFamily="34" charset="0"/>
                <a:hlinkClick r:id="rId5">
                  <a:extLst>
                    <a:ext uri="{A12FA001-AC4F-418D-AE19-62706E023703}">
                      <ahyp:hlinkClr xmlns:ahyp="http://schemas.microsoft.com/office/drawing/2018/hyperlinkcolor" val="tx"/>
                    </a:ext>
                  </a:extLst>
                </a:hlinkClick>
              </a:rPr>
              <a:t>How Inclusive Leaders Can Transform Workplaces by ...</a:t>
            </a:r>
          </a:p>
          <a:p>
            <a:pPr algn="l"/>
            <a:endParaRPr lang="en-US" sz="1400" b="0" i="0" u="none" strike="noStrike" dirty="0">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endParaRPr>
          </a:p>
        </p:txBody>
      </p:sp>
    </p:spTree>
    <p:extLst>
      <p:ext uri="{BB962C8B-B14F-4D97-AF65-F5344CB8AC3E}">
        <p14:creationId xmlns:p14="http://schemas.microsoft.com/office/powerpoint/2010/main" val="1016465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034012A8-B5A7-CAFE-5061-B64C68E199B5}"/>
              </a:ext>
            </a:extLst>
          </p:cNvPr>
          <p:cNvSpPr>
            <a:spLocks noGrp="1"/>
          </p:cNvSpPr>
          <p:nvPr>
            <p:ph type="body" sz="quarter" idx="18"/>
          </p:nvPr>
        </p:nvSpPr>
        <p:spPr>
          <a:xfrm>
            <a:off x="3260222" y="1345625"/>
            <a:ext cx="8173861" cy="3849918"/>
          </a:xfrm>
        </p:spPr>
        <p:txBody>
          <a:bodyPr/>
          <a:lstStyle/>
          <a:p>
            <a:pPr marL="0" indent="0"/>
            <a:r>
              <a:rPr lang="en-US" sz="2000" b="1" dirty="0">
                <a:solidFill>
                  <a:srgbClr val="1C94CA"/>
                </a:solidFill>
              </a:rPr>
              <a:t>Feedback Loops </a:t>
            </a:r>
            <a:r>
              <a:rPr lang="en-US" sz="2000" dirty="0"/>
              <a:t>Use the data gathered from surveys, audits, and reports to continuously refine your D&amp;I strategies. Engage in ongoing conversations with employees to understand what’s working and what’s not.</a:t>
            </a:r>
          </a:p>
          <a:p>
            <a:pPr marL="0" indent="0"/>
            <a:r>
              <a:rPr lang="en-US" sz="2000" b="1" dirty="0">
                <a:solidFill>
                  <a:srgbClr val="1C94CA"/>
                </a:solidFill>
              </a:rPr>
              <a:t>Benchmarking</a:t>
            </a:r>
            <a:r>
              <a:rPr lang="en-US" sz="2000" dirty="0"/>
              <a:t> Regularly benchmark your company’s D&amp;I efforts against industry standards or competitors. This can help identify areas for improvement and highlight best practices to adopt.</a:t>
            </a:r>
          </a:p>
          <a:p>
            <a:pPr marL="0" indent="0"/>
            <a:r>
              <a:rPr lang="en-US" sz="2000" b="1" dirty="0">
                <a:solidFill>
                  <a:srgbClr val="1C94CA"/>
                </a:solidFill>
              </a:rPr>
              <a:t>Leadership Development</a:t>
            </a:r>
            <a:r>
              <a:rPr lang="en-US" sz="2000" dirty="0">
                <a:solidFill>
                  <a:srgbClr val="1C94CA"/>
                </a:solidFill>
              </a:rPr>
              <a:t> </a:t>
            </a:r>
            <a:r>
              <a:rPr lang="en-US" sz="2000" dirty="0"/>
              <a:t>Provide ongoing training and development opportunities for all leaders to enhance their inclusive leadership skills. This should include workshops, coaching, and access to D&amp;I resources.</a:t>
            </a:r>
          </a:p>
          <a:p>
            <a:pPr marL="0" indent="0"/>
            <a:endParaRPr lang="en-IE" sz="2000" dirty="0">
              <a:solidFill>
                <a:srgbClr val="335C42"/>
              </a:solidFill>
            </a:endParaRPr>
          </a:p>
        </p:txBody>
      </p:sp>
      <p:sp>
        <p:nvSpPr>
          <p:cNvPr id="5" name="Text Placeholder 4">
            <a:extLst>
              <a:ext uri="{FF2B5EF4-FFF2-40B4-BE49-F238E27FC236}">
                <a16:creationId xmlns:a16="http://schemas.microsoft.com/office/drawing/2014/main" id="{B39A4CCD-09F4-EA92-1A95-FEBC75997BF2}"/>
              </a:ext>
            </a:extLst>
          </p:cNvPr>
          <p:cNvSpPr>
            <a:spLocks noGrp="1"/>
          </p:cNvSpPr>
          <p:nvPr>
            <p:ph type="body" sz="quarter" idx="16"/>
          </p:nvPr>
        </p:nvSpPr>
        <p:spPr>
          <a:xfrm>
            <a:off x="3202126" y="422986"/>
            <a:ext cx="6859719" cy="803654"/>
          </a:xfrm>
        </p:spPr>
        <p:txBody>
          <a:bodyPr anchor="ctr"/>
          <a:lstStyle/>
          <a:p>
            <a:r>
              <a:rPr lang="en-US" sz="2800" b="0" dirty="0">
                <a:solidFill>
                  <a:srgbClr val="1C94CA"/>
                </a:solidFill>
              </a:rPr>
              <a:t>Continuously Improve and Adapt</a:t>
            </a:r>
            <a:endParaRPr lang="en-IE" sz="2800" b="0" dirty="0">
              <a:solidFill>
                <a:srgbClr val="1C94CA"/>
              </a:solidFill>
            </a:endParaRPr>
          </a:p>
        </p:txBody>
      </p:sp>
      <p:pic>
        <p:nvPicPr>
          <p:cNvPr id="8" name="Graphic 7" descr="Chevron arrows with solid fill">
            <a:extLst>
              <a:ext uri="{FF2B5EF4-FFF2-40B4-BE49-F238E27FC236}">
                <a16:creationId xmlns:a16="http://schemas.microsoft.com/office/drawing/2014/main" id="{4BE7C39F-59C8-2D15-F523-79D2CF8352C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73942" y="561124"/>
            <a:ext cx="520661" cy="520661"/>
          </a:xfrm>
          <a:prstGeom prst="rect">
            <a:avLst/>
          </a:prstGeom>
        </p:spPr>
      </p:pic>
      <p:sp>
        <p:nvSpPr>
          <p:cNvPr id="3" name="Round Diagonal Corner Rectangle 9">
            <a:extLst>
              <a:ext uri="{FF2B5EF4-FFF2-40B4-BE49-F238E27FC236}">
                <a16:creationId xmlns:a16="http://schemas.microsoft.com/office/drawing/2014/main" id="{5871F6A2-A1CE-4B6C-6015-50ACB1973DB8}"/>
              </a:ext>
            </a:extLst>
          </p:cNvPr>
          <p:cNvSpPr/>
          <p:nvPr/>
        </p:nvSpPr>
        <p:spPr>
          <a:xfrm rot="16200000">
            <a:off x="1117314" y="-24609"/>
            <a:ext cx="813162" cy="1675705"/>
          </a:xfrm>
          <a:prstGeom prst="round2DiagRect">
            <a:avLst/>
          </a:prstGeom>
          <a:solidFill>
            <a:srgbClr val="1C9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8">
            <a:extLst>
              <a:ext uri="{FF2B5EF4-FFF2-40B4-BE49-F238E27FC236}">
                <a16:creationId xmlns:a16="http://schemas.microsoft.com/office/drawing/2014/main" id="{94D7D6FC-F84B-8258-B16B-05263CD1B29D}"/>
              </a:ext>
            </a:extLst>
          </p:cNvPr>
          <p:cNvSpPr txBox="1">
            <a:spLocks/>
          </p:cNvSpPr>
          <p:nvPr/>
        </p:nvSpPr>
        <p:spPr>
          <a:xfrm>
            <a:off x="53185" y="187931"/>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6</a:t>
            </a:r>
          </a:p>
        </p:txBody>
      </p:sp>
      <p:grpSp>
        <p:nvGrpSpPr>
          <p:cNvPr id="60" name="Graphic 4">
            <a:extLst>
              <a:ext uri="{FF2B5EF4-FFF2-40B4-BE49-F238E27FC236}">
                <a16:creationId xmlns:a16="http://schemas.microsoft.com/office/drawing/2014/main" id="{7FD492C5-DB88-345F-6E8D-2F3619C2C994}"/>
              </a:ext>
            </a:extLst>
          </p:cNvPr>
          <p:cNvGrpSpPr/>
          <p:nvPr/>
        </p:nvGrpSpPr>
        <p:grpSpPr>
          <a:xfrm>
            <a:off x="665287" y="2019847"/>
            <a:ext cx="2203983" cy="1880052"/>
            <a:chOff x="4292330" y="4001047"/>
            <a:chExt cx="2203983" cy="1880052"/>
          </a:xfrm>
        </p:grpSpPr>
        <p:grpSp>
          <p:nvGrpSpPr>
            <p:cNvPr id="61" name="Graphic 4">
              <a:extLst>
                <a:ext uri="{FF2B5EF4-FFF2-40B4-BE49-F238E27FC236}">
                  <a16:creationId xmlns:a16="http://schemas.microsoft.com/office/drawing/2014/main" id="{83206AC3-D43B-B8B1-B6CD-CBA315310A6A}"/>
                </a:ext>
              </a:extLst>
            </p:cNvPr>
            <p:cNvGrpSpPr/>
            <p:nvPr/>
          </p:nvGrpSpPr>
          <p:grpSpPr>
            <a:xfrm>
              <a:off x="5630700" y="4110084"/>
              <a:ext cx="865613" cy="1771016"/>
              <a:chOff x="5630700" y="4110084"/>
              <a:chExt cx="865613" cy="1771016"/>
            </a:xfrm>
          </p:grpSpPr>
          <p:sp>
            <p:nvSpPr>
              <p:cNvPr id="93" name="Freeform 215">
                <a:extLst>
                  <a:ext uri="{FF2B5EF4-FFF2-40B4-BE49-F238E27FC236}">
                    <a16:creationId xmlns:a16="http://schemas.microsoft.com/office/drawing/2014/main" id="{6D03C85E-2FB0-BB82-3CED-47B63BECF35B}"/>
                  </a:ext>
                </a:extLst>
              </p:cNvPr>
              <p:cNvSpPr/>
              <p:nvPr/>
            </p:nvSpPr>
            <p:spPr>
              <a:xfrm>
                <a:off x="6061348" y="4635647"/>
                <a:ext cx="207905" cy="75048"/>
              </a:xfrm>
              <a:custGeom>
                <a:avLst/>
                <a:gdLst>
                  <a:gd name="connsiteX0" fmla="*/ 207906 w 207905"/>
                  <a:gd name="connsiteY0" fmla="*/ 0 h 75048"/>
                  <a:gd name="connsiteX1" fmla="*/ 92042 w 207905"/>
                  <a:gd name="connsiteY1" fmla="*/ 14077 h 75048"/>
                  <a:gd name="connsiteX2" fmla="*/ 48367 w 207905"/>
                  <a:gd name="connsiteY2" fmla="*/ 5053 h 75048"/>
                  <a:gd name="connsiteX3" fmla="*/ 19130 w 207905"/>
                  <a:gd name="connsiteY3" fmla="*/ 29237 h 75048"/>
                  <a:gd name="connsiteX4" fmla="*/ 0 w 207905"/>
                  <a:gd name="connsiteY4" fmla="*/ 33929 h 75048"/>
                  <a:gd name="connsiteX5" fmla="*/ 2526 w 207905"/>
                  <a:gd name="connsiteY5" fmla="*/ 43314 h 75048"/>
                  <a:gd name="connsiteX6" fmla="*/ 33207 w 207905"/>
                  <a:gd name="connsiteY6" fmla="*/ 57752 h 75048"/>
                  <a:gd name="connsiteX7" fmla="*/ 207906 w 207905"/>
                  <a:gd name="connsiteY7" fmla="*/ 0 h 7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905" h="75048">
                    <a:moveTo>
                      <a:pt x="207906" y="0"/>
                    </a:moveTo>
                    <a:cubicBezTo>
                      <a:pt x="169284" y="22379"/>
                      <a:pt x="118752" y="26349"/>
                      <a:pt x="92042" y="14077"/>
                    </a:cubicBezTo>
                    <a:cubicBezTo>
                      <a:pt x="77965" y="7580"/>
                      <a:pt x="63527" y="3248"/>
                      <a:pt x="48367" y="5053"/>
                    </a:cubicBezTo>
                    <a:cubicBezTo>
                      <a:pt x="40426" y="14438"/>
                      <a:pt x="30681" y="24183"/>
                      <a:pt x="19130" y="29237"/>
                    </a:cubicBezTo>
                    <a:cubicBezTo>
                      <a:pt x="12633" y="31763"/>
                      <a:pt x="6497" y="33207"/>
                      <a:pt x="0" y="33929"/>
                    </a:cubicBezTo>
                    <a:cubicBezTo>
                      <a:pt x="1083" y="36456"/>
                      <a:pt x="1805" y="39704"/>
                      <a:pt x="2526" y="43314"/>
                    </a:cubicBezTo>
                    <a:cubicBezTo>
                      <a:pt x="12994" y="48006"/>
                      <a:pt x="31041" y="56669"/>
                      <a:pt x="33207" y="57752"/>
                    </a:cubicBezTo>
                    <a:cubicBezTo>
                      <a:pt x="98178" y="93846"/>
                      <a:pt x="167841" y="72911"/>
                      <a:pt x="207906" y="0"/>
                    </a:cubicBezTo>
                    <a:close/>
                  </a:path>
                </a:pathLst>
              </a:custGeom>
              <a:solidFill>
                <a:srgbClr val="FFFFFF"/>
              </a:solidFill>
              <a:ln w="3607" cap="flat">
                <a:noFill/>
                <a:prstDash val="solid"/>
                <a:miter/>
              </a:ln>
            </p:spPr>
            <p:txBody>
              <a:bodyPr rtlCol="0" anchor="ctr"/>
              <a:lstStyle/>
              <a:p>
                <a:endParaRPr lang="en-US"/>
              </a:p>
            </p:txBody>
          </p:sp>
          <p:sp>
            <p:nvSpPr>
              <p:cNvPr id="94" name="Freeform 216">
                <a:extLst>
                  <a:ext uri="{FF2B5EF4-FFF2-40B4-BE49-F238E27FC236}">
                    <a16:creationId xmlns:a16="http://schemas.microsoft.com/office/drawing/2014/main" id="{7E1DC799-9D7E-8CC4-D0BC-0207DCDB7690}"/>
                  </a:ext>
                </a:extLst>
              </p:cNvPr>
              <p:cNvSpPr/>
              <p:nvPr/>
            </p:nvSpPr>
            <p:spPr>
              <a:xfrm>
                <a:off x="6047993" y="4682209"/>
                <a:ext cx="1443" cy="2887"/>
              </a:xfrm>
              <a:custGeom>
                <a:avLst/>
                <a:gdLst>
                  <a:gd name="connsiteX0" fmla="*/ 361 w 1443"/>
                  <a:gd name="connsiteY0" fmla="*/ 1083 h 2887"/>
                  <a:gd name="connsiteX1" fmla="*/ 1083 w 1443"/>
                  <a:gd name="connsiteY1" fmla="*/ 2888 h 2887"/>
                  <a:gd name="connsiteX2" fmla="*/ 1444 w 1443"/>
                  <a:gd name="connsiteY2" fmla="*/ 361 h 2887"/>
                  <a:gd name="connsiteX3" fmla="*/ 0 w 1443"/>
                  <a:gd name="connsiteY3" fmla="*/ 0 h 2887"/>
                  <a:gd name="connsiteX4" fmla="*/ 361 w 1443"/>
                  <a:gd name="connsiteY4" fmla="*/ 1083 h 2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 h="2887">
                    <a:moveTo>
                      <a:pt x="361" y="1083"/>
                    </a:moveTo>
                    <a:cubicBezTo>
                      <a:pt x="722" y="1805"/>
                      <a:pt x="722" y="2166"/>
                      <a:pt x="1083" y="2888"/>
                    </a:cubicBezTo>
                    <a:cubicBezTo>
                      <a:pt x="1083" y="2166"/>
                      <a:pt x="1083" y="1444"/>
                      <a:pt x="1444" y="361"/>
                    </a:cubicBezTo>
                    <a:cubicBezTo>
                      <a:pt x="1083" y="361"/>
                      <a:pt x="361" y="361"/>
                      <a:pt x="0" y="0"/>
                    </a:cubicBezTo>
                    <a:cubicBezTo>
                      <a:pt x="0" y="722"/>
                      <a:pt x="0" y="722"/>
                      <a:pt x="361" y="1083"/>
                    </a:cubicBezTo>
                    <a:close/>
                  </a:path>
                </a:pathLst>
              </a:custGeom>
              <a:solidFill>
                <a:srgbClr val="FFFFFF"/>
              </a:solidFill>
              <a:ln w="3607" cap="flat">
                <a:noFill/>
                <a:prstDash val="solid"/>
                <a:miter/>
              </a:ln>
            </p:spPr>
            <p:txBody>
              <a:bodyPr rtlCol="0" anchor="ctr"/>
              <a:lstStyle/>
              <a:p>
                <a:endParaRPr lang="en-US"/>
              </a:p>
            </p:txBody>
          </p:sp>
          <p:sp>
            <p:nvSpPr>
              <p:cNvPr id="95" name="Freeform 217">
                <a:extLst>
                  <a:ext uri="{FF2B5EF4-FFF2-40B4-BE49-F238E27FC236}">
                    <a16:creationId xmlns:a16="http://schemas.microsoft.com/office/drawing/2014/main" id="{4A424E40-CCDD-5A08-8E45-5188AB3BF2EA}"/>
                  </a:ext>
                </a:extLst>
              </p:cNvPr>
              <p:cNvSpPr/>
              <p:nvPr/>
            </p:nvSpPr>
            <p:spPr>
              <a:xfrm>
                <a:off x="5989159" y="4562735"/>
                <a:ext cx="128710" cy="97610"/>
              </a:xfrm>
              <a:custGeom>
                <a:avLst/>
                <a:gdLst>
                  <a:gd name="connsiteX0" fmla="*/ 85544 w 128710"/>
                  <a:gd name="connsiteY0" fmla="*/ 93485 h 97610"/>
                  <a:gd name="connsiteX1" fmla="*/ 106479 w 128710"/>
                  <a:gd name="connsiteY1" fmla="*/ 74716 h 97610"/>
                  <a:gd name="connsiteX2" fmla="*/ 107923 w 128710"/>
                  <a:gd name="connsiteY2" fmla="*/ 73633 h 97610"/>
                  <a:gd name="connsiteX3" fmla="*/ 128497 w 128710"/>
                  <a:gd name="connsiteY3" fmla="*/ 0 h 97610"/>
                  <a:gd name="connsiteX4" fmla="*/ 0 w 128710"/>
                  <a:gd name="connsiteY4" fmla="*/ 361 h 97610"/>
                  <a:gd name="connsiteX5" fmla="*/ 14799 w 128710"/>
                  <a:gd name="connsiteY5" fmla="*/ 56669 h 97610"/>
                  <a:gd name="connsiteX6" fmla="*/ 15160 w 128710"/>
                  <a:gd name="connsiteY6" fmla="*/ 60278 h 97610"/>
                  <a:gd name="connsiteX7" fmla="*/ 44758 w 128710"/>
                  <a:gd name="connsiteY7" fmla="*/ 92764 h 97610"/>
                  <a:gd name="connsiteX8" fmla="*/ 49810 w 128710"/>
                  <a:gd name="connsiteY8" fmla="*/ 97456 h 97610"/>
                  <a:gd name="connsiteX9" fmla="*/ 51977 w 128710"/>
                  <a:gd name="connsiteY9" fmla="*/ 97095 h 97610"/>
                  <a:gd name="connsiteX10" fmla="*/ 85544 w 128710"/>
                  <a:gd name="connsiteY10" fmla="*/ 93485 h 97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710" h="97610">
                    <a:moveTo>
                      <a:pt x="85544" y="93485"/>
                    </a:moveTo>
                    <a:cubicBezTo>
                      <a:pt x="93485" y="88432"/>
                      <a:pt x="100704" y="82296"/>
                      <a:pt x="106479" y="74716"/>
                    </a:cubicBezTo>
                    <a:cubicBezTo>
                      <a:pt x="106840" y="74355"/>
                      <a:pt x="107562" y="73994"/>
                      <a:pt x="107923" y="73633"/>
                    </a:cubicBezTo>
                    <a:cubicBezTo>
                      <a:pt x="124166" y="47645"/>
                      <a:pt x="129941" y="12633"/>
                      <a:pt x="128497" y="0"/>
                    </a:cubicBezTo>
                    <a:cubicBezTo>
                      <a:pt x="83379" y="20574"/>
                      <a:pt x="42231" y="26349"/>
                      <a:pt x="0" y="361"/>
                    </a:cubicBezTo>
                    <a:cubicBezTo>
                      <a:pt x="1083" y="19852"/>
                      <a:pt x="4692" y="41148"/>
                      <a:pt x="14799" y="56669"/>
                    </a:cubicBezTo>
                    <a:cubicBezTo>
                      <a:pt x="15520" y="57752"/>
                      <a:pt x="15520" y="59195"/>
                      <a:pt x="15160" y="60278"/>
                    </a:cubicBezTo>
                    <a:cubicBezTo>
                      <a:pt x="29237" y="73994"/>
                      <a:pt x="41148" y="88793"/>
                      <a:pt x="44758" y="92764"/>
                    </a:cubicBezTo>
                    <a:cubicBezTo>
                      <a:pt x="46562" y="94568"/>
                      <a:pt x="48006" y="96012"/>
                      <a:pt x="49810" y="97456"/>
                    </a:cubicBezTo>
                    <a:cubicBezTo>
                      <a:pt x="50533" y="97456"/>
                      <a:pt x="51254" y="97095"/>
                      <a:pt x="51977" y="97095"/>
                    </a:cubicBezTo>
                    <a:cubicBezTo>
                      <a:pt x="62805" y="97095"/>
                      <a:pt x="76160" y="99621"/>
                      <a:pt x="85544" y="93485"/>
                    </a:cubicBezTo>
                    <a:close/>
                  </a:path>
                </a:pathLst>
              </a:custGeom>
              <a:solidFill>
                <a:srgbClr val="FFFFFF"/>
              </a:solidFill>
              <a:ln w="3607" cap="flat">
                <a:noFill/>
                <a:prstDash val="solid"/>
                <a:miter/>
              </a:ln>
            </p:spPr>
            <p:txBody>
              <a:bodyPr rtlCol="0" anchor="ctr"/>
              <a:lstStyle/>
              <a:p>
                <a:endParaRPr lang="en-US"/>
              </a:p>
            </p:txBody>
          </p:sp>
          <p:sp>
            <p:nvSpPr>
              <p:cNvPr id="96" name="Freeform 218">
                <a:extLst>
                  <a:ext uri="{FF2B5EF4-FFF2-40B4-BE49-F238E27FC236}">
                    <a16:creationId xmlns:a16="http://schemas.microsoft.com/office/drawing/2014/main" id="{7DE5A005-736E-768F-1DA3-CA0E4ABE603A}"/>
                  </a:ext>
                </a:extLst>
              </p:cNvPr>
              <p:cNvSpPr/>
              <p:nvPr/>
            </p:nvSpPr>
            <p:spPr>
              <a:xfrm>
                <a:off x="5816713" y="4590493"/>
                <a:ext cx="224421" cy="128837"/>
              </a:xfrm>
              <a:custGeom>
                <a:avLst/>
                <a:gdLst>
                  <a:gd name="connsiteX0" fmla="*/ 195546 w 224421"/>
                  <a:gd name="connsiteY0" fmla="*/ 62479 h 128837"/>
                  <a:gd name="connsiteX1" fmla="*/ 174611 w 224421"/>
                  <a:gd name="connsiteY1" fmla="*/ 37213 h 128837"/>
                  <a:gd name="connsiteX2" fmla="*/ 172445 w 224421"/>
                  <a:gd name="connsiteY2" fmla="*/ 35408 h 128837"/>
                  <a:gd name="connsiteX3" fmla="*/ 171723 w 224421"/>
                  <a:gd name="connsiteY3" fmla="*/ 33964 h 128837"/>
                  <a:gd name="connsiteX4" fmla="*/ 115416 w 224421"/>
                  <a:gd name="connsiteY4" fmla="*/ 1118 h 128837"/>
                  <a:gd name="connsiteX5" fmla="*/ 27344 w 224421"/>
                  <a:gd name="connsiteY5" fmla="*/ 27106 h 128837"/>
                  <a:gd name="connsiteX6" fmla="*/ 273 w 224421"/>
                  <a:gd name="connsiteY6" fmla="*/ 109763 h 128837"/>
                  <a:gd name="connsiteX7" fmla="*/ 10019 w 224421"/>
                  <a:gd name="connsiteY7" fmla="*/ 125284 h 128837"/>
                  <a:gd name="connsiteX8" fmla="*/ 164866 w 224421"/>
                  <a:gd name="connsiteY8" fmla="*/ 92438 h 128837"/>
                  <a:gd name="connsiteX9" fmla="*/ 215037 w 224421"/>
                  <a:gd name="connsiteY9" fmla="*/ 90633 h 128837"/>
                  <a:gd name="connsiteX10" fmla="*/ 224422 w 224421"/>
                  <a:gd name="connsiteY10" fmla="*/ 87745 h 128837"/>
                  <a:gd name="connsiteX11" fmla="*/ 195546 w 224421"/>
                  <a:gd name="connsiteY11" fmla="*/ 62479 h 128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21" h="128837">
                    <a:moveTo>
                      <a:pt x="195546" y="62479"/>
                    </a:moveTo>
                    <a:cubicBezTo>
                      <a:pt x="194824" y="61396"/>
                      <a:pt x="186522" y="49846"/>
                      <a:pt x="174611" y="37213"/>
                    </a:cubicBezTo>
                    <a:cubicBezTo>
                      <a:pt x="173528" y="36852"/>
                      <a:pt x="172806" y="36491"/>
                      <a:pt x="172445" y="35408"/>
                    </a:cubicBezTo>
                    <a:cubicBezTo>
                      <a:pt x="172085" y="35047"/>
                      <a:pt x="171723" y="34325"/>
                      <a:pt x="171723" y="33964"/>
                    </a:cubicBezTo>
                    <a:cubicBezTo>
                      <a:pt x="156564" y="18804"/>
                      <a:pt x="136351" y="3284"/>
                      <a:pt x="115416" y="1118"/>
                    </a:cubicBezTo>
                    <a:cubicBezTo>
                      <a:pt x="78238" y="-2852"/>
                      <a:pt x="54415" y="3284"/>
                      <a:pt x="27344" y="27106"/>
                    </a:cubicBezTo>
                    <a:cubicBezTo>
                      <a:pt x="2439" y="48763"/>
                      <a:pt x="-1170" y="79082"/>
                      <a:pt x="273" y="109763"/>
                    </a:cubicBezTo>
                    <a:cubicBezTo>
                      <a:pt x="995" y="126006"/>
                      <a:pt x="635" y="133947"/>
                      <a:pt x="10019" y="125284"/>
                    </a:cubicBezTo>
                    <a:cubicBezTo>
                      <a:pt x="53333" y="85580"/>
                      <a:pt x="111806" y="73668"/>
                      <a:pt x="164866" y="92438"/>
                    </a:cubicBezTo>
                    <a:cubicBezTo>
                      <a:pt x="181469" y="98213"/>
                      <a:pt x="198433" y="100378"/>
                      <a:pt x="215037" y="90633"/>
                    </a:cubicBezTo>
                    <a:cubicBezTo>
                      <a:pt x="217564" y="89189"/>
                      <a:pt x="221173" y="87745"/>
                      <a:pt x="224422" y="87745"/>
                    </a:cubicBezTo>
                    <a:cubicBezTo>
                      <a:pt x="212511" y="81249"/>
                      <a:pt x="203487" y="74390"/>
                      <a:pt x="195546" y="62479"/>
                    </a:cubicBezTo>
                    <a:close/>
                  </a:path>
                </a:pathLst>
              </a:custGeom>
              <a:solidFill>
                <a:srgbClr val="FFFFFF"/>
              </a:solidFill>
              <a:ln w="3607" cap="flat">
                <a:noFill/>
                <a:prstDash val="solid"/>
                <a:miter/>
              </a:ln>
            </p:spPr>
            <p:txBody>
              <a:bodyPr rtlCol="0" anchor="ctr"/>
              <a:lstStyle/>
              <a:p>
                <a:endParaRPr lang="en-US"/>
              </a:p>
            </p:txBody>
          </p:sp>
          <p:sp>
            <p:nvSpPr>
              <p:cNvPr id="97" name="Freeform 219">
                <a:extLst>
                  <a:ext uri="{FF2B5EF4-FFF2-40B4-BE49-F238E27FC236}">
                    <a16:creationId xmlns:a16="http://schemas.microsoft.com/office/drawing/2014/main" id="{7DC02DBB-64D0-F83C-5CE1-79ADD162EB70}"/>
                  </a:ext>
                </a:extLst>
              </p:cNvPr>
              <p:cNvSpPr/>
              <p:nvPr/>
            </p:nvSpPr>
            <p:spPr>
              <a:xfrm>
                <a:off x="5650951" y="5336606"/>
                <a:ext cx="796055" cy="532336"/>
              </a:xfrm>
              <a:custGeom>
                <a:avLst/>
                <a:gdLst>
                  <a:gd name="connsiteX0" fmla="*/ 595563 w 796055"/>
                  <a:gd name="connsiteY0" fmla="*/ 48006 h 532336"/>
                  <a:gd name="connsiteX1" fmla="*/ 267823 w 796055"/>
                  <a:gd name="connsiteY1" fmla="*/ 50893 h 532336"/>
                  <a:gd name="connsiteX2" fmla="*/ 38261 w 796055"/>
                  <a:gd name="connsiteY2" fmla="*/ 16964 h 532336"/>
                  <a:gd name="connsiteX3" fmla="*/ 0 w 796055"/>
                  <a:gd name="connsiteY3" fmla="*/ 0 h 532336"/>
                  <a:gd name="connsiteX4" fmla="*/ 65693 w 796055"/>
                  <a:gd name="connsiteY4" fmla="*/ 331711 h 532336"/>
                  <a:gd name="connsiteX5" fmla="*/ 232089 w 796055"/>
                  <a:gd name="connsiteY5" fmla="*/ 499551 h 532336"/>
                  <a:gd name="connsiteX6" fmla="*/ 567410 w 796055"/>
                  <a:gd name="connsiteY6" fmla="*/ 503882 h 532336"/>
                  <a:gd name="connsiteX7" fmla="*/ 739942 w 796055"/>
                  <a:gd name="connsiteY7" fmla="*/ 334959 h 532336"/>
                  <a:gd name="connsiteX8" fmla="*/ 794084 w 796055"/>
                  <a:gd name="connsiteY8" fmla="*/ 4692 h 532336"/>
                  <a:gd name="connsiteX9" fmla="*/ 793002 w 796055"/>
                  <a:gd name="connsiteY9" fmla="*/ 5414 h 532336"/>
                  <a:gd name="connsiteX10" fmla="*/ 595563 w 796055"/>
                  <a:gd name="connsiteY10" fmla="*/ 48006 h 532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6055" h="532336">
                    <a:moveTo>
                      <a:pt x="595563" y="48006"/>
                    </a:moveTo>
                    <a:cubicBezTo>
                      <a:pt x="486557" y="57030"/>
                      <a:pt x="376829" y="57030"/>
                      <a:pt x="267823" y="50893"/>
                    </a:cubicBezTo>
                    <a:cubicBezTo>
                      <a:pt x="190580" y="46562"/>
                      <a:pt x="113338" y="37178"/>
                      <a:pt x="38261" y="16964"/>
                    </a:cubicBezTo>
                    <a:cubicBezTo>
                      <a:pt x="24545" y="13355"/>
                      <a:pt x="10468" y="9745"/>
                      <a:pt x="0" y="0"/>
                    </a:cubicBezTo>
                    <a:cubicBezTo>
                      <a:pt x="1444" y="95651"/>
                      <a:pt x="36456" y="255190"/>
                      <a:pt x="65693" y="331711"/>
                    </a:cubicBezTo>
                    <a:cubicBezTo>
                      <a:pt x="96734" y="412202"/>
                      <a:pt x="153403" y="467066"/>
                      <a:pt x="232089" y="499551"/>
                    </a:cubicBezTo>
                    <a:cubicBezTo>
                      <a:pt x="335320" y="542143"/>
                      <a:pt x="462374" y="542865"/>
                      <a:pt x="567410" y="503882"/>
                    </a:cubicBezTo>
                    <a:cubicBezTo>
                      <a:pt x="653676" y="471758"/>
                      <a:pt x="698794" y="419060"/>
                      <a:pt x="739942" y="334959"/>
                    </a:cubicBezTo>
                    <a:cubicBezTo>
                      <a:pt x="782534" y="248332"/>
                      <a:pt x="802747" y="106119"/>
                      <a:pt x="794084" y="4692"/>
                    </a:cubicBezTo>
                    <a:cubicBezTo>
                      <a:pt x="793723" y="5053"/>
                      <a:pt x="793363" y="5053"/>
                      <a:pt x="793002" y="5414"/>
                    </a:cubicBezTo>
                    <a:cubicBezTo>
                      <a:pt x="738137" y="42953"/>
                      <a:pt x="658007" y="42592"/>
                      <a:pt x="595563" y="48006"/>
                    </a:cubicBezTo>
                    <a:close/>
                  </a:path>
                </a:pathLst>
              </a:custGeom>
              <a:solidFill>
                <a:srgbClr val="FFFFFF"/>
              </a:solidFill>
              <a:ln w="3607" cap="flat">
                <a:noFill/>
                <a:prstDash val="solid"/>
                <a:miter/>
              </a:ln>
            </p:spPr>
            <p:txBody>
              <a:bodyPr rtlCol="0" anchor="ctr"/>
              <a:lstStyle/>
              <a:p>
                <a:endParaRPr lang="en-US"/>
              </a:p>
            </p:txBody>
          </p:sp>
          <p:sp>
            <p:nvSpPr>
              <p:cNvPr id="98" name="Freeform 220">
                <a:extLst>
                  <a:ext uri="{FF2B5EF4-FFF2-40B4-BE49-F238E27FC236}">
                    <a16:creationId xmlns:a16="http://schemas.microsoft.com/office/drawing/2014/main" id="{95ABFE15-7A4A-3839-E2D9-39BFA2B4F43F}"/>
                  </a:ext>
                </a:extLst>
              </p:cNvPr>
              <p:cNvSpPr/>
              <p:nvPr/>
            </p:nvSpPr>
            <p:spPr>
              <a:xfrm>
                <a:off x="5899502" y="5093093"/>
                <a:ext cx="127571" cy="90261"/>
              </a:xfrm>
              <a:custGeom>
                <a:avLst/>
                <a:gdLst>
                  <a:gd name="connsiteX0" fmla="*/ 101207 w 127571"/>
                  <a:gd name="connsiteY0" fmla="*/ 32359 h 90261"/>
                  <a:gd name="connsiteX1" fmla="*/ 1586 w 127571"/>
                  <a:gd name="connsiteY1" fmla="*/ 4927 h 90261"/>
                  <a:gd name="connsiteX2" fmla="*/ 16745 w 127571"/>
                  <a:gd name="connsiteY2" fmla="*/ 29110 h 90261"/>
                  <a:gd name="connsiteX3" fmla="*/ 75219 w 127571"/>
                  <a:gd name="connsiteY3" fmla="*/ 81448 h 90261"/>
                  <a:gd name="connsiteX4" fmla="*/ 120337 w 127571"/>
                  <a:gd name="connsiteY4" fmla="*/ 82531 h 90261"/>
                  <a:gd name="connsiteX5" fmla="*/ 127195 w 127571"/>
                  <a:gd name="connsiteY5" fmla="*/ 78560 h 90261"/>
                  <a:gd name="connsiteX6" fmla="*/ 113840 w 127571"/>
                  <a:gd name="connsiteY6" fmla="*/ 49323 h 90261"/>
                  <a:gd name="connsiteX7" fmla="*/ 101207 w 127571"/>
                  <a:gd name="connsiteY7" fmla="*/ 32359 h 90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571" h="90261">
                    <a:moveTo>
                      <a:pt x="101207" y="32359"/>
                    </a:moveTo>
                    <a:cubicBezTo>
                      <a:pt x="68000" y="11424"/>
                      <a:pt x="20716" y="-9872"/>
                      <a:pt x="1586" y="4927"/>
                    </a:cubicBezTo>
                    <a:cubicBezTo>
                      <a:pt x="-5273" y="9980"/>
                      <a:pt x="12053" y="23335"/>
                      <a:pt x="16745" y="29110"/>
                    </a:cubicBezTo>
                    <a:cubicBezTo>
                      <a:pt x="33349" y="49684"/>
                      <a:pt x="50674" y="69175"/>
                      <a:pt x="75219" y="81448"/>
                    </a:cubicBezTo>
                    <a:cubicBezTo>
                      <a:pt x="90378" y="89027"/>
                      <a:pt x="104456" y="96246"/>
                      <a:pt x="120337" y="82531"/>
                    </a:cubicBezTo>
                    <a:cubicBezTo>
                      <a:pt x="122142" y="80726"/>
                      <a:pt x="124668" y="79282"/>
                      <a:pt x="127195" y="78560"/>
                    </a:cubicBezTo>
                    <a:cubicBezTo>
                      <a:pt x="129722" y="68093"/>
                      <a:pt x="118893" y="57264"/>
                      <a:pt x="113840" y="49323"/>
                    </a:cubicBezTo>
                    <a:cubicBezTo>
                      <a:pt x="110591" y="43187"/>
                      <a:pt x="106621" y="37051"/>
                      <a:pt x="101207" y="32359"/>
                    </a:cubicBezTo>
                    <a:close/>
                  </a:path>
                </a:pathLst>
              </a:custGeom>
              <a:solidFill>
                <a:srgbClr val="FFFFFF"/>
              </a:solidFill>
              <a:ln w="3607" cap="flat">
                <a:noFill/>
                <a:prstDash val="solid"/>
                <a:miter/>
              </a:ln>
            </p:spPr>
            <p:txBody>
              <a:bodyPr rtlCol="0" anchor="ctr"/>
              <a:lstStyle/>
              <a:p>
                <a:endParaRPr lang="en-US"/>
              </a:p>
            </p:txBody>
          </p:sp>
          <p:sp>
            <p:nvSpPr>
              <p:cNvPr id="99" name="Freeform 221">
                <a:extLst>
                  <a:ext uri="{FF2B5EF4-FFF2-40B4-BE49-F238E27FC236}">
                    <a16:creationId xmlns:a16="http://schemas.microsoft.com/office/drawing/2014/main" id="{CD801D23-3338-C260-EAED-6264BCA9EAE2}"/>
                  </a:ext>
                </a:extLst>
              </p:cNvPr>
              <p:cNvSpPr/>
              <p:nvPr/>
            </p:nvSpPr>
            <p:spPr>
              <a:xfrm>
                <a:off x="5718448" y="4763210"/>
                <a:ext cx="285428" cy="297433"/>
              </a:xfrm>
              <a:custGeom>
                <a:avLst/>
                <a:gdLst>
                  <a:gd name="connsiteX0" fmla="*/ 263131 w 285428"/>
                  <a:gd name="connsiteY0" fmla="*/ 11763 h 297433"/>
                  <a:gd name="connsiteX1" fmla="*/ 177225 w 285428"/>
                  <a:gd name="connsiteY1" fmla="*/ 17538 h 297433"/>
                  <a:gd name="connsiteX2" fmla="*/ 133190 w 285428"/>
                  <a:gd name="connsiteY2" fmla="*/ 91893 h 297433"/>
                  <a:gd name="connsiteX3" fmla="*/ 0 w 285428"/>
                  <a:gd name="connsiteY3" fmla="*/ 294384 h 297433"/>
                  <a:gd name="connsiteX4" fmla="*/ 31402 w 285428"/>
                  <a:gd name="connsiteY4" fmla="*/ 289692 h 297433"/>
                  <a:gd name="connsiteX5" fmla="*/ 147988 w 285428"/>
                  <a:gd name="connsiteY5" fmla="*/ 190432 h 297433"/>
                  <a:gd name="connsiteX6" fmla="*/ 282983 w 285428"/>
                  <a:gd name="connsiteY6" fmla="*/ 30893 h 297433"/>
                  <a:gd name="connsiteX7" fmla="*/ 263131 w 285428"/>
                  <a:gd name="connsiteY7" fmla="*/ 11763 h 297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428" h="297433">
                    <a:moveTo>
                      <a:pt x="263131" y="11763"/>
                    </a:moveTo>
                    <a:cubicBezTo>
                      <a:pt x="240752" y="-5924"/>
                      <a:pt x="200687" y="-3397"/>
                      <a:pt x="177225" y="17538"/>
                    </a:cubicBezTo>
                    <a:cubicBezTo>
                      <a:pt x="154847" y="37751"/>
                      <a:pt x="143296" y="64822"/>
                      <a:pt x="133190" y="91893"/>
                    </a:cubicBezTo>
                    <a:cubicBezTo>
                      <a:pt x="105036" y="166970"/>
                      <a:pt x="79048" y="249266"/>
                      <a:pt x="0" y="294384"/>
                    </a:cubicBezTo>
                    <a:cubicBezTo>
                      <a:pt x="14438" y="302325"/>
                      <a:pt x="22739" y="292579"/>
                      <a:pt x="31402" y="289692"/>
                    </a:cubicBezTo>
                    <a:cubicBezTo>
                      <a:pt x="84100" y="273089"/>
                      <a:pt x="115503" y="231580"/>
                      <a:pt x="147988" y="190432"/>
                    </a:cubicBezTo>
                    <a:cubicBezTo>
                      <a:pt x="189137" y="138455"/>
                      <a:pt x="231367" y="29449"/>
                      <a:pt x="282983" y="30893"/>
                    </a:cubicBezTo>
                    <a:cubicBezTo>
                      <a:pt x="292728" y="22952"/>
                      <a:pt x="270711" y="17538"/>
                      <a:pt x="263131" y="11763"/>
                    </a:cubicBezTo>
                    <a:close/>
                  </a:path>
                </a:pathLst>
              </a:custGeom>
              <a:solidFill>
                <a:srgbClr val="01A54E"/>
              </a:solidFill>
              <a:ln w="3607" cap="flat">
                <a:noFill/>
                <a:prstDash val="solid"/>
                <a:miter/>
              </a:ln>
            </p:spPr>
            <p:txBody>
              <a:bodyPr rtlCol="0" anchor="ctr"/>
              <a:lstStyle/>
              <a:p>
                <a:endParaRPr lang="en-US"/>
              </a:p>
            </p:txBody>
          </p:sp>
          <p:sp>
            <p:nvSpPr>
              <p:cNvPr id="100" name="Freeform 222">
                <a:extLst>
                  <a:ext uri="{FF2B5EF4-FFF2-40B4-BE49-F238E27FC236}">
                    <a16:creationId xmlns:a16="http://schemas.microsoft.com/office/drawing/2014/main" id="{006BB980-4872-1332-1828-0939ACE86F6B}"/>
                  </a:ext>
                </a:extLst>
              </p:cNvPr>
              <p:cNvSpPr/>
              <p:nvPr/>
            </p:nvSpPr>
            <p:spPr>
              <a:xfrm>
                <a:off x="6144248" y="4846038"/>
                <a:ext cx="288538" cy="198201"/>
              </a:xfrm>
              <a:custGeom>
                <a:avLst/>
                <a:gdLst>
                  <a:gd name="connsiteX0" fmla="*/ 4449 w 288538"/>
                  <a:gd name="connsiteY0" fmla="*/ 40828 h 198201"/>
                  <a:gd name="connsiteX1" fmla="*/ 101183 w 288538"/>
                  <a:gd name="connsiteY1" fmla="*/ 151278 h 198201"/>
                  <a:gd name="connsiteX2" fmla="*/ 217769 w 288538"/>
                  <a:gd name="connsiteY2" fmla="*/ 198201 h 198201"/>
                  <a:gd name="connsiteX3" fmla="*/ 268301 w 288538"/>
                  <a:gd name="connsiteY3" fmla="*/ 181598 h 198201"/>
                  <a:gd name="connsiteX4" fmla="*/ 288515 w 288538"/>
                  <a:gd name="connsiteY4" fmla="*/ 176184 h 198201"/>
                  <a:gd name="connsiteX5" fmla="*/ 267580 w 288538"/>
                  <a:gd name="connsiteY5" fmla="*/ 163190 h 198201"/>
                  <a:gd name="connsiteX6" fmla="*/ 240148 w 288538"/>
                  <a:gd name="connsiteY6" fmla="*/ 145864 h 198201"/>
                  <a:gd name="connsiteX7" fmla="*/ 105875 w 288538"/>
                  <a:gd name="connsiteY7" fmla="*/ 27112 h 198201"/>
                  <a:gd name="connsiteX8" fmla="*/ 7337 w 288538"/>
                  <a:gd name="connsiteY8" fmla="*/ 19893 h 198201"/>
                  <a:gd name="connsiteX9" fmla="*/ 4449 w 288538"/>
                  <a:gd name="connsiteY9" fmla="*/ 40828 h 198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8538" h="198201">
                    <a:moveTo>
                      <a:pt x="4449" y="40828"/>
                    </a:moveTo>
                    <a:cubicBezTo>
                      <a:pt x="44514" y="71148"/>
                      <a:pt x="64366" y="118432"/>
                      <a:pt x="101183" y="151278"/>
                    </a:cubicBezTo>
                    <a:cubicBezTo>
                      <a:pt x="134390" y="180876"/>
                      <a:pt x="174094" y="194231"/>
                      <a:pt x="217769" y="198201"/>
                    </a:cubicBezTo>
                    <a:cubicBezTo>
                      <a:pt x="235455" y="197118"/>
                      <a:pt x="252781" y="190261"/>
                      <a:pt x="268301" y="181598"/>
                    </a:cubicBezTo>
                    <a:cubicBezTo>
                      <a:pt x="273716" y="178710"/>
                      <a:pt x="288515" y="176184"/>
                      <a:pt x="288515" y="176184"/>
                    </a:cubicBezTo>
                    <a:cubicBezTo>
                      <a:pt x="289237" y="166799"/>
                      <a:pt x="273355" y="167160"/>
                      <a:pt x="267580" y="163190"/>
                    </a:cubicBezTo>
                    <a:cubicBezTo>
                      <a:pt x="258556" y="157414"/>
                      <a:pt x="248811" y="152000"/>
                      <a:pt x="240148" y="145864"/>
                    </a:cubicBezTo>
                    <a:cubicBezTo>
                      <a:pt x="191781" y="110130"/>
                      <a:pt x="147384" y="70787"/>
                      <a:pt x="105875" y="27112"/>
                    </a:cubicBezTo>
                    <a:cubicBezTo>
                      <a:pt x="73029" y="-7539"/>
                      <a:pt x="32964" y="-7899"/>
                      <a:pt x="7337" y="19893"/>
                    </a:cubicBezTo>
                    <a:cubicBezTo>
                      <a:pt x="840" y="26751"/>
                      <a:pt x="-3853" y="34331"/>
                      <a:pt x="4449" y="40828"/>
                    </a:cubicBezTo>
                    <a:close/>
                  </a:path>
                </a:pathLst>
              </a:custGeom>
              <a:solidFill>
                <a:srgbClr val="01A54E"/>
              </a:solidFill>
              <a:ln w="3607" cap="flat">
                <a:noFill/>
                <a:prstDash val="solid"/>
                <a:miter/>
              </a:ln>
            </p:spPr>
            <p:txBody>
              <a:bodyPr rtlCol="0" anchor="ctr"/>
              <a:lstStyle/>
              <a:p>
                <a:endParaRPr lang="en-US"/>
              </a:p>
            </p:txBody>
          </p:sp>
          <p:sp>
            <p:nvSpPr>
              <p:cNvPr id="101" name="Freeform 223">
                <a:extLst>
                  <a:ext uri="{FF2B5EF4-FFF2-40B4-BE49-F238E27FC236}">
                    <a16:creationId xmlns:a16="http://schemas.microsoft.com/office/drawing/2014/main" id="{B767049D-CE72-06D5-B7C8-CC6312D6CE62}"/>
                  </a:ext>
                </a:extLst>
              </p:cNvPr>
              <p:cNvSpPr/>
              <p:nvPr/>
            </p:nvSpPr>
            <p:spPr>
              <a:xfrm>
                <a:off x="6080839" y="5250398"/>
                <a:ext cx="363473" cy="113279"/>
              </a:xfrm>
              <a:custGeom>
                <a:avLst/>
                <a:gdLst>
                  <a:gd name="connsiteX0" fmla="*/ 1805 w 363473"/>
                  <a:gd name="connsiteY0" fmla="*/ 55528 h 113279"/>
                  <a:gd name="connsiteX1" fmla="*/ 156651 w 363473"/>
                  <a:gd name="connsiteY1" fmla="*/ 66356 h 113279"/>
                  <a:gd name="connsiteX2" fmla="*/ 263852 w 363473"/>
                  <a:gd name="connsiteY2" fmla="*/ 113279 h 113279"/>
                  <a:gd name="connsiteX3" fmla="*/ 351202 w 363473"/>
                  <a:gd name="connsiteY3" fmla="*/ 85847 h 113279"/>
                  <a:gd name="connsiteX4" fmla="*/ 362030 w 363473"/>
                  <a:gd name="connsiteY4" fmla="*/ 73575 h 113279"/>
                  <a:gd name="connsiteX5" fmla="*/ 363474 w 363473"/>
                  <a:gd name="connsiteY5" fmla="*/ 60220 h 113279"/>
                  <a:gd name="connsiteX6" fmla="*/ 343261 w 363473"/>
                  <a:gd name="connsiteY6" fmla="*/ 33510 h 113279"/>
                  <a:gd name="connsiteX7" fmla="*/ 277568 w 363473"/>
                  <a:gd name="connsiteY7" fmla="*/ 15102 h 113279"/>
                  <a:gd name="connsiteX8" fmla="*/ 102870 w 363473"/>
                  <a:gd name="connsiteY8" fmla="*/ 302 h 113279"/>
                  <a:gd name="connsiteX9" fmla="*/ 0 w 363473"/>
                  <a:gd name="connsiteY9" fmla="*/ 664 h 113279"/>
                  <a:gd name="connsiteX10" fmla="*/ 0 w 363473"/>
                  <a:gd name="connsiteY10" fmla="*/ 664 h 113279"/>
                  <a:gd name="connsiteX11" fmla="*/ 1805 w 363473"/>
                  <a:gd name="connsiteY11" fmla="*/ 49392 h 113279"/>
                  <a:gd name="connsiteX12" fmla="*/ 1805 w 363473"/>
                  <a:gd name="connsiteY12" fmla="*/ 55528 h 113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3473" h="113279">
                    <a:moveTo>
                      <a:pt x="1805" y="55528"/>
                    </a:moveTo>
                    <a:cubicBezTo>
                      <a:pt x="49450" y="53362"/>
                      <a:pt x="109728" y="58776"/>
                      <a:pt x="156651" y="66356"/>
                    </a:cubicBezTo>
                    <a:cubicBezTo>
                      <a:pt x="195633" y="72853"/>
                      <a:pt x="240030" y="77906"/>
                      <a:pt x="263852" y="113279"/>
                    </a:cubicBezTo>
                    <a:cubicBezTo>
                      <a:pt x="295255" y="108948"/>
                      <a:pt x="328101" y="101368"/>
                      <a:pt x="351202" y="85847"/>
                    </a:cubicBezTo>
                    <a:cubicBezTo>
                      <a:pt x="356616" y="82238"/>
                      <a:pt x="360225" y="77906"/>
                      <a:pt x="362030" y="73575"/>
                    </a:cubicBezTo>
                    <a:cubicBezTo>
                      <a:pt x="361308" y="68522"/>
                      <a:pt x="361308" y="63468"/>
                      <a:pt x="363474" y="60220"/>
                    </a:cubicBezTo>
                    <a:cubicBezTo>
                      <a:pt x="361669" y="51196"/>
                      <a:pt x="354811" y="41811"/>
                      <a:pt x="343261" y="33510"/>
                    </a:cubicBezTo>
                    <a:cubicBezTo>
                      <a:pt x="324130" y="20516"/>
                      <a:pt x="298864" y="19433"/>
                      <a:pt x="277568" y="15102"/>
                    </a:cubicBezTo>
                    <a:cubicBezTo>
                      <a:pt x="253746" y="10048"/>
                      <a:pt x="177225" y="2829"/>
                      <a:pt x="102870" y="302"/>
                    </a:cubicBezTo>
                    <a:cubicBezTo>
                      <a:pt x="65692" y="-1141"/>
                      <a:pt x="24905" y="3190"/>
                      <a:pt x="0" y="664"/>
                    </a:cubicBezTo>
                    <a:cubicBezTo>
                      <a:pt x="0" y="664"/>
                      <a:pt x="0" y="664"/>
                      <a:pt x="0" y="664"/>
                    </a:cubicBezTo>
                    <a:cubicBezTo>
                      <a:pt x="722" y="15823"/>
                      <a:pt x="1443" y="36397"/>
                      <a:pt x="1805" y="49392"/>
                    </a:cubicBezTo>
                    <a:cubicBezTo>
                      <a:pt x="1443" y="51557"/>
                      <a:pt x="1805" y="53723"/>
                      <a:pt x="1805" y="55528"/>
                    </a:cubicBezTo>
                    <a:close/>
                  </a:path>
                </a:pathLst>
              </a:custGeom>
              <a:solidFill>
                <a:srgbClr val="FFFFFF"/>
              </a:solidFill>
              <a:ln w="3607" cap="flat">
                <a:noFill/>
                <a:prstDash val="solid"/>
                <a:miter/>
              </a:ln>
            </p:spPr>
            <p:txBody>
              <a:bodyPr rtlCol="0" anchor="ctr"/>
              <a:lstStyle/>
              <a:p>
                <a:endParaRPr lang="en-US"/>
              </a:p>
            </p:txBody>
          </p:sp>
          <p:sp>
            <p:nvSpPr>
              <p:cNvPr id="102" name="Freeform 224">
                <a:extLst>
                  <a:ext uri="{FF2B5EF4-FFF2-40B4-BE49-F238E27FC236}">
                    <a16:creationId xmlns:a16="http://schemas.microsoft.com/office/drawing/2014/main" id="{1CE0CA58-2857-C006-67E6-BCC596212642}"/>
                  </a:ext>
                </a:extLst>
              </p:cNvPr>
              <p:cNvSpPr/>
              <p:nvPr/>
            </p:nvSpPr>
            <p:spPr>
              <a:xfrm>
                <a:off x="5651303" y="5251784"/>
                <a:ext cx="410406" cy="104674"/>
              </a:xfrm>
              <a:custGeom>
                <a:avLst/>
                <a:gdLst>
                  <a:gd name="connsiteX0" fmla="*/ 23471 w 410406"/>
                  <a:gd name="connsiteY0" fmla="*/ 82296 h 104674"/>
                  <a:gd name="connsiteX1" fmla="*/ 88802 w 410406"/>
                  <a:gd name="connsiteY1" fmla="*/ 101426 h 104674"/>
                  <a:gd name="connsiteX2" fmla="*/ 103240 w 410406"/>
                  <a:gd name="connsiteY2" fmla="*/ 104675 h 104674"/>
                  <a:gd name="connsiteX3" fmla="*/ 301039 w 410406"/>
                  <a:gd name="connsiteY3" fmla="*/ 58835 h 104674"/>
                  <a:gd name="connsiteX4" fmla="*/ 401382 w 410406"/>
                  <a:gd name="connsiteY4" fmla="*/ 55947 h 104674"/>
                  <a:gd name="connsiteX5" fmla="*/ 410406 w 410406"/>
                  <a:gd name="connsiteY5" fmla="*/ 55586 h 104674"/>
                  <a:gd name="connsiteX6" fmla="*/ 410406 w 410406"/>
                  <a:gd name="connsiteY6" fmla="*/ 50533 h 104674"/>
                  <a:gd name="connsiteX7" fmla="*/ 409684 w 410406"/>
                  <a:gd name="connsiteY7" fmla="*/ 0 h 104674"/>
                  <a:gd name="connsiteX8" fmla="*/ 23832 w 410406"/>
                  <a:gd name="connsiteY8" fmla="*/ 31041 h 104674"/>
                  <a:gd name="connsiteX9" fmla="*/ 9 w 410406"/>
                  <a:gd name="connsiteY9" fmla="*/ 52337 h 104674"/>
                  <a:gd name="connsiteX10" fmla="*/ 23471 w 410406"/>
                  <a:gd name="connsiteY10" fmla="*/ 82296 h 10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06" h="104674">
                    <a:moveTo>
                      <a:pt x="23471" y="82296"/>
                    </a:moveTo>
                    <a:cubicBezTo>
                      <a:pt x="44405" y="92042"/>
                      <a:pt x="66423" y="97456"/>
                      <a:pt x="88802" y="101426"/>
                    </a:cubicBezTo>
                    <a:cubicBezTo>
                      <a:pt x="95660" y="102509"/>
                      <a:pt x="96743" y="103592"/>
                      <a:pt x="103240" y="104675"/>
                    </a:cubicBezTo>
                    <a:cubicBezTo>
                      <a:pt x="140056" y="81935"/>
                      <a:pt x="208997" y="65692"/>
                      <a:pt x="301039" y="58835"/>
                    </a:cubicBezTo>
                    <a:cubicBezTo>
                      <a:pt x="332442" y="56308"/>
                      <a:pt x="369980" y="57752"/>
                      <a:pt x="401382" y="55947"/>
                    </a:cubicBezTo>
                    <a:cubicBezTo>
                      <a:pt x="404270" y="55586"/>
                      <a:pt x="407518" y="55586"/>
                      <a:pt x="410406" y="55586"/>
                    </a:cubicBezTo>
                    <a:cubicBezTo>
                      <a:pt x="410406" y="53781"/>
                      <a:pt x="410406" y="52337"/>
                      <a:pt x="410406" y="50533"/>
                    </a:cubicBezTo>
                    <a:cubicBezTo>
                      <a:pt x="410045" y="38982"/>
                      <a:pt x="409684" y="16964"/>
                      <a:pt x="409684" y="0"/>
                    </a:cubicBezTo>
                    <a:cubicBezTo>
                      <a:pt x="403909" y="722"/>
                      <a:pt x="84832" y="-3970"/>
                      <a:pt x="23832" y="31041"/>
                    </a:cubicBezTo>
                    <a:cubicBezTo>
                      <a:pt x="12281" y="37539"/>
                      <a:pt x="9" y="37539"/>
                      <a:pt x="9" y="52337"/>
                    </a:cubicBezTo>
                    <a:cubicBezTo>
                      <a:pt x="-352" y="67497"/>
                      <a:pt x="10115" y="75799"/>
                      <a:pt x="23471" y="82296"/>
                    </a:cubicBezTo>
                    <a:close/>
                  </a:path>
                </a:pathLst>
              </a:custGeom>
              <a:solidFill>
                <a:srgbClr val="FFFFFF"/>
              </a:solidFill>
              <a:ln w="3607" cap="flat">
                <a:noFill/>
                <a:prstDash val="solid"/>
                <a:miter/>
              </a:ln>
            </p:spPr>
            <p:txBody>
              <a:bodyPr rtlCol="0" anchor="ctr"/>
              <a:lstStyle/>
              <a:p>
                <a:endParaRPr lang="en-US"/>
              </a:p>
            </p:txBody>
          </p:sp>
          <p:sp>
            <p:nvSpPr>
              <p:cNvPr id="103" name="Freeform 225">
                <a:extLst>
                  <a:ext uri="{FF2B5EF4-FFF2-40B4-BE49-F238E27FC236}">
                    <a16:creationId xmlns:a16="http://schemas.microsoft.com/office/drawing/2014/main" id="{C24F7891-C581-E2C1-FD2A-259EE59EE91F}"/>
                  </a:ext>
                </a:extLst>
              </p:cNvPr>
              <p:cNvSpPr/>
              <p:nvPr/>
            </p:nvSpPr>
            <p:spPr>
              <a:xfrm>
                <a:off x="5771507" y="5317087"/>
                <a:ext cx="554776" cy="61809"/>
              </a:xfrm>
              <a:custGeom>
                <a:avLst/>
                <a:gdLst>
                  <a:gd name="connsiteX0" fmla="*/ 281539 w 554776"/>
                  <a:gd name="connsiteY0" fmla="*/ 28904 h 61809"/>
                  <a:gd name="connsiteX1" fmla="*/ 267823 w 554776"/>
                  <a:gd name="connsiteY1" fmla="*/ 25294 h 61809"/>
                  <a:gd name="connsiteX2" fmla="*/ 259521 w 554776"/>
                  <a:gd name="connsiteY2" fmla="*/ 13383 h 61809"/>
                  <a:gd name="connsiteX3" fmla="*/ 270711 w 554776"/>
                  <a:gd name="connsiteY3" fmla="*/ 7969 h 61809"/>
                  <a:gd name="connsiteX4" fmla="*/ 289841 w 554776"/>
                  <a:gd name="connsiteY4" fmla="*/ 2555 h 61809"/>
                  <a:gd name="connsiteX5" fmla="*/ 255551 w 554776"/>
                  <a:gd name="connsiteY5" fmla="*/ 28 h 61809"/>
                  <a:gd name="connsiteX6" fmla="*/ 134273 w 554776"/>
                  <a:gd name="connsiteY6" fmla="*/ 7247 h 61809"/>
                  <a:gd name="connsiteX7" fmla="*/ 0 w 554776"/>
                  <a:gd name="connsiteY7" fmla="*/ 41176 h 61809"/>
                  <a:gd name="connsiteX8" fmla="*/ 306444 w 554776"/>
                  <a:gd name="connsiteY8" fmla="*/ 61750 h 61809"/>
                  <a:gd name="connsiteX9" fmla="*/ 527344 w 554776"/>
                  <a:gd name="connsiteY9" fmla="*/ 52365 h 61809"/>
                  <a:gd name="connsiteX10" fmla="*/ 554776 w 554776"/>
                  <a:gd name="connsiteY10" fmla="*/ 49117 h 61809"/>
                  <a:gd name="connsiteX11" fmla="*/ 433137 w 554776"/>
                  <a:gd name="connsiteY11" fmla="*/ 3998 h 61809"/>
                  <a:gd name="connsiteX12" fmla="*/ 311859 w 554776"/>
                  <a:gd name="connsiteY12" fmla="*/ 1472 h 61809"/>
                  <a:gd name="connsiteX13" fmla="*/ 311859 w 554776"/>
                  <a:gd name="connsiteY13" fmla="*/ 2194 h 61809"/>
                  <a:gd name="connsiteX14" fmla="*/ 281539 w 554776"/>
                  <a:gd name="connsiteY14" fmla="*/ 28904 h 61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4776" h="61809">
                    <a:moveTo>
                      <a:pt x="281539" y="28904"/>
                    </a:moveTo>
                    <a:cubicBezTo>
                      <a:pt x="280095" y="28543"/>
                      <a:pt x="273959" y="27460"/>
                      <a:pt x="267823" y="25294"/>
                    </a:cubicBezTo>
                    <a:cubicBezTo>
                      <a:pt x="262770" y="23129"/>
                      <a:pt x="257356" y="20241"/>
                      <a:pt x="259521" y="13383"/>
                    </a:cubicBezTo>
                    <a:cubicBezTo>
                      <a:pt x="260965" y="7969"/>
                      <a:pt x="265657" y="6886"/>
                      <a:pt x="270711" y="7969"/>
                    </a:cubicBezTo>
                    <a:cubicBezTo>
                      <a:pt x="285148" y="10856"/>
                      <a:pt x="289119" y="10856"/>
                      <a:pt x="289841" y="2555"/>
                    </a:cubicBezTo>
                    <a:cubicBezTo>
                      <a:pt x="284427" y="2916"/>
                      <a:pt x="260965" y="-333"/>
                      <a:pt x="255551" y="28"/>
                    </a:cubicBezTo>
                    <a:cubicBezTo>
                      <a:pt x="208267" y="2555"/>
                      <a:pt x="180835" y="750"/>
                      <a:pt x="134273" y="7247"/>
                    </a:cubicBezTo>
                    <a:cubicBezTo>
                      <a:pt x="88071" y="13744"/>
                      <a:pt x="40426" y="15910"/>
                      <a:pt x="0" y="41176"/>
                    </a:cubicBezTo>
                    <a:cubicBezTo>
                      <a:pt x="101426" y="56697"/>
                      <a:pt x="203574" y="62472"/>
                      <a:pt x="306444" y="61750"/>
                    </a:cubicBezTo>
                    <a:cubicBezTo>
                      <a:pt x="380439" y="61028"/>
                      <a:pt x="454072" y="60667"/>
                      <a:pt x="527344" y="52365"/>
                    </a:cubicBezTo>
                    <a:cubicBezTo>
                      <a:pt x="536007" y="51283"/>
                      <a:pt x="545391" y="50561"/>
                      <a:pt x="554776" y="49117"/>
                    </a:cubicBezTo>
                    <a:cubicBezTo>
                      <a:pt x="528066" y="12300"/>
                      <a:pt x="474646" y="7608"/>
                      <a:pt x="433137" y="3998"/>
                    </a:cubicBezTo>
                    <a:cubicBezTo>
                      <a:pt x="396681" y="750"/>
                      <a:pt x="348675" y="389"/>
                      <a:pt x="311859" y="1472"/>
                    </a:cubicBezTo>
                    <a:cubicBezTo>
                      <a:pt x="311859" y="1833"/>
                      <a:pt x="311859" y="1833"/>
                      <a:pt x="311859" y="2194"/>
                    </a:cubicBezTo>
                    <a:cubicBezTo>
                      <a:pt x="320161" y="27460"/>
                      <a:pt x="314385" y="29265"/>
                      <a:pt x="281539" y="28904"/>
                    </a:cubicBezTo>
                    <a:close/>
                  </a:path>
                </a:pathLst>
              </a:custGeom>
              <a:solidFill>
                <a:srgbClr val="FFFFFF"/>
              </a:solidFill>
              <a:ln w="3607" cap="flat">
                <a:noFill/>
                <a:prstDash val="solid"/>
                <a:miter/>
              </a:ln>
            </p:spPr>
            <p:txBody>
              <a:bodyPr rtlCol="0" anchor="ctr"/>
              <a:lstStyle/>
              <a:p>
                <a:endParaRPr lang="en-US"/>
              </a:p>
            </p:txBody>
          </p:sp>
          <p:sp>
            <p:nvSpPr>
              <p:cNvPr id="104" name="Freeform 226">
                <a:extLst>
                  <a:ext uri="{FF2B5EF4-FFF2-40B4-BE49-F238E27FC236}">
                    <a16:creationId xmlns:a16="http://schemas.microsoft.com/office/drawing/2014/main" id="{409C157C-D986-471F-BADE-3C8E0327CEBF}"/>
                  </a:ext>
                </a:extLst>
              </p:cNvPr>
              <p:cNvSpPr/>
              <p:nvPr/>
            </p:nvSpPr>
            <p:spPr>
              <a:xfrm>
                <a:off x="5879786" y="4122424"/>
                <a:ext cx="354094" cy="442258"/>
              </a:xfrm>
              <a:custGeom>
                <a:avLst/>
                <a:gdLst>
                  <a:gd name="connsiteX0" fmla="*/ 151242 w 354094"/>
                  <a:gd name="connsiteY0" fmla="*/ 440311 h 442258"/>
                  <a:gd name="connsiteX1" fmla="*/ 239674 w 354094"/>
                  <a:gd name="connsiteY1" fmla="*/ 411074 h 442258"/>
                  <a:gd name="connsiteX2" fmla="*/ 301035 w 354094"/>
                  <a:gd name="connsiteY2" fmla="*/ 324086 h 442258"/>
                  <a:gd name="connsiteX3" fmla="*/ 354094 w 354094"/>
                  <a:gd name="connsiteY3" fmla="*/ 174293 h 442258"/>
                  <a:gd name="connsiteX4" fmla="*/ 286597 w 354094"/>
                  <a:gd name="connsiteY4" fmla="*/ 38215 h 442258"/>
                  <a:gd name="connsiteX5" fmla="*/ 42958 w 354094"/>
                  <a:gd name="connsiteY5" fmla="*/ 60594 h 442258"/>
                  <a:gd name="connsiteX6" fmla="*/ 5 w 354094"/>
                  <a:gd name="connsiteY6" fmla="*/ 162742 h 442258"/>
                  <a:gd name="connsiteX7" fmla="*/ 60283 w 354094"/>
                  <a:gd name="connsiteY7" fmla="*/ 338163 h 442258"/>
                  <a:gd name="connsiteX8" fmla="*/ 109372 w 354094"/>
                  <a:gd name="connsiteY8" fmla="*/ 417210 h 442258"/>
                  <a:gd name="connsiteX9" fmla="*/ 151242 w 354094"/>
                  <a:gd name="connsiteY9" fmla="*/ 440311 h 442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4094" h="442258">
                    <a:moveTo>
                      <a:pt x="151242" y="440311"/>
                    </a:moveTo>
                    <a:cubicBezTo>
                      <a:pt x="185532" y="445725"/>
                      <a:pt x="217656" y="441033"/>
                      <a:pt x="239674" y="411074"/>
                    </a:cubicBezTo>
                    <a:cubicBezTo>
                      <a:pt x="260609" y="382559"/>
                      <a:pt x="285876" y="356932"/>
                      <a:pt x="301035" y="324086"/>
                    </a:cubicBezTo>
                    <a:cubicBezTo>
                      <a:pt x="324858" y="272831"/>
                      <a:pt x="349763" y="221937"/>
                      <a:pt x="354094" y="174293"/>
                    </a:cubicBezTo>
                    <a:cubicBezTo>
                      <a:pt x="353733" y="116902"/>
                      <a:pt x="336047" y="72866"/>
                      <a:pt x="286597" y="38215"/>
                    </a:cubicBezTo>
                    <a:cubicBezTo>
                      <a:pt x="202136" y="-20980"/>
                      <a:pt x="117313" y="-9791"/>
                      <a:pt x="42958" y="60594"/>
                    </a:cubicBezTo>
                    <a:cubicBezTo>
                      <a:pt x="18775" y="83695"/>
                      <a:pt x="-356" y="128452"/>
                      <a:pt x="5" y="162742"/>
                    </a:cubicBezTo>
                    <a:cubicBezTo>
                      <a:pt x="727" y="226630"/>
                      <a:pt x="31046" y="283299"/>
                      <a:pt x="60283" y="338163"/>
                    </a:cubicBezTo>
                    <a:cubicBezTo>
                      <a:pt x="78331" y="371731"/>
                      <a:pt x="85911" y="386891"/>
                      <a:pt x="109372" y="417210"/>
                    </a:cubicBezTo>
                    <a:cubicBezTo>
                      <a:pt x="118396" y="429121"/>
                      <a:pt x="137526" y="438145"/>
                      <a:pt x="151242" y="440311"/>
                    </a:cubicBezTo>
                    <a:close/>
                  </a:path>
                </a:pathLst>
              </a:custGeom>
              <a:solidFill>
                <a:srgbClr val="FFFFFF"/>
              </a:solidFill>
              <a:ln w="3607" cap="flat">
                <a:noFill/>
                <a:prstDash val="solid"/>
                <a:miter/>
              </a:ln>
            </p:spPr>
            <p:txBody>
              <a:bodyPr rtlCol="0" anchor="ctr"/>
              <a:lstStyle/>
              <a:p>
                <a:endParaRPr lang="en-US"/>
              </a:p>
            </p:txBody>
          </p:sp>
          <p:sp>
            <p:nvSpPr>
              <p:cNvPr id="105" name="Freeform 227">
                <a:extLst>
                  <a:ext uri="{FF2B5EF4-FFF2-40B4-BE49-F238E27FC236}">
                    <a16:creationId xmlns:a16="http://schemas.microsoft.com/office/drawing/2014/main" id="{AB9DB669-CE66-2371-32C9-6C64630E7960}"/>
                  </a:ext>
                </a:extLst>
              </p:cNvPr>
              <p:cNvSpPr/>
              <p:nvPr/>
            </p:nvSpPr>
            <p:spPr>
              <a:xfrm>
                <a:off x="6061348" y="4635285"/>
                <a:ext cx="207905" cy="75048"/>
              </a:xfrm>
              <a:custGeom>
                <a:avLst/>
                <a:gdLst>
                  <a:gd name="connsiteX0" fmla="*/ 93124 w 207905"/>
                  <a:gd name="connsiteY0" fmla="*/ 58474 h 75048"/>
                  <a:gd name="connsiteX1" fmla="*/ 1444 w 207905"/>
                  <a:gd name="connsiteY1" fmla="*/ 33568 h 75048"/>
                  <a:gd name="connsiteX2" fmla="*/ 0 w 207905"/>
                  <a:gd name="connsiteY2" fmla="*/ 33929 h 75048"/>
                  <a:gd name="connsiteX3" fmla="*/ 2526 w 207905"/>
                  <a:gd name="connsiteY3" fmla="*/ 43314 h 75048"/>
                  <a:gd name="connsiteX4" fmla="*/ 33207 w 207905"/>
                  <a:gd name="connsiteY4" fmla="*/ 57752 h 75048"/>
                  <a:gd name="connsiteX5" fmla="*/ 207906 w 207905"/>
                  <a:gd name="connsiteY5" fmla="*/ 0 h 75048"/>
                  <a:gd name="connsiteX6" fmla="*/ 199965 w 207905"/>
                  <a:gd name="connsiteY6" fmla="*/ 4332 h 75048"/>
                  <a:gd name="connsiteX7" fmla="*/ 93124 w 207905"/>
                  <a:gd name="connsiteY7" fmla="*/ 58474 h 7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905" h="75048">
                    <a:moveTo>
                      <a:pt x="93124" y="58474"/>
                    </a:moveTo>
                    <a:cubicBezTo>
                      <a:pt x="61722" y="60639"/>
                      <a:pt x="28154" y="49811"/>
                      <a:pt x="1444" y="33568"/>
                    </a:cubicBezTo>
                    <a:cubicBezTo>
                      <a:pt x="1083" y="33568"/>
                      <a:pt x="361" y="33568"/>
                      <a:pt x="0" y="33929"/>
                    </a:cubicBezTo>
                    <a:cubicBezTo>
                      <a:pt x="1083" y="36456"/>
                      <a:pt x="1805" y="39704"/>
                      <a:pt x="2526" y="43314"/>
                    </a:cubicBezTo>
                    <a:cubicBezTo>
                      <a:pt x="12994" y="48006"/>
                      <a:pt x="31041" y="56669"/>
                      <a:pt x="33207" y="57752"/>
                    </a:cubicBezTo>
                    <a:cubicBezTo>
                      <a:pt x="98178" y="93846"/>
                      <a:pt x="168201" y="72912"/>
                      <a:pt x="207906" y="0"/>
                    </a:cubicBezTo>
                    <a:cubicBezTo>
                      <a:pt x="205379" y="1444"/>
                      <a:pt x="202491" y="2888"/>
                      <a:pt x="199965" y="4332"/>
                    </a:cubicBezTo>
                    <a:cubicBezTo>
                      <a:pt x="172533" y="36817"/>
                      <a:pt x="137160" y="55586"/>
                      <a:pt x="93124" y="58474"/>
                    </a:cubicBezTo>
                    <a:close/>
                  </a:path>
                </a:pathLst>
              </a:custGeom>
              <a:solidFill>
                <a:srgbClr val="FFFFFF"/>
              </a:solidFill>
              <a:ln w="3607" cap="flat">
                <a:noFill/>
                <a:prstDash val="solid"/>
                <a:miter/>
              </a:ln>
            </p:spPr>
            <p:txBody>
              <a:bodyPr rtlCol="0" anchor="ctr"/>
              <a:lstStyle/>
              <a:p>
                <a:endParaRPr lang="en-US"/>
              </a:p>
            </p:txBody>
          </p:sp>
          <p:sp>
            <p:nvSpPr>
              <p:cNvPr id="106" name="Freeform 228">
                <a:extLst>
                  <a:ext uri="{FF2B5EF4-FFF2-40B4-BE49-F238E27FC236}">
                    <a16:creationId xmlns:a16="http://schemas.microsoft.com/office/drawing/2014/main" id="{0B0C5DC5-B27D-2250-2844-AF941EA68869}"/>
                  </a:ext>
                </a:extLst>
              </p:cNvPr>
              <p:cNvSpPr/>
              <p:nvPr/>
            </p:nvSpPr>
            <p:spPr>
              <a:xfrm>
                <a:off x="6047993" y="4682209"/>
                <a:ext cx="1443" cy="2887"/>
              </a:xfrm>
              <a:custGeom>
                <a:avLst/>
                <a:gdLst>
                  <a:gd name="connsiteX0" fmla="*/ 361 w 1443"/>
                  <a:gd name="connsiteY0" fmla="*/ 1083 h 2887"/>
                  <a:gd name="connsiteX1" fmla="*/ 1083 w 1443"/>
                  <a:gd name="connsiteY1" fmla="*/ 2888 h 2887"/>
                  <a:gd name="connsiteX2" fmla="*/ 1444 w 1443"/>
                  <a:gd name="connsiteY2" fmla="*/ 361 h 2887"/>
                  <a:gd name="connsiteX3" fmla="*/ 0 w 1443"/>
                  <a:gd name="connsiteY3" fmla="*/ 0 h 2887"/>
                  <a:gd name="connsiteX4" fmla="*/ 361 w 1443"/>
                  <a:gd name="connsiteY4" fmla="*/ 1083 h 2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 h="2887">
                    <a:moveTo>
                      <a:pt x="361" y="1083"/>
                    </a:moveTo>
                    <a:cubicBezTo>
                      <a:pt x="722" y="1805"/>
                      <a:pt x="722" y="2166"/>
                      <a:pt x="1083" y="2888"/>
                    </a:cubicBezTo>
                    <a:cubicBezTo>
                      <a:pt x="1083" y="2166"/>
                      <a:pt x="1083" y="1444"/>
                      <a:pt x="1444" y="361"/>
                    </a:cubicBezTo>
                    <a:cubicBezTo>
                      <a:pt x="1083" y="361"/>
                      <a:pt x="361" y="361"/>
                      <a:pt x="0" y="0"/>
                    </a:cubicBezTo>
                    <a:cubicBezTo>
                      <a:pt x="0" y="722"/>
                      <a:pt x="0" y="722"/>
                      <a:pt x="361" y="1083"/>
                    </a:cubicBezTo>
                    <a:close/>
                  </a:path>
                </a:pathLst>
              </a:custGeom>
              <a:solidFill>
                <a:srgbClr val="FFFFFF"/>
              </a:solidFill>
              <a:ln w="3607" cap="flat">
                <a:noFill/>
                <a:prstDash val="solid"/>
                <a:miter/>
              </a:ln>
            </p:spPr>
            <p:txBody>
              <a:bodyPr rtlCol="0" anchor="ctr"/>
              <a:lstStyle/>
              <a:p>
                <a:endParaRPr lang="en-US"/>
              </a:p>
            </p:txBody>
          </p:sp>
          <p:sp>
            <p:nvSpPr>
              <p:cNvPr id="107" name="Freeform 229">
                <a:extLst>
                  <a:ext uri="{FF2B5EF4-FFF2-40B4-BE49-F238E27FC236}">
                    <a16:creationId xmlns:a16="http://schemas.microsoft.com/office/drawing/2014/main" id="{A9985034-7B73-E57D-DEDE-44D57124EEE3}"/>
                  </a:ext>
                </a:extLst>
              </p:cNvPr>
              <p:cNvSpPr/>
              <p:nvPr/>
            </p:nvSpPr>
            <p:spPr>
              <a:xfrm>
                <a:off x="6017674" y="4579339"/>
                <a:ext cx="99621" cy="80680"/>
              </a:xfrm>
              <a:custGeom>
                <a:avLst/>
                <a:gdLst>
                  <a:gd name="connsiteX0" fmla="*/ 0 w 99621"/>
                  <a:gd name="connsiteY0" fmla="*/ 56669 h 80680"/>
                  <a:gd name="connsiteX1" fmla="*/ 16964 w 99621"/>
                  <a:gd name="connsiteY1" fmla="*/ 75799 h 80680"/>
                  <a:gd name="connsiteX2" fmla="*/ 22018 w 99621"/>
                  <a:gd name="connsiteY2" fmla="*/ 80491 h 80680"/>
                  <a:gd name="connsiteX3" fmla="*/ 24183 w 99621"/>
                  <a:gd name="connsiteY3" fmla="*/ 80131 h 80680"/>
                  <a:gd name="connsiteX4" fmla="*/ 57390 w 99621"/>
                  <a:gd name="connsiteY4" fmla="*/ 76882 h 80680"/>
                  <a:gd name="connsiteX5" fmla="*/ 78325 w 99621"/>
                  <a:gd name="connsiteY5" fmla="*/ 58113 h 80680"/>
                  <a:gd name="connsiteX6" fmla="*/ 79769 w 99621"/>
                  <a:gd name="connsiteY6" fmla="*/ 57030 h 80680"/>
                  <a:gd name="connsiteX7" fmla="*/ 99621 w 99621"/>
                  <a:gd name="connsiteY7" fmla="*/ 0 h 80680"/>
                  <a:gd name="connsiteX8" fmla="*/ 0 w 99621"/>
                  <a:gd name="connsiteY8" fmla="*/ 56669 h 8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621" h="80680">
                    <a:moveTo>
                      <a:pt x="0" y="56669"/>
                    </a:moveTo>
                    <a:cubicBezTo>
                      <a:pt x="7941" y="65332"/>
                      <a:pt x="14438" y="73272"/>
                      <a:pt x="16964" y="75799"/>
                    </a:cubicBezTo>
                    <a:cubicBezTo>
                      <a:pt x="18769" y="77604"/>
                      <a:pt x="20213" y="79048"/>
                      <a:pt x="22018" y="80491"/>
                    </a:cubicBezTo>
                    <a:cubicBezTo>
                      <a:pt x="22739" y="80491"/>
                      <a:pt x="23462" y="80131"/>
                      <a:pt x="24183" y="80131"/>
                    </a:cubicBezTo>
                    <a:cubicBezTo>
                      <a:pt x="34651" y="80131"/>
                      <a:pt x="48006" y="82657"/>
                      <a:pt x="57390" y="76882"/>
                    </a:cubicBezTo>
                    <a:cubicBezTo>
                      <a:pt x="65331" y="71829"/>
                      <a:pt x="72550" y="65693"/>
                      <a:pt x="78325" y="58113"/>
                    </a:cubicBezTo>
                    <a:cubicBezTo>
                      <a:pt x="78686" y="57752"/>
                      <a:pt x="79408" y="57391"/>
                      <a:pt x="79769" y="57030"/>
                    </a:cubicBezTo>
                    <a:cubicBezTo>
                      <a:pt x="90959" y="38982"/>
                      <a:pt x="97456" y="16243"/>
                      <a:pt x="99621" y="0"/>
                    </a:cubicBezTo>
                    <a:cubicBezTo>
                      <a:pt x="74355" y="29237"/>
                      <a:pt x="39343" y="50172"/>
                      <a:pt x="0" y="56669"/>
                    </a:cubicBezTo>
                    <a:close/>
                  </a:path>
                </a:pathLst>
              </a:custGeom>
              <a:solidFill>
                <a:srgbClr val="FFFFFF"/>
              </a:solidFill>
              <a:ln w="3607" cap="flat">
                <a:noFill/>
                <a:prstDash val="solid"/>
                <a:miter/>
              </a:ln>
            </p:spPr>
            <p:txBody>
              <a:bodyPr rtlCol="0" anchor="ctr"/>
              <a:lstStyle/>
              <a:p>
                <a:endParaRPr lang="en-US"/>
              </a:p>
            </p:txBody>
          </p:sp>
          <p:sp>
            <p:nvSpPr>
              <p:cNvPr id="108" name="Freeform 230">
                <a:extLst>
                  <a:ext uri="{FF2B5EF4-FFF2-40B4-BE49-F238E27FC236}">
                    <a16:creationId xmlns:a16="http://schemas.microsoft.com/office/drawing/2014/main" id="{9D3EE8C8-365D-105B-4818-6EA02D264735}"/>
                  </a:ext>
                </a:extLst>
              </p:cNvPr>
              <p:cNvSpPr/>
              <p:nvPr/>
            </p:nvSpPr>
            <p:spPr>
              <a:xfrm>
                <a:off x="5818070" y="4642504"/>
                <a:ext cx="223426" cy="76890"/>
              </a:xfrm>
              <a:custGeom>
                <a:avLst/>
                <a:gdLst>
                  <a:gd name="connsiteX0" fmla="*/ 194190 w 223426"/>
                  <a:gd name="connsiteY0" fmla="*/ 10468 h 76890"/>
                  <a:gd name="connsiteX1" fmla="*/ 185888 w 223426"/>
                  <a:gd name="connsiteY1" fmla="*/ 0 h 76890"/>
                  <a:gd name="connsiteX2" fmla="*/ 141852 w 223426"/>
                  <a:gd name="connsiteY2" fmla="*/ 2527 h 76890"/>
                  <a:gd name="connsiteX3" fmla="*/ 134994 w 223426"/>
                  <a:gd name="connsiteY3" fmla="*/ 3249 h 76890"/>
                  <a:gd name="connsiteX4" fmla="*/ 131024 w 223426"/>
                  <a:gd name="connsiteY4" fmla="*/ 3971 h 76890"/>
                  <a:gd name="connsiteX5" fmla="*/ 112255 w 223426"/>
                  <a:gd name="connsiteY5" fmla="*/ 7580 h 76890"/>
                  <a:gd name="connsiteX6" fmla="*/ 66775 w 223426"/>
                  <a:gd name="connsiteY6" fmla="*/ 20213 h 76890"/>
                  <a:gd name="connsiteX7" fmla="*/ 61361 w 223426"/>
                  <a:gd name="connsiteY7" fmla="*/ 22018 h 76890"/>
                  <a:gd name="connsiteX8" fmla="*/ 59917 w 223426"/>
                  <a:gd name="connsiteY8" fmla="*/ 22740 h 76890"/>
                  <a:gd name="connsiteX9" fmla="*/ 46923 w 223426"/>
                  <a:gd name="connsiteY9" fmla="*/ 29598 h 76890"/>
                  <a:gd name="connsiteX10" fmla="*/ 20935 w 223426"/>
                  <a:gd name="connsiteY10" fmla="*/ 45841 h 76890"/>
                  <a:gd name="connsiteX11" fmla="*/ 8302 w 223426"/>
                  <a:gd name="connsiteY11" fmla="*/ 57391 h 76890"/>
                  <a:gd name="connsiteX12" fmla="*/ 3609 w 223426"/>
                  <a:gd name="connsiteY12" fmla="*/ 62444 h 76890"/>
                  <a:gd name="connsiteX13" fmla="*/ 0 w 223426"/>
                  <a:gd name="connsiteY13" fmla="*/ 71107 h 76890"/>
                  <a:gd name="connsiteX14" fmla="*/ 9024 w 223426"/>
                  <a:gd name="connsiteY14" fmla="*/ 73272 h 76890"/>
                  <a:gd name="connsiteX15" fmla="*/ 163870 w 223426"/>
                  <a:gd name="connsiteY15" fmla="*/ 40426 h 76890"/>
                  <a:gd name="connsiteX16" fmla="*/ 214042 w 223426"/>
                  <a:gd name="connsiteY16" fmla="*/ 38622 h 76890"/>
                  <a:gd name="connsiteX17" fmla="*/ 223427 w 223426"/>
                  <a:gd name="connsiteY17" fmla="*/ 35734 h 76890"/>
                  <a:gd name="connsiteX18" fmla="*/ 194190 w 223426"/>
                  <a:gd name="connsiteY18" fmla="*/ 10468 h 76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3426" h="76890">
                    <a:moveTo>
                      <a:pt x="194190" y="10468"/>
                    </a:moveTo>
                    <a:cubicBezTo>
                      <a:pt x="193829" y="9746"/>
                      <a:pt x="190580" y="5776"/>
                      <a:pt x="185888" y="0"/>
                    </a:cubicBezTo>
                    <a:cubicBezTo>
                      <a:pt x="171089" y="361"/>
                      <a:pt x="156290" y="1083"/>
                      <a:pt x="141852" y="2527"/>
                    </a:cubicBezTo>
                    <a:cubicBezTo>
                      <a:pt x="138965" y="2888"/>
                      <a:pt x="136799" y="2888"/>
                      <a:pt x="134994" y="3249"/>
                    </a:cubicBezTo>
                    <a:cubicBezTo>
                      <a:pt x="133911" y="3609"/>
                      <a:pt x="132468" y="3609"/>
                      <a:pt x="131024" y="3971"/>
                    </a:cubicBezTo>
                    <a:cubicBezTo>
                      <a:pt x="124888" y="5053"/>
                      <a:pt x="118391" y="6136"/>
                      <a:pt x="112255" y="7580"/>
                    </a:cubicBezTo>
                    <a:cubicBezTo>
                      <a:pt x="97095" y="11190"/>
                      <a:pt x="81574" y="14799"/>
                      <a:pt x="66775" y="20213"/>
                    </a:cubicBezTo>
                    <a:cubicBezTo>
                      <a:pt x="64610" y="20935"/>
                      <a:pt x="62805" y="21657"/>
                      <a:pt x="61361" y="22018"/>
                    </a:cubicBezTo>
                    <a:cubicBezTo>
                      <a:pt x="61000" y="22379"/>
                      <a:pt x="60278" y="22379"/>
                      <a:pt x="59917" y="22740"/>
                    </a:cubicBezTo>
                    <a:cubicBezTo>
                      <a:pt x="55586" y="24905"/>
                      <a:pt x="51254" y="27071"/>
                      <a:pt x="46923" y="29598"/>
                    </a:cubicBezTo>
                    <a:cubicBezTo>
                      <a:pt x="37899" y="34651"/>
                      <a:pt x="29237" y="40066"/>
                      <a:pt x="20935" y="45841"/>
                    </a:cubicBezTo>
                    <a:cubicBezTo>
                      <a:pt x="20935" y="46201"/>
                      <a:pt x="10107" y="55586"/>
                      <a:pt x="8302" y="57391"/>
                    </a:cubicBezTo>
                    <a:cubicBezTo>
                      <a:pt x="6497" y="58835"/>
                      <a:pt x="5053" y="60639"/>
                      <a:pt x="3609" y="62444"/>
                    </a:cubicBezTo>
                    <a:cubicBezTo>
                      <a:pt x="2526" y="65332"/>
                      <a:pt x="1083" y="68219"/>
                      <a:pt x="0" y="71107"/>
                    </a:cubicBezTo>
                    <a:cubicBezTo>
                      <a:pt x="722" y="77604"/>
                      <a:pt x="2526" y="79048"/>
                      <a:pt x="9024" y="73272"/>
                    </a:cubicBezTo>
                    <a:cubicBezTo>
                      <a:pt x="52337" y="33568"/>
                      <a:pt x="110811" y="21657"/>
                      <a:pt x="163870" y="40426"/>
                    </a:cubicBezTo>
                    <a:cubicBezTo>
                      <a:pt x="180474" y="46201"/>
                      <a:pt x="197438" y="48367"/>
                      <a:pt x="214042" y="38622"/>
                    </a:cubicBezTo>
                    <a:cubicBezTo>
                      <a:pt x="216568" y="37178"/>
                      <a:pt x="220178" y="35734"/>
                      <a:pt x="223427" y="35734"/>
                    </a:cubicBezTo>
                    <a:cubicBezTo>
                      <a:pt x="211154" y="29237"/>
                      <a:pt x="202131" y="22379"/>
                      <a:pt x="194190" y="10468"/>
                    </a:cubicBezTo>
                    <a:close/>
                  </a:path>
                </a:pathLst>
              </a:custGeom>
              <a:solidFill>
                <a:srgbClr val="FFFFFF"/>
              </a:solidFill>
              <a:ln w="3607" cap="flat">
                <a:noFill/>
                <a:prstDash val="solid"/>
                <a:miter/>
              </a:ln>
            </p:spPr>
            <p:txBody>
              <a:bodyPr rtlCol="0" anchor="ctr"/>
              <a:lstStyle/>
              <a:p>
                <a:endParaRPr lang="en-US"/>
              </a:p>
            </p:txBody>
          </p:sp>
          <p:sp>
            <p:nvSpPr>
              <p:cNvPr id="109" name="Freeform 231">
                <a:extLst>
                  <a:ext uri="{FF2B5EF4-FFF2-40B4-BE49-F238E27FC236}">
                    <a16:creationId xmlns:a16="http://schemas.microsoft.com/office/drawing/2014/main" id="{697D5542-CD3F-249C-0E43-DF3412854443}"/>
                  </a:ext>
                </a:extLst>
              </p:cNvPr>
              <p:cNvSpPr/>
              <p:nvPr/>
            </p:nvSpPr>
            <p:spPr>
              <a:xfrm>
                <a:off x="5717726" y="5341299"/>
                <a:ext cx="728898" cy="527643"/>
              </a:xfrm>
              <a:custGeom>
                <a:avLst/>
                <a:gdLst>
                  <a:gd name="connsiteX0" fmla="*/ 726948 w 728898"/>
                  <a:gd name="connsiteY0" fmla="*/ 0 h 527643"/>
                  <a:gd name="connsiteX1" fmla="*/ 725866 w 728898"/>
                  <a:gd name="connsiteY1" fmla="*/ 722 h 527643"/>
                  <a:gd name="connsiteX2" fmla="*/ 593398 w 728898"/>
                  <a:gd name="connsiteY2" fmla="*/ 38260 h 527643"/>
                  <a:gd name="connsiteX3" fmla="*/ 571741 w 728898"/>
                  <a:gd name="connsiteY3" fmla="*/ 144379 h 527643"/>
                  <a:gd name="connsiteX4" fmla="*/ 345066 w 728898"/>
                  <a:gd name="connsiteY4" fmla="*/ 400290 h 527643"/>
                  <a:gd name="connsiteX5" fmla="*/ 149793 w 728898"/>
                  <a:gd name="connsiteY5" fmla="*/ 405344 h 527643"/>
                  <a:gd name="connsiteX6" fmla="*/ 0 w 728898"/>
                  <a:gd name="connsiteY6" fmla="*/ 329906 h 527643"/>
                  <a:gd name="connsiteX7" fmla="*/ 164953 w 728898"/>
                  <a:gd name="connsiteY7" fmla="*/ 494859 h 527643"/>
                  <a:gd name="connsiteX8" fmla="*/ 500273 w 728898"/>
                  <a:gd name="connsiteY8" fmla="*/ 499190 h 527643"/>
                  <a:gd name="connsiteX9" fmla="*/ 672806 w 728898"/>
                  <a:gd name="connsiteY9" fmla="*/ 330267 h 527643"/>
                  <a:gd name="connsiteX10" fmla="*/ 726948 w 728898"/>
                  <a:gd name="connsiteY10" fmla="*/ 0 h 527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898" h="527643">
                    <a:moveTo>
                      <a:pt x="726948" y="0"/>
                    </a:moveTo>
                    <a:cubicBezTo>
                      <a:pt x="726587" y="361"/>
                      <a:pt x="726226" y="361"/>
                      <a:pt x="725866" y="722"/>
                    </a:cubicBezTo>
                    <a:cubicBezTo>
                      <a:pt x="689049" y="26349"/>
                      <a:pt x="640321" y="34290"/>
                      <a:pt x="593398" y="38260"/>
                    </a:cubicBezTo>
                    <a:cubicBezTo>
                      <a:pt x="590510" y="73994"/>
                      <a:pt x="583652" y="109367"/>
                      <a:pt x="571741" y="144379"/>
                    </a:cubicBezTo>
                    <a:cubicBezTo>
                      <a:pt x="532397" y="259882"/>
                      <a:pt x="462013" y="356255"/>
                      <a:pt x="345066" y="400290"/>
                    </a:cubicBezTo>
                    <a:cubicBezTo>
                      <a:pt x="286231" y="422308"/>
                      <a:pt x="210072" y="420142"/>
                      <a:pt x="149793" y="405344"/>
                    </a:cubicBezTo>
                    <a:cubicBezTo>
                      <a:pt x="93485" y="391628"/>
                      <a:pt x="45118" y="364557"/>
                      <a:pt x="0" y="329906"/>
                    </a:cubicBezTo>
                    <a:cubicBezTo>
                      <a:pt x="31403" y="408953"/>
                      <a:pt x="87710" y="462734"/>
                      <a:pt x="164953" y="494859"/>
                    </a:cubicBezTo>
                    <a:cubicBezTo>
                      <a:pt x="268184" y="537450"/>
                      <a:pt x="395237" y="538172"/>
                      <a:pt x="500273" y="499190"/>
                    </a:cubicBezTo>
                    <a:cubicBezTo>
                      <a:pt x="586540" y="467066"/>
                      <a:pt x="631658" y="414367"/>
                      <a:pt x="672806" y="330267"/>
                    </a:cubicBezTo>
                    <a:cubicBezTo>
                      <a:pt x="715037" y="243639"/>
                      <a:pt x="735611" y="101065"/>
                      <a:pt x="726948" y="0"/>
                    </a:cubicBezTo>
                    <a:close/>
                  </a:path>
                </a:pathLst>
              </a:custGeom>
              <a:solidFill>
                <a:srgbClr val="FFFFFF"/>
              </a:solidFill>
              <a:ln w="3607" cap="flat">
                <a:noFill/>
                <a:prstDash val="solid"/>
                <a:miter/>
              </a:ln>
            </p:spPr>
            <p:txBody>
              <a:bodyPr rtlCol="0" anchor="ctr"/>
              <a:lstStyle/>
              <a:p>
                <a:endParaRPr lang="en-US"/>
              </a:p>
            </p:txBody>
          </p:sp>
          <p:sp>
            <p:nvSpPr>
              <p:cNvPr id="110" name="Freeform 232">
                <a:extLst>
                  <a:ext uri="{FF2B5EF4-FFF2-40B4-BE49-F238E27FC236}">
                    <a16:creationId xmlns:a16="http://schemas.microsoft.com/office/drawing/2014/main" id="{FDEC810A-E590-3B44-5FF8-1EC000039496}"/>
                  </a:ext>
                </a:extLst>
              </p:cNvPr>
              <p:cNvSpPr/>
              <p:nvPr/>
            </p:nvSpPr>
            <p:spPr>
              <a:xfrm>
                <a:off x="5951981" y="5149997"/>
                <a:ext cx="75833" cy="32997"/>
              </a:xfrm>
              <a:custGeom>
                <a:avLst/>
                <a:gdLst>
                  <a:gd name="connsiteX0" fmla="*/ 20935 w 75833"/>
                  <a:gd name="connsiteY0" fmla="*/ 11189 h 32997"/>
                  <a:gd name="connsiteX1" fmla="*/ 0 w 75833"/>
                  <a:gd name="connsiteY1" fmla="*/ 9024 h 32997"/>
                  <a:gd name="connsiteX2" fmla="*/ 23462 w 75833"/>
                  <a:gd name="connsiteY2" fmla="*/ 24183 h 32997"/>
                  <a:gd name="connsiteX3" fmla="*/ 68580 w 75833"/>
                  <a:gd name="connsiteY3" fmla="*/ 25266 h 32997"/>
                  <a:gd name="connsiteX4" fmla="*/ 75438 w 75833"/>
                  <a:gd name="connsiteY4" fmla="*/ 21296 h 32997"/>
                  <a:gd name="connsiteX5" fmla="*/ 67858 w 75833"/>
                  <a:gd name="connsiteY5" fmla="*/ 0 h 32997"/>
                  <a:gd name="connsiteX6" fmla="*/ 20935 w 75833"/>
                  <a:gd name="connsiteY6" fmla="*/ 11189 h 3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33" h="32997">
                    <a:moveTo>
                      <a:pt x="20935" y="11189"/>
                    </a:moveTo>
                    <a:cubicBezTo>
                      <a:pt x="13716" y="11189"/>
                      <a:pt x="6858" y="10467"/>
                      <a:pt x="0" y="9024"/>
                    </a:cubicBezTo>
                    <a:cubicBezTo>
                      <a:pt x="7219" y="14799"/>
                      <a:pt x="14799" y="19852"/>
                      <a:pt x="23462" y="24183"/>
                    </a:cubicBezTo>
                    <a:cubicBezTo>
                      <a:pt x="38622" y="31763"/>
                      <a:pt x="52698" y="38982"/>
                      <a:pt x="68580" y="25266"/>
                    </a:cubicBezTo>
                    <a:cubicBezTo>
                      <a:pt x="70385" y="23462"/>
                      <a:pt x="72912" y="22018"/>
                      <a:pt x="75438" y="21296"/>
                    </a:cubicBezTo>
                    <a:cubicBezTo>
                      <a:pt x="77243" y="14077"/>
                      <a:pt x="72550" y="6497"/>
                      <a:pt x="67858" y="0"/>
                    </a:cubicBezTo>
                    <a:cubicBezTo>
                      <a:pt x="53420" y="6858"/>
                      <a:pt x="37539" y="11189"/>
                      <a:pt x="20935" y="11189"/>
                    </a:cubicBezTo>
                    <a:close/>
                  </a:path>
                </a:pathLst>
              </a:custGeom>
              <a:solidFill>
                <a:srgbClr val="FFFFFF"/>
              </a:solidFill>
              <a:ln w="3607" cap="flat">
                <a:noFill/>
                <a:prstDash val="solid"/>
                <a:miter/>
              </a:ln>
            </p:spPr>
            <p:txBody>
              <a:bodyPr rtlCol="0" anchor="ctr"/>
              <a:lstStyle/>
              <a:p>
                <a:endParaRPr lang="en-US"/>
              </a:p>
            </p:txBody>
          </p:sp>
          <p:sp>
            <p:nvSpPr>
              <p:cNvPr id="111" name="Freeform 233">
                <a:extLst>
                  <a:ext uri="{FF2B5EF4-FFF2-40B4-BE49-F238E27FC236}">
                    <a16:creationId xmlns:a16="http://schemas.microsoft.com/office/drawing/2014/main" id="{5FCFA861-DEBF-814D-EC28-579173F93D61}"/>
                  </a:ext>
                </a:extLst>
              </p:cNvPr>
              <p:cNvSpPr/>
              <p:nvPr/>
            </p:nvSpPr>
            <p:spPr>
              <a:xfrm>
                <a:off x="5718087" y="4774972"/>
                <a:ext cx="285620" cy="285310"/>
              </a:xfrm>
              <a:custGeom>
                <a:avLst/>
                <a:gdLst>
                  <a:gd name="connsiteX0" fmla="*/ 263852 w 285620"/>
                  <a:gd name="connsiteY0" fmla="*/ 0 h 285310"/>
                  <a:gd name="connsiteX1" fmla="*/ 247971 w 285620"/>
                  <a:gd name="connsiteY1" fmla="*/ 6136 h 285310"/>
                  <a:gd name="connsiteX2" fmla="*/ 237864 w 285620"/>
                  <a:gd name="connsiteY2" fmla="*/ 9024 h 285310"/>
                  <a:gd name="connsiteX3" fmla="*/ 235698 w 285620"/>
                  <a:gd name="connsiteY3" fmla="*/ 10106 h 285310"/>
                  <a:gd name="connsiteX4" fmla="*/ 225592 w 285620"/>
                  <a:gd name="connsiteY4" fmla="*/ 17687 h 285310"/>
                  <a:gd name="connsiteX5" fmla="*/ 223426 w 285620"/>
                  <a:gd name="connsiteY5" fmla="*/ 20213 h 285310"/>
                  <a:gd name="connsiteX6" fmla="*/ 218012 w 285620"/>
                  <a:gd name="connsiteY6" fmla="*/ 27793 h 285310"/>
                  <a:gd name="connsiteX7" fmla="*/ 165314 w 285620"/>
                  <a:gd name="connsiteY7" fmla="*/ 138243 h 285310"/>
                  <a:gd name="connsiteX8" fmla="*/ 67136 w 285620"/>
                  <a:gd name="connsiteY8" fmla="*/ 253746 h 285310"/>
                  <a:gd name="connsiteX9" fmla="*/ 8662 w 285620"/>
                  <a:gd name="connsiteY9" fmla="*/ 276846 h 285310"/>
                  <a:gd name="connsiteX10" fmla="*/ 0 w 285620"/>
                  <a:gd name="connsiteY10" fmla="*/ 282261 h 285310"/>
                  <a:gd name="connsiteX11" fmla="*/ 31402 w 285620"/>
                  <a:gd name="connsiteY11" fmla="*/ 277569 h 285310"/>
                  <a:gd name="connsiteX12" fmla="*/ 147988 w 285620"/>
                  <a:gd name="connsiteY12" fmla="*/ 178308 h 285310"/>
                  <a:gd name="connsiteX13" fmla="*/ 282982 w 285620"/>
                  <a:gd name="connsiteY13" fmla="*/ 18769 h 285310"/>
                  <a:gd name="connsiteX14" fmla="*/ 263852 w 285620"/>
                  <a:gd name="connsiteY14" fmla="*/ 0 h 285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5620" h="285310">
                    <a:moveTo>
                      <a:pt x="263852" y="0"/>
                    </a:moveTo>
                    <a:cubicBezTo>
                      <a:pt x="258799" y="2526"/>
                      <a:pt x="253746" y="4331"/>
                      <a:pt x="247971" y="6136"/>
                    </a:cubicBezTo>
                    <a:cubicBezTo>
                      <a:pt x="244722" y="6858"/>
                      <a:pt x="241113" y="7941"/>
                      <a:pt x="237864" y="9024"/>
                    </a:cubicBezTo>
                    <a:cubicBezTo>
                      <a:pt x="237142" y="9385"/>
                      <a:pt x="236421" y="9745"/>
                      <a:pt x="235698" y="10106"/>
                    </a:cubicBezTo>
                    <a:cubicBezTo>
                      <a:pt x="232811" y="11911"/>
                      <a:pt x="228119" y="15520"/>
                      <a:pt x="225592" y="17687"/>
                    </a:cubicBezTo>
                    <a:cubicBezTo>
                      <a:pt x="224870" y="18408"/>
                      <a:pt x="224148" y="19491"/>
                      <a:pt x="223426" y="20213"/>
                    </a:cubicBezTo>
                    <a:cubicBezTo>
                      <a:pt x="221260" y="23101"/>
                      <a:pt x="219095" y="26349"/>
                      <a:pt x="218012" y="27793"/>
                    </a:cubicBezTo>
                    <a:cubicBezTo>
                      <a:pt x="196716" y="62805"/>
                      <a:pt x="183000" y="101426"/>
                      <a:pt x="165314" y="138243"/>
                    </a:cubicBezTo>
                    <a:cubicBezTo>
                      <a:pt x="143657" y="183722"/>
                      <a:pt x="111532" y="228119"/>
                      <a:pt x="67136" y="253746"/>
                    </a:cubicBezTo>
                    <a:cubicBezTo>
                      <a:pt x="48006" y="264574"/>
                      <a:pt x="28876" y="272154"/>
                      <a:pt x="8662" y="276846"/>
                    </a:cubicBezTo>
                    <a:cubicBezTo>
                      <a:pt x="5775" y="278651"/>
                      <a:pt x="2887" y="280456"/>
                      <a:pt x="0" y="282261"/>
                    </a:cubicBezTo>
                    <a:cubicBezTo>
                      <a:pt x="14438" y="290202"/>
                      <a:pt x="22739" y="280456"/>
                      <a:pt x="31402" y="277569"/>
                    </a:cubicBezTo>
                    <a:cubicBezTo>
                      <a:pt x="84100" y="260965"/>
                      <a:pt x="115503" y="219456"/>
                      <a:pt x="147988" y="178308"/>
                    </a:cubicBezTo>
                    <a:cubicBezTo>
                      <a:pt x="189136" y="126332"/>
                      <a:pt x="231367" y="17325"/>
                      <a:pt x="282982" y="18769"/>
                    </a:cubicBezTo>
                    <a:cubicBezTo>
                      <a:pt x="293089" y="11189"/>
                      <a:pt x="271432" y="5775"/>
                      <a:pt x="263852" y="0"/>
                    </a:cubicBezTo>
                    <a:close/>
                  </a:path>
                </a:pathLst>
              </a:custGeom>
              <a:solidFill>
                <a:srgbClr val="FFFFFF"/>
              </a:solidFill>
              <a:ln w="3607" cap="flat">
                <a:noFill/>
                <a:prstDash val="solid"/>
                <a:miter/>
              </a:ln>
            </p:spPr>
            <p:txBody>
              <a:bodyPr rtlCol="0" anchor="ctr"/>
              <a:lstStyle/>
              <a:p>
                <a:endParaRPr lang="en-US"/>
              </a:p>
            </p:txBody>
          </p:sp>
          <p:sp>
            <p:nvSpPr>
              <p:cNvPr id="112" name="Freeform 234">
                <a:extLst>
                  <a:ext uri="{FF2B5EF4-FFF2-40B4-BE49-F238E27FC236}">
                    <a16:creationId xmlns:a16="http://schemas.microsoft.com/office/drawing/2014/main" id="{F67894F3-E78A-C00F-A0EF-9A8C57E50B8C}"/>
                  </a:ext>
                </a:extLst>
              </p:cNvPr>
              <p:cNvSpPr/>
              <p:nvPr/>
            </p:nvSpPr>
            <p:spPr>
              <a:xfrm>
                <a:off x="6152307" y="4887227"/>
                <a:ext cx="280456" cy="157012"/>
              </a:xfrm>
              <a:custGeom>
                <a:avLst/>
                <a:gdLst>
                  <a:gd name="connsiteX0" fmla="*/ 85183 w 280456"/>
                  <a:gd name="connsiteY0" fmla="*/ 71468 h 157012"/>
                  <a:gd name="connsiteX1" fmla="*/ 47284 w 280456"/>
                  <a:gd name="connsiteY1" fmla="*/ 20213 h 157012"/>
                  <a:gd name="connsiteX2" fmla="*/ 36817 w 280456"/>
                  <a:gd name="connsiteY2" fmla="*/ 11189 h 157012"/>
                  <a:gd name="connsiteX3" fmla="*/ 32485 w 280456"/>
                  <a:gd name="connsiteY3" fmla="*/ 8302 h 157012"/>
                  <a:gd name="connsiteX4" fmla="*/ 20935 w 280456"/>
                  <a:gd name="connsiteY4" fmla="*/ 0 h 157012"/>
                  <a:gd name="connsiteX5" fmla="*/ 0 w 280456"/>
                  <a:gd name="connsiteY5" fmla="*/ 2888 h 157012"/>
                  <a:gd name="connsiteX6" fmla="*/ 93125 w 280456"/>
                  <a:gd name="connsiteY6" fmla="*/ 110089 h 157012"/>
                  <a:gd name="connsiteX7" fmla="*/ 209710 w 280456"/>
                  <a:gd name="connsiteY7" fmla="*/ 157012 h 157012"/>
                  <a:gd name="connsiteX8" fmla="*/ 260243 w 280456"/>
                  <a:gd name="connsiteY8" fmla="*/ 140409 h 157012"/>
                  <a:gd name="connsiteX9" fmla="*/ 280456 w 280456"/>
                  <a:gd name="connsiteY9" fmla="*/ 134994 h 157012"/>
                  <a:gd name="connsiteX10" fmla="*/ 280456 w 280456"/>
                  <a:gd name="connsiteY10" fmla="*/ 134272 h 157012"/>
                  <a:gd name="connsiteX11" fmla="*/ 85183 w 280456"/>
                  <a:gd name="connsiteY11" fmla="*/ 71468 h 15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0456" h="157012">
                    <a:moveTo>
                      <a:pt x="85183" y="71468"/>
                    </a:moveTo>
                    <a:cubicBezTo>
                      <a:pt x="71829" y="54864"/>
                      <a:pt x="59917" y="37178"/>
                      <a:pt x="47284" y="20213"/>
                    </a:cubicBezTo>
                    <a:cubicBezTo>
                      <a:pt x="52337" y="27432"/>
                      <a:pt x="41509" y="15882"/>
                      <a:pt x="36817" y="11189"/>
                    </a:cubicBezTo>
                    <a:cubicBezTo>
                      <a:pt x="35734" y="10468"/>
                      <a:pt x="34290" y="9385"/>
                      <a:pt x="32485" y="8302"/>
                    </a:cubicBezTo>
                    <a:cubicBezTo>
                      <a:pt x="28876" y="5775"/>
                      <a:pt x="24905" y="2888"/>
                      <a:pt x="20935" y="0"/>
                    </a:cubicBezTo>
                    <a:cubicBezTo>
                      <a:pt x="14077" y="1083"/>
                      <a:pt x="7219" y="2166"/>
                      <a:pt x="0" y="2888"/>
                    </a:cubicBezTo>
                    <a:cubicBezTo>
                      <a:pt x="37539" y="33207"/>
                      <a:pt x="57391" y="78325"/>
                      <a:pt x="93125" y="110089"/>
                    </a:cubicBezTo>
                    <a:cubicBezTo>
                      <a:pt x="126332" y="139686"/>
                      <a:pt x="166036" y="153042"/>
                      <a:pt x="209710" y="157012"/>
                    </a:cubicBezTo>
                    <a:cubicBezTo>
                      <a:pt x="227397" y="155929"/>
                      <a:pt x="244722" y="149071"/>
                      <a:pt x="260243" y="140409"/>
                    </a:cubicBezTo>
                    <a:cubicBezTo>
                      <a:pt x="265657" y="137521"/>
                      <a:pt x="280456" y="134994"/>
                      <a:pt x="280456" y="134994"/>
                    </a:cubicBezTo>
                    <a:cubicBezTo>
                      <a:pt x="280456" y="134634"/>
                      <a:pt x="280456" y="134634"/>
                      <a:pt x="280456" y="134272"/>
                    </a:cubicBezTo>
                    <a:cubicBezTo>
                      <a:pt x="211876" y="150515"/>
                      <a:pt x="130302" y="128136"/>
                      <a:pt x="85183" y="71468"/>
                    </a:cubicBezTo>
                    <a:close/>
                  </a:path>
                </a:pathLst>
              </a:custGeom>
              <a:solidFill>
                <a:srgbClr val="FFFFFF"/>
              </a:solidFill>
              <a:ln w="3607" cap="flat">
                <a:noFill/>
                <a:prstDash val="solid"/>
                <a:miter/>
              </a:ln>
            </p:spPr>
            <p:txBody>
              <a:bodyPr rtlCol="0" anchor="ctr"/>
              <a:lstStyle/>
              <a:p>
                <a:endParaRPr lang="en-US"/>
              </a:p>
            </p:txBody>
          </p:sp>
          <p:sp>
            <p:nvSpPr>
              <p:cNvPr id="113" name="Freeform 235">
                <a:extLst>
                  <a:ext uri="{FF2B5EF4-FFF2-40B4-BE49-F238E27FC236}">
                    <a16:creationId xmlns:a16="http://schemas.microsoft.com/office/drawing/2014/main" id="{518DFB55-A46C-3A09-E386-9EDFEA9F4806}"/>
                  </a:ext>
                </a:extLst>
              </p:cNvPr>
              <p:cNvSpPr/>
              <p:nvPr/>
            </p:nvSpPr>
            <p:spPr>
              <a:xfrm>
                <a:off x="6080839" y="5250398"/>
                <a:ext cx="363473" cy="113279"/>
              </a:xfrm>
              <a:custGeom>
                <a:avLst/>
                <a:gdLst>
                  <a:gd name="connsiteX0" fmla="*/ 1805 w 363473"/>
                  <a:gd name="connsiteY0" fmla="*/ 55528 h 113279"/>
                  <a:gd name="connsiteX1" fmla="*/ 156651 w 363473"/>
                  <a:gd name="connsiteY1" fmla="*/ 66356 h 113279"/>
                  <a:gd name="connsiteX2" fmla="*/ 263852 w 363473"/>
                  <a:gd name="connsiteY2" fmla="*/ 113279 h 113279"/>
                  <a:gd name="connsiteX3" fmla="*/ 351202 w 363473"/>
                  <a:gd name="connsiteY3" fmla="*/ 85847 h 113279"/>
                  <a:gd name="connsiteX4" fmla="*/ 362030 w 363473"/>
                  <a:gd name="connsiteY4" fmla="*/ 73575 h 113279"/>
                  <a:gd name="connsiteX5" fmla="*/ 363474 w 363473"/>
                  <a:gd name="connsiteY5" fmla="*/ 60220 h 113279"/>
                  <a:gd name="connsiteX6" fmla="*/ 343261 w 363473"/>
                  <a:gd name="connsiteY6" fmla="*/ 33510 h 113279"/>
                  <a:gd name="connsiteX7" fmla="*/ 277568 w 363473"/>
                  <a:gd name="connsiteY7" fmla="*/ 15102 h 113279"/>
                  <a:gd name="connsiteX8" fmla="*/ 102870 w 363473"/>
                  <a:gd name="connsiteY8" fmla="*/ 302 h 113279"/>
                  <a:gd name="connsiteX9" fmla="*/ 0 w 363473"/>
                  <a:gd name="connsiteY9" fmla="*/ 664 h 113279"/>
                  <a:gd name="connsiteX10" fmla="*/ 0 w 363473"/>
                  <a:gd name="connsiteY10" fmla="*/ 664 h 113279"/>
                  <a:gd name="connsiteX11" fmla="*/ 1805 w 363473"/>
                  <a:gd name="connsiteY11" fmla="*/ 49392 h 113279"/>
                  <a:gd name="connsiteX12" fmla="*/ 1805 w 363473"/>
                  <a:gd name="connsiteY12" fmla="*/ 55528 h 113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3473" h="113279">
                    <a:moveTo>
                      <a:pt x="1805" y="55528"/>
                    </a:moveTo>
                    <a:cubicBezTo>
                      <a:pt x="49450" y="53362"/>
                      <a:pt x="109728" y="58776"/>
                      <a:pt x="156651" y="66356"/>
                    </a:cubicBezTo>
                    <a:cubicBezTo>
                      <a:pt x="195633" y="72853"/>
                      <a:pt x="240030" y="77906"/>
                      <a:pt x="263852" y="113279"/>
                    </a:cubicBezTo>
                    <a:cubicBezTo>
                      <a:pt x="295255" y="108948"/>
                      <a:pt x="328101" y="101368"/>
                      <a:pt x="351202" y="85847"/>
                    </a:cubicBezTo>
                    <a:cubicBezTo>
                      <a:pt x="356616" y="82238"/>
                      <a:pt x="360225" y="77906"/>
                      <a:pt x="362030" y="73575"/>
                    </a:cubicBezTo>
                    <a:cubicBezTo>
                      <a:pt x="361308" y="68522"/>
                      <a:pt x="361308" y="63468"/>
                      <a:pt x="363474" y="60220"/>
                    </a:cubicBezTo>
                    <a:cubicBezTo>
                      <a:pt x="361669" y="51196"/>
                      <a:pt x="354811" y="41811"/>
                      <a:pt x="343261" y="33510"/>
                    </a:cubicBezTo>
                    <a:cubicBezTo>
                      <a:pt x="324130" y="20516"/>
                      <a:pt x="298864" y="19433"/>
                      <a:pt x="277568" y="15102"/>
                    </a:cubicBezTo>
                    <a:cubicBezTo>
                      <a:pt x="253746" y="10048"/>
                      <a:pt x="177225" y="2829"/>
                      <a:pt x="102870" y="302"/>
                    </a:cubicBezTo>
                    <a:cubicBezTo>
                      <a:pt x="65692" y="-1141"/>
                      <a:pt x="24905" y="3190"/>
                      <a:pt x="0" y="664"/>
                    </a:cubicBezTo>
                    <a:cubicBezTo>
                      <a:pt x="0" y="664"/>
                      <a:pt x="0" y="664"/>
                      <a:pt x="0" y="664"/>
                    </a:cubicBezTo>
                    <a:cubicBezTo>
                      <a:pt x="722" y="15823"/>
                      <a:pt x="1443" y="36397"/>
                      <a:pt x="1805" y="49392"/>
                    </a:cubicBezTo>
                    <a:cubicBezTo>
                      <a:pt x="1443" y="51557"/>
                      <a:pt x="1805" y="53723"/>
                      <a:pt x="1805" y="55528"/>
                    </a:cubicBezTo>
                    <a:close/>
                  </a:path>
                </a:pathLst>
              </a:custGeom>
              <a:solidFill>
                <a:srgbClr val="FFFFFF"/>
              </a:solidFill>
              <a:ln w="3607" cap="flat">
                <a:noFill/>
                <a:prstDash val="solid"/>
                <a:miter/>
              </a:ln>
            </p:spPr>
            <p:txBody>
              <a:bodyPr rtlCol="0" anchor="ctr"/>
              <a:lstStyle/>
              <a:p>
                <a:endParaRPr lang="en-US"/>
              </a:p>
            </p:txBody>
          </p:sp>
          <p:sp>
            <p:nvSpPr>
              <p:cNvPr id="114" name="Freeform 236">
                <a:extLst>
                  <a:ext uri="{FF2B5EF4-FFF2-40B4-BE49-F238E27FC236}">
                    <a16:creationId xmlns:a16="http://schemas.microsoft.com/office/drawing/2014/main" id="{7473AF62-7D0F-E0CE-802D-B7C80DA5D335}"/>
                  </a:ext>
                </a:extLst>
              </p:cNvPr>
              <p:cNvSpPr/>
              <p:nvPr/>
            </p:nvSpPr>
            <p:spPr>
              <a:xfrm>
                <a:off x="5651303" y="5251784"/>
                <a:ext cx="410406" cy="104674"/>
              </a:xfrm>
              <a:custGeom>
                <a:avLst/>
                <a:gdLst>
                  <a:gd name="connsiteX0" fmla="*/ 23471 w 410406"/>
                  <a:gd name="connsiteY0" fmla="*/ 82296 h 104674"/>
                  <a:gd name="connsiteX1" fmla="*/ 88802 w 410406"/>
                  <a:gd name="connsiteY1" fmla="*/ 101426 h 104674"/>
                  <a:gd name="connsiteX2" fmla="*/ 103240 w 410406"/>
                  <a:gd name="connsiteY2" fmla="*/ 104675 h 104674"/>
                  <a:gd name="connsiteX3" fmla="*/ 301039 w 410406"/>
                  <a:gd name="connsiteY3" fmla="*/ 58835 h 104674"/>
                  <a:gd name="connsiteX4" fmla="*/ 401382 w 410406"/>
                  <a:gd name="connsiteY4" fmla="*/ 55947 h 104674"/>
                  <a:gd name="connsiteX5" fmla="*/ 410406 w 410406"/>
                  <a:gd name="connsiteY5" fmla="*/ 55586 h 104674"/>
                  <a:gd name="connsiteX6" fmla="*/ 410406 w 410406"/>
                  <a:gd name="connsiteY6" fmla="*/ 50533 h 104674"/>
                  <a:gd name="connsiteX7" fmla="*/ 409684 w 410406"/>
                  <a:gd name="connsiteY7" fmla="*/ 0 h 104674"/>
                  <a:gd name="connsiteX8" fmla="*/ 23832 w 410406"/>
                  <a:gd name="connsiteY8" fmla="*/ 31041 h 104674"/>
                  <a:gd name="connsiteX9" fmla="*/ 9 w 410406"/>
                  <a:gd name="connsiteY9" fmla="*/ 52337 h 104674"/>
                  <a:gd name="connsiteX10" fmla="*/ 23471 w 410406"/>
                  <a:gd name="connsiteY10" fmla="*/ 82296 h 10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06" h="104674">
                    <a:moveTo>
                      <a:pt x="23471" y="82296"/>
                    </a:moveTo>
                    <a:cubicBezTo>
                      <a:pt x="44405" y="92042"/>
                      <a:pt x="66423" y="97456"/>
                      <a:pt x="88802" y="101426"/>
                    </a:cubicBezTo>
                    <a:cubicBezTo>
                      <a:pt x="95660" y="102509"/>
                      <a:pt x="96743" y="103592"/>
                      <a:pt x="103240" y="104675"/>
                    </a:cubicBezTo>
                    <a:cubicBezTo>
                      <a:pt x="140056" y="81935"/>
                      <a:pt x="208997" y="65692"/>
                      <a:pt x="301039" y="58835"/>
                    </a:cubicBezTo>
                    <a:cubicBezTo>
                      <a:pt x="332442" y="56308"/>
                      <a:pt x="369980" y="57752"/>
                      <a:pt x="401382" y="55947"/>
                    </a:cubicBezTo>
                    <a:cubicBezTo>
                      <a:pt x="404270" y="55586"/>
                      <a:pt x="407518" y="55586"/>
                      <a:pt x="410406" y="55586"/>
                    </a:cubicBezTo>
                    <a:cubicBezTo>
                      <a:pt x="410406" y="53781"/>
                      <a:pt x="410406" y="52337"/>
                      <a:pt x="410406" y="50533"/>
                    </a:cubicBezTo>
                    <a:cubicBezTo>
                      <a:pt x="410045" y="38982"/>
                      <a:pt x="409684" y="16964"/>
                      <a:pt x="409684" y="0"/>
                    </a:cubicBezTo>
                    <a:cubicBezTo>
                      <a:pt x="403909" y="722"/>
                      <a:pt x="84832" y="-3970"/>
                      <a:pt x="23832" y="31041"/>
                    </a:cubicBezTo>
                    <a:cubicBezTo>
                      <a:pt x="12281" y="37539"/>
                      <a:pt x="9" y="37539"/>
                      <a:pt x="9" y="52337"/>
                    </a:cubicBezTo>
                    <a:cubicBezTo>
                      <a:pt x="-352" y="67497"/>
                      <a:pt x="10115" y="75799"/>
                      <a:pt x="23471" y="82296"/>
                    </a:cubicBezTo>
                    <a:close/>
                  </a:path>
                </a:pathLst>
              </a:custGeom>
              <a:solidFill>
                <a:srgbClr val="FFFFFF"/>
              </a:solidFill>
              <a:ln w="3607" cap="flat">
                <a:noFill/>
                <a:prstDash val="solid"/>
                <a:miter/>
              </a:ln>
            </p:spPr>
            <p:txBody>
              <a:bodyPr rtlCol="0" anchor="ctr"/>
              <a:lstStyle/>
              <a:p>
                <a:endParaRPr lang="en-US"/>
              </a:p>
            </p:txBody>
          </p:sp>
          <p:sp>
            <p:nvSpPr>
              <p:cNvPr id="115" name="Freeform 237">
                <a:extLst>
                  <a:ext uri="{FF2B5EF4-FFF2-40B4-BE49-F238E27FC236}">
                    <a16:creationId xmlns:a16="http://schemas.microsoft.com/office/drawing/2014/main" id="{E58A88B0-919D-90A2-3DEE-9A0424CC7F34}"/>
                  </a:ext>
                </a:extLst>
              </p:cNvPr>
              <p:cNvSpPr/>
              <p:nvPr/>
            </p:nvSpPr>
            <p:spPr>
              <a:xfrm>
                <a:off x="5975082" y="5324334"/>
                <a:ext cx="351201" cy="54272"/>
              </a:xfrm>
              <a:custGeom>
                <a:avLst/>
                <a:gdLst>
                  <a:gd name="connsiteX0" fmla="*/ 259521 w 351201"/>
                  <a:gd name="connsiteY0" fmla="*/ 0 h 54272"/>
                  <a:gd name="connsiteX1" fmla="*/ 74716 w 351201"/>
                  <a:gd name="connsiteY1" fmla="*/ 47284 h 54272"/>
                  <a:gd name="connsiteX2" fmla="*/ 0 w 351201"/>
                  <a:gd name="connsiteY2" fmla="*/ 52698 h 54272"/>
                  <a:gd name="connsiteX3" fmla="*/ 102870 w 351201"/>
                  <a:gd name="connsiteY3" fmla="*/ 54142 h 54272"/>
                  <a:gd name="connsiteX4" fmla="*/ 323770 w 351201"/>
                  <a:gd name="connsiteY4" fmla="*/ 44758 h 54272"/>
                  <a:gd name="connsiteX5" fmla="*/ 351202 w 351201"/>
                  <a:gd name="connsiteY5" fmla="*/ 41509 h 54272"/>
                  <a:gd name="connsiteX6" fmla="*/ 259521 w 351201"/>
                  <a:gd name="connsiteY6" fmla="*/ 0 h 54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201" h="54272">
                    <a:moveTo>
                      <a:pt x="259521" y="0"/>
                    </a:moveTo>
                    <a:cubicBezTo>
                      <a:pt x="200326" y="23462"/>
                      <a:pt x="139326" y="40065"/>
                      <a:pt x="74716" y="47284"/>
                    </a:cubicBezTo>
                    <a:cubicBezTo>
                      <a:pt x="50172" y="50172"/>
                      <a:pt x="25266" y="51977"/>
                      <a:pt x="0" y="52698"/>
                    </a:cubicBezTo>
                    <a:cubicBezTo>
                      <a:pt x="34290" y="54142"/>
                      <a:pt x="68580" y="54503"/>
                      <a:pt x="102870" y="54142"/>
                    </a:cubicBezTo>
                    <a:cubicBezTo>
                      <a:pt x="176864" y="53420"/>
                      <a:pt x="250498" y="53060"/>
                      <a:pt x="323770" y="44758"/>
                    </a:cubicBezTo>
                    <a:cubicBezTo>
                      <a:pt x="332432" y="43675"/>
                      <a:pt x="341817" y="42953"/>
                      <a:pt x="351202" y="41509"/>
                    </a:cubicBezTo>
                    <a:cubicBezTo>
                      <a:pt x="330989" y="13355"/>
                      <a:pt x="294172" y="4332"/>
                      <a:pt x="259521" y="0"/>
                    </a:cubicBezTo>
                    <a:close/>
                  </a:path>
                </a:pathLst>
              </a:custGeom>
              <a:solidFill>
                <a:srgbClr val="FFFFFF"/>
              </a:solidFill>
              <a:ln w="3607" cap="flat">
                <a:noFill/>
                <a:prstDash val="solid"/>
                <a:miter/>
              </a:ln>
            </p:spPr>
            <p:txBody>
              <a:bodyPr rtlCol="0" anchor="ctr"/>
              <a:lstStyle/>
              <a:p>
                <a:endParaRPr lang="en-US"/>
              </a:p>
            </p:txBody>
          </p:sp>
          <p:sp>
            <p:nvSpPr>
              <p:cNvPr id="116" name="Freeform 238">
                <a:extLst>
                  <a:ext uri="{FF2B5EF4-FFF2-40B4-BE49-F238E27FC236}">
                    <a16:creationId xmlns:a16="http://schemas.microsoft.com/office/drawing/2014/main" id="{E335FF4A-F54A-C8E9-4A8B-88E5C584A502}"/>
                  </a:ext>
                </a:extLst>
              </p:cNvPr>
              <p:cNvSpPr/>
              <p:nvPr/>
            </p:nvSpPr>
            <p:spPr>
              <a:xfrm>
                <a:off x="5958839" y="4159557"/>
                <a:ext cx="275041" cy="405125"/>
              </a:xfrm>
              <a:custGeom>
                <a:avLst/>
                <a:gdLst>
                  <a:gd name="connsiteX0" fmla="*/ 207184 w 275041"/>
                  <a:gd name="connsiteY0" fmla="*/ 722 h 405125"/>
                  <a:gd name="connsiteX1" fmla="*/ 206462 w 275041"/>
                  <a:gd name="connsiteY1" fmla="*/ 0 h 405125"/>
                  <a:gd name="connsiteX2" fmla="*/ 233894 w 275041"/>
                  <a:gd name="connsiteY2" fmla="*/ 179030 h 405125"/>
                  <a:gd name="connsiteX3" fmla="*/ 38260 w 275041"/>
                  <a:gd name="connsiteY3" fmla="*/ 341095 h 405125"/>
                  <a:gd name="connsiteX4" fmla="*/ 0 w 275041"/>
                  <a:gd name="connsiteY4" fmla="*/ 335320 h 405125"/>
                  <a:gd name="connsiteX5" fmla="*/ 30320 w 275041"/>
                  <a:gd name="connsiteY5" fmla="*/ 380077 h 405125"/>
                  <a:gd name="connsiteX6" fmla="*/ 72189 w 275041"/>
                  <a:gd name="connsiteY6" fmla="*/ 403178 h 405125"/>
                  <a:gd name="connsiteX7" fmla="*/ 160622 w 275041"/>
                  <a:gd name="connsiteY7" fmla="*/ 373941 h 405125"/>
                  <a:gd name="connsiteX8" fmla="*/ 221983 w 275041"/>
                  <a:gd name="connsiteY8" fmla="*/ 286953 h 405125"/>
                  <a:gd name="connsiteX9" fmla="*/ 275042 w 275041"/>
                  <a:gd name="connsiteY9" fmla="*/ 137160 h 405125"/>
                  <a:gd name="connsiteX10" fmla="*/ 207184 w 275041"/>
                  <a:gd name="connsiteY10" fmla="*/ 722 h 40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5041" h="405125">
                    <a:moveTo>
                      <a:pt x="207184" y="722"/>
                    </a:moveTo>
                    <a:cubicBezTo>
                      <a:pt x="206823" y="361"/>
                      <a:pt x="206462" y="361"/>
                      <a:pt x="206462" y="0"/>
                    </a:cubicBezTo>
                    <a:cubicBezTo>
                      <a:pt x="233894" y="52698"/>
                      <a:pt x="245444" y="114059"/>
                      <a:pt x="233894" y="179030"/>
                    </a:cubicBezTo>
                    <a:cubicBezTo>
                      <a:pt x="218012" y="267101"/>
                      <a:pt x="129941" y="346509"/>
                      <a:pt x="38260" y="341095"/>
                    </a:cubicBezTo>
                    <a:cubicBezTo>
                      <a:pt x="25266" y="340373"/>
                      <a:pt x="12272" y="338208"/>
                      <a:pt x="0" y="335320"/>
                    </a:cubicBezTo>
                    <a:cubicBezTo>
                      <a:pt x="8302" y="349397"/>
                      <a:pt x="16603" y="362030"/>
                      <a:pt x="30320" y="380077"/>
                    </a:cubicBezTo>
                    <a:cubicBezTo>
                      <a:pt x="39343" y="391989"/>
                      <a:pt x="58473" y="401012"/>
                      <a:pt x="72189" y="403178"/>
                    </a:cubicBezTo>
                    <a:cubicBezTo>
                      <a:pt x="106479" y="408592"/>
                      <a:pt x="138604" y="403900"/>
                      <a:pt x="160622" y="373941"/>
                    </a:cubicBezTo>
                    <a:cubicBezTo>
                      <a:pt x="181557" y="345426"/>
                      <a:pt x="206823" y="319799"/>
                      <a:pt x="221983" y="286953"/>
                    </a:cubicBezTo>
                    <a:cubicBezTo>
                      <a:pt x="245805" y="235698"/>
                      <a:pt x="270711" y="184805"/>
                      <a:pt x="275042" y="137160"/>
                    </a:cubicBezTo>
                    <a:cubicBezTo>
                      <a:pt x="274681" y="79769"/>
                      <a:pt x="256994" y="35373"/>
                      <a:pt x="207184" y="722"/>
                    </a:cubicBezTo>
                    <a:close/>
                  </a:path>
                </a:pathLst>
              </a:custGeom>
              <a:solidFill>
                <a:srgbClr val="FFFFFF"/>
              </a:solidFill>
              <a:ln w="3607" cap="flat">
                <a:noFill/>
                <a:prstDash val="solid"/>
                <a:miter/>
              </a:ln>
            </p:spPr>
            <p:txBody>
              <a:bodyPr rtlCol="0" anchor="ctr"/>
              <a:lstStyle/>
              <a:p>
                <a:endParaRPr lang="en-US"/>
              </a:p>
            </p:txBody>
          </p:sp>
          <p:sp>
            <p:nvSpPr>
              <p:cNvPr id="117" name="Freeform 239">
                <a:extLst>
                  <a:ext uri="{FF2B5EF4-FFF2-40B4-BE49-F238E27FC236}">
                    <a16:creationId xmlns:a16="http://schemas.microsoft.com/office/drawing/2014/main" id="{9CBBFD65-8F0D-3D01-E64F-FB560DB19E42}"/>
                  </a:ext>
                </a:extLst>
              </p:cNvPr>
              <p:cNvSpPr/>
              <p:nvPr/>
            </p:nvSpPr>
            <p:spPr>
              <a:xfrm>
                <a:off x="5630700" y="5301595"/>
                <a:ext cx="833385" cy="579505"/>
              </a:xfrm>
              <a:custGeom>
                <a:avLst/>
                <a:gdLst>
                  <a:gd name="connsiteX0" fmla="*/ 832383 w 833385"/>
                  <a:gd name="connsiteY0" fmla="*/ 22739 h 579505"/>
                  <a:gd name="connsiteX1" fmla="*/ 830217 w 833385"/>
                  <a:gd name="connsiteY1" fmla="*/ 12633 h 579505"/>
                  <a:gd name="connsiteX2" fmla="*/ 813614 w 833385"/>
                  <a:gd name="connsiteY2" fmla="*/ 39704 h 579505"/>
                  <a:gd name="connsiteX3" fmla="*/ 759471 w 833385"/>
                  <a:gd name="connsiteY3" fmla="*/ 369971 h 579505"/>
                  <a:gd name="connsiteX4" fmla="*/ 586938 w 833385"/>
                  <a:gd name="connsiteY4" fmla="*/ 538894 h 579505"/>
                  <a:gd name="connsiteX5" fmla="*/ 251619 w 833385"/>
                  <a:gd name="connsiteY5" fmla="*/ 534563 h 579505"/>
                  <a:gd name="connsiteX6" fmla="*/ 85222 w 833385"/>
                  <a:gd name="connsiteY6" fmla="*/ 366722 h 579505"/>
                  <a:gd name="connsiteX7" fmla="*/ 19529 w 833385"/>
                  <a:gd name="connsiteY7" fmla="*/ 35012 h 579505"/>
                  <a:gd name="connsiteX8" fmla="*/ 10145 w 833385"/>
                  <a:gd name="connsiteY8" fmla="*/ 23462 h 579505"/>
                  <a:gd name="connsiteX9" fmla="*/ 1121 w 833385"/>
                  <a:gd name="connsiteY9" fmla="*/ 0 h 579505"/>
                  <a:gd name="connsiteX10" fmla="*/ 38 w 833385"/>
                  <a:gd name="connsiteY10" fmla="*/ 11911 h 579505"/>
                  <a:gd name="connsiteX11" fmla="*/ 10867 w 833385"/>
                  <a:gd name="connsiteY11" fmla="*/ 155207 h 579505"/>
                  <a:gd name="connsiteX12" fmla="*/ 74393 w 833385"/>
                  <a:gd name="connsiteY12" fmla="*/ 386575 h 579505"/>
                  <a:gd name="connsiteX13" fmla="*/ 119151 w 833385"/>
                  <a:gd name="connsiteY13" fmla="*/ 461290 h 579505"/>
                  <a:gd name="connsiteX14" fmla="*/ 354127 w 833385"/>
                  <a:gd name="connsiteY14" fmla="*/ 576794 h 579505"/>
                  <a:gd name="connsiteX15" fmla="*/ 555897 w 833385"/>
                  <a:gd name="connsiteY15" fmla="*/ 564161 h 579505"/>
                  <a:gd name="connsiteX16" fmla="*/ 740341 w 833385"/>
                  <a:gd name="connsiteY16" fmla="*/ 441078 h 579505"/>
                  <a:gd name="connsiteX17" fmla="*/ 832383 w 833385"/>
                  <a:gd name="connsiteY17" fmla="*/ 22739 h 579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33385" h="579505">
                    <a:moveTo>
                      <a:pt x="832383" y="22739"/>
                    </a:moveTo>
                    <a:cubicBezTo>
                      <a:pt x="832383" y="19130"/>
                      <a:pt x="831661" y="15520"/>
                      <a:pt x="830217" y="12633"/>
                    </a:cubicBezTo>
                    <a:cubicBezTo>
                      <a:pt x="829856" y="22379"/>
                      <a:pt x="824803" y="31763"/>
                      <a:pt x="813614" y="39704"/>
                    </a:cubicBezTo>
                    <a:cubicBezTo>
                      <a:pt x="822276" y="140769"/>
                      <a:pt x="802063" y="283344"/>
                      <a:pt x="759471" y="369971"/>
                    </a:cubicBezTo>
                    <a:cubicBezTo>
                      <a:pt x="718323" y="454072"/>
                      <a:pt x="673205" y="506770"/>
                      <a:pt x="586938" y="538894"/>
                    </a:cubicBezTo>
                    <a:cubicBezTo>
                      <a:pt x="482264" y="577877"/>
                      <a:pt x="354850" y="576794"/>
                      <a:pt x="251619" y="534563"/>
                    </a:cubicBezTo>
                    <a:cubicBezTo>
                      <a:pt x="172932" y="502078"/>
                      <a:pt x="116263" y="447575"/>
                      <a:pt x="85222" y="366722"/>
                    </a:cubicBezTo>
                    <a:cubicBezTo>
                      <a:pt x="55624" y="290201"/>
                      <a:pt x="20612" y="130663"/>
                      <a:pt x="19529" y="35012"/>
                    </a:cubicBezTo>
                    <a:cubicBezTo>
                      <a:pt x="15920" y="31763"/>
                      <a:pt x="13032" y="28154"/>
                      <a:pt x="10145" y="23462"/>
                    </a:cubicBezTo>
                    <a:cubicBezTo>
                      <a:pt x="4731" y="14077"/>
                      <a:pt x="1482" y="6497"/>
                      <a:pt x="1121" y="0"/>
                    </a:cubicBezTo>
                    <a:cubicBezTo>
                      <a:pt x="38" y="3609"/>
                      <a:pt x="399" y="8302"/>
                      <a:pt x="38" y="11911"/>
                    </a:cubicBezTo>
                    <a:cubicBezTo>
                      <a:pt x="-684" y="27432"/>
                      <a:pt x="9062" y="140047"/>
                      <a:pt x="10867" y="155207"/>
                    </a:cubicBezTo>
                    <a:cubicBezTo>
                      <a:pt x="19890" y="235698"/>
                      <a:pt x="41908" y="312580"/>
                      <a:pt x="74393" y="386575"/>
                    </a:cubicBezTo>
                    <a:cubicBezTo>
                      <a:pt x="85944" y="413285"/>
                      <a:pt x="98577" y="440356"/>
                      <a:pt x="119151" y="461290"/>
                    </a:cubicBezTo>
                    <a:cubicBezTo>
                      <a:pt x="182317" y="525539"/>
                      <a:pt x="254506" y="563078"/>
                      <a:pt x="354127" y="576794"/>
                    </a:cubicBezTo>
                    <a:cubicBezTo>
                      <a:pt x="404660" y="583652"/>
                      <a:pt x="516915" y="576794"/>
                      <a:pt x="555897" y="564161"/>
                    </a:cubicBezTo>
                    <a:cubicBezTo>
                      <a:pt x="637471" y="538172"/>
                      <a:pt x="686921" y="510741"/>
                      <a:pt x="740341" y="441078"/>
                    </a:cubicBezTo>
                    <a:cubicBezTo>
                      <a:pt x="820472" y="337125"/>
                      <a:pt x="838158" y="148710"/>
                      <a:pt x="832383" y="22739"/>
                    </a:cubicBezTo>
                    <a:close/>
                  </a:path>
                </a:pathLst>
              </a:custGeom>
              <a:solidFill>
                <a:srgbClr val="000000"/>
              </a:solidFill>
              <a:ln w="3607" cap="flat">
                <a:noFill/>
                <a:prstDash val="solid"/>
                <a:miter/>
              </a:ln>
            </p:spPr>
            <p:txBody>
              <a:bodyPr rtlCol="0" anchor="ctr"/>
              <a:lstStyle/>
              <a:p>
                <a:endParaRPr lang="en-US"/>
              </a:p>
            </p:txBody>
          </p:sp>
          <p:sp>
            <p:nvSpPr>
              <p:cNvPr id="118" name="Freeform 240">
                <a:extLst>
                  <a:ext uri="{FF2B5EF4-FFF2-40B4-BE49-F238E27FC236}">
                    <a16:creationId xmlns:a16="http://schemas.microsoft.com/office/drawing/2014/main" id="{800C44B1-EA13-9AE3-22E6-826F7EE81C91}"/>
                  </a:ext>
                </a:extLst>
              </p:cNvPr>
              <p:cNvSpPr/>
              <p:nvPr/>
            </p:nvSpPr>
            <p:spPr>
              <a:xfrm>
                <a:off x="6442438" y="5310618"/>
                <a:ext cx="2384" cy="13354"/>
              </a:xfrm>
              <a:custGeom>
                <a:avLst/>
                <a:gdLst>
                  <a:gd name="connsiteX0" fmla="*/ 432 w 2384"/>
                  <a:gd name="connsiteY0" fmla="*/ 13355 h 13354"/>
                  <a:gd name="connsiteX1" fmla="*/ 1875 w 2384"/>
                  <a:gd name="connsiteY1" fmla="*/ 0 h 13354"/>
                  <a:gd name="connsiteX2" fmla="*/ 432 w 2384"/>
                  <a:gd name="connsiteY2" fmla="*/ 13355 h 13354"/>
                </a:gdLst>
                <a:ahLst/>
                <a:cxnLst>
                  <a:cxn ang="0">
                    <a:pos x="connsiteX0" y="connsiteY0"/>
                  </a:cxn>
                  <a:cxn ang="0">
                    <a:pos x="connsiteX1" y="connsiteY1"/>
                  </a:cxn>
                  <a:cxn ang="0">
                    <a:pos x="connsiteX2" y="connsiteY2"/>
                  </a:cxn>
                </a:cxnLst>
                <a:rect l="l" t="t" r="r" b="b"/>
                <a:pathLst>
                  <a:path w="2384" h="13354">
                    <a:moveTo>
                      <a:pt x="432" y="13355"/>
                    </a:moveTo>
                    <a:cubicBezTo>
                      <a:pt x="2236" y="9024"/>
                      <a:pt x="2959" y="4692"/>
                      <a:pt x="1875" y="0"/>
                    </a:cubicBezTo>
                    <a:cubicBezTo>
                      <a:pt x="-290" y="3248"/>
                      <a:pt x="-290" y="8302"/>
                      <a:pt x="432" y="13355"/>
                    </a:cubicBezTo>
                    <a:close/>
                  </a:path>
                </a:pathLst>
              </a:custGeom>
              <a:solidFill>
                <a:srgbClr val="000000"/>
              </a:solidFill>
              <a:ln w="3607" cap="flat">
                <a:noFill/>
                <a:prstDash val="solid"/>
                <a:miter/>
              </a:ln>
            </p:spPr>
            <p:txBody>
              <a:bodyPr rtlCol="0" anchor="ctr"/>
              <a:lstStyle/>
              <a:p>
                <a:endParaRPr lang="en-US"/>
              </a:p>
            </p:txBody>
          </p:sp>
          <p:sp>
            <p:nvSpPr>
              <p:cNvPr id="119" name="Freeform 241">
                <a:extLst>
                  <a:ext uri="{FF2B5EF4-FFF2-40B4-BE49-F238E27FC236}">
                    <a16:creationId xmlns:a16="http://schemas.microsoft.com/office/drawing/2014/main" id="{69694366-8B49-320A-0013-639C8065AA47}"/>
                  </a:ext>
                </a:extLst>
              </p:cNvPr>
              <p:cNvSpPr/>
              <p:nvPr/>
            </p:nvSpPr>
            <p:spPr>
              <a:xfrm>
                <a:off x="5797577" y="4110084"/>
                <a:ext cx="504570" cy="649044"/>
              </a:xfrm>
              <a:custGeom>
                <a:avLst/>
                <a:gdLst>
                  <a:gd name="connsiteX0" fmla="*/ 250777 w 504570"/>
                  <a:gd name="connsiteY0" fmla="*/ 573208 h 649044"/>
                  <a:gd name="connsiteX1" fmla="*/ 250055 w 504570"/>
                  <a:gd name="connsiteY1" fmla="*/ 572125 h 649044"/>
                  <a:gd name="connsiteX2" fmla="*/ 251499 w 504570"/>
                  <a:gd name="connsiteY2" fmla="*/ 572486 h 649044"/>
                  <a:gd name="connsiteX3" fmla="*/ 255469 w 504570"/>
                  <a:gd name="connsiteY3" fmla="*/ 555882 h 649044"/>
                  <a:gd name="connsiteX4" fmla="*/ 263410 w 504570"/>
                  <a:gd name="connsiteY4" fmla="*/ 559131 h 649044"/>
                  <a:gd name="connsiteX5" fmla="*/ 282540 w 504570"/>
                  <a:gd name="connsiteY5" fmla="*/ 554439 h 649044"/>
                  <a:gd name="connsiteX6" fmla="*/ 311777 w 504570"/>
                  <a:gd name="connsiteY6" fmla="*/ 530255 h 649044"/>
                  <a:gd name="connsiteX7" fmla="*/ 355452 w 504570"/>
                  <a:gd name="connsiteY7" fmla="*/ 539279 h 649044"/>
                  <a:gd name="connsiteX8" fmla="*/ 471316 w 504570"/>
                  <a:gd name="connsiteY8" fmla="*/ 525202 h 649044"/>
                  <a:gd name="connsiteX9" fmla="*/ 296617 w 504570"/>
                  <a:gd name="connsiteY9" fmla="*/ 582954 h 649044"/>
                  <a:gd name="connsiteX10" fmla="*/ 265937 w 504570"/>
                  <a:gd name="connsiteY10" fmla="*/ 568516 h 649044"/>
                  <a:gd name="connsiteX11" fmla="*/ 267741 w 504570"/>
                  <a:gd name="connsiteY11" fmla="*/ 580066 h 649044"/>
                  <a:gd name="connsiteX12" fmla="*/ 280735 w 504570"/>
                  <a:gd name="connsiteY12" fmla="*/ 589090 h 649044"/>
                  <a:gd name="connsiteX13" fmla="*/ 369890 w 504570"/>
                  <a:gd name="connsiteY13" fmla="*/ 617966 h 649044"/>
                  <a:gd name="connsiteX14" fmla="*/ 501996 w 504570"/>
                  <a:gd name="connsiteY14" fmla="*/ 517261 h 649044"/>
                  <a:gd name="connsiteX15" fmla="*/ 487558 w 504570"/>
                  <a:gd name="connsiteY15" fmla="*/ 501379 h 649044"/>
                  <a:gd name="connsiteX16" fmla="*/ 366641 w 504570"/>
                  <a:gd name="connsiteY16" fmla="*/ 530616 h 649044"/>
                  <a:gd name="connsiteX17" fmla="*/ 313581 w 504570"/>
                  <a:gd name="connsiteY17" fmla="*/ 521592 h 649044"/>
                  <a:gd name="connsiteX18" fmla="*/ 313221 w 504570"/>
                  <a:gd name="connsiteY18" fmla="*/ 521592 h 649044"/>
                  <a:gd name="connsiteX19" fmla="*/ 332712 w 504570"/>
                  <a:gd name="connsiteY19" fmla="*/ 442906 h 649044"/>
                  <a:gd name="connsiteX20" fmla="*/ 336321 w 504570"/>
                  <a:gd name="connsiteY20" fmla="*/ 432078 h 649044"/>
                  <a:gd name="connsiteX21" fmla="*/ 448215 w 504570"/>
                  <a:gd name="connsiteY21" fmla="*/ 218397 h 649044"/>
                  <a:gd name="connsiteX22" fmla="*/ 443162 w 504570"/>
                  <a:gd name="connsiteY22" fmla="*/ 120219 h 649044"/>
                  <a:gd name="connsiteX23" fmla="*/ 209268 w 504570"/>
                  <a:gd name="connsiteY23" fmla="*/ 5438 h 649044"/>
                  <a:gd name="connsiteX24" fmla="*/ 120836 w 504570"/>
                  <a:gd name="connsiteY24" fmla="*/ 53083 h 649044"/>
                  <a:gd name="connsiteX25" fmla="*/ 64528 w 504570"/>
                  <a:gd name="connsiteY25" fmla="*/ 191687 h 649044"/>
                  <a:gd name="connsiteX26" fmla="*/ 174978 w 504570"/>
                  <a:gd name="connsiteY26" fmla="*/ 434243 h 649044"/>
                  <a:gd name="connsiteX27" fmla="*/ 174617 w 504570"/>
                  <a:gd name="connsiteY27" fmla="*/ 435687 h 649044"/>
                  <a:gd name="connsiteX28" fmla="*/ 181114 w 504570"/>
                  <a:gd name="connsiteY28" fmla="*/ 491995 h 649044"/>
                  <a:gd name="connsiteX29" fmla="*/ 66332 w 504570"/>
                  <a:gd name="connsiteY29" fmla="*/ 476835 h 649044"/>
                  <a:gd name="connsiteX30" fmla="*/ 7498 w 504570"/>
                  <a:gd name="connsiteY30" fmla="*/ 640705 h 649044"/>
                  <a:gd name="connsiteX31" fmla="*/ 13995 w 504570"/>
                  <a:gd name="connsiteY31" fmla="*/ 647924 h 649044"/>
                  <a:gd name="connsiteX32" fmla="*/ 49368 w 504570"/>
                  <a:gd name="connsiteY32" fmla="*/ 607137 h 649044"/>
                  <a:gd name="connsiteX33" fmla="*/ 182197 w 504570"/>
                  <a:gd name="connsiteY33" fmla="*/ 588007 h 649044"/>
                  <a:gd name="connsiteX34" fmla="*/ 238144 w 504570"/>
                  <a:gd name="connsiteY34" fmla="*/ 586924 h 649044"/>
                  <a:gd name="connsiteX35" fmla="*/ 250777 w 504570"/>
                  <a:gd name="connsiteY35" fmla="*/ 580788 h 649044"/>
                  <a:gd name="connsiteX36" fmla="*/ 251138 w 504570"/>
                  <a:gd name="connsiteY36" fmla="*/ 575013 h 649044"/>
                  <a:gd name="connsiteX37" fmla="*/ 250777 w 504570"/>
                  <a:gd name="connsiteY37" fmla="*/ 573208 h 649044"/>
                  <a:gd name="connsiteX38" fmla="*/ 142493 w 504570"/>
                  <a:gd name="connsiteY38" fmla="*/ 350504 h 649044"/>
                  <a:gd name="connsiteX39" fmla="*/ 82214 w 504570"/>
                  <a:gd name="connsiteY39" fmla="*/ 175083 h 649044"/>
                  <a:gd name="connsiteX40" fmla="*/ 125167 w 504570"/>
                  <a:gd name="connsiteY40" fmla="*/ 72935 h 649044"/>
                  <a:gd name="connsiteX41" fmla="*/ 368807 w 504570"/>
                  <a:gd name="connsiteY41" fmla="*/ 50556 h 649044"/>
                  <a:gd name="connsiteX42" fmla="*/ 436304 w 504570"/>
                  <a:gd name="connsiteY42" fmla="*/ 186634 h 649044"/>
                  <a:gd name="connsiteX43" fmla="*/ 383244 w 504570"/>
                  <a:gd name="connsiteY43" fmla="*/ 336427 h 649044"/>
                  <a:gd name="connsiteX44" fmla="*/ 321883 w 504570"/>
                  <a:gd name="connsiteY44" fmla="*/ 423415 h 649044"/>
                  <a:gd name="connsiteX45" fmla="*/ 233451 w 504570"/>
                  <a:gd name="connsiteY45" fmla="*/ 452652 h 649044"/>
                  <a:gd name="connsiteX46" fmla="*/ 191581 w 504570"/>
                  <a:gd name="connsiteY46" fmla="*/ 429551 h 649044"/>
                  <a:gd name="connsiteX47" fmla="*/ 142493 w 504570"/>
                  <a:gd name="connsiteY47" fmla="*/ 350504 h 649044"/>
                  <a:gd name="connsiteX48" fmla="*/ 233812 w 504570"/>
                  <a:gd name="connsiteY48" fmla="*/ 571403 h 649044"/>
                  <a:gd name="connsiteX49" fmla="*/ 183640 w 504570"/>
                  <a:gd name="connsiteY49" fmla="*/ 573208 h 649044"/>
                  <a:gd name="connsiteX50" fmla="*/ 28794 w 504570"/>
                  <a:gd name="connsiteY50" fmla="*/ 606054 h 649044"/>
                  <a:gd name="connsiteX51" fmla="*/ 19048 w 504570"/>
                  <a:gd name="connsiteY51" fmla="*/ 590534 h 649044"/>
                  <a:gd name="connsiteX52" fmla="*/ 46120 w 504570"/>
                  <a:gd name="connsiteY52" fmla="*/ 507877 h 649044"/>
                  <a:gd name="connsiteX53" fmla="*/ 134191 w 504570"/>
                  <a:gd name="connsiteY53" fmla="*/ 481888 h 649044"/>
                  <a:gd name="connsiteX54" fmla="*/ 190498 w 504570"/>
                  <a:gd name="connsiteY54" fmla="*/ 514735 h 649044"/>
                  <a:gd name="connsiteX55" fmla="*/ 191221 w 504570"/>
                  <a:gd name="connsiteY55" fmla="*/ 516178 h 649044"/>
                  <a:gd name="connsiteX56" fmla="*/ 193386 w 504570"/>
                  <a:gd name="connsiteY56" fmla="*/ 517983 h 649044"/>
                  <a:gd name="connsiteX57" fmla="*/ 214321 w 504570"/>
                  <a:gd name="connsiteY57" fmla="*/ 543249 h 649044"/>
                  <a:gd name="connsiteX58" fmla="*/ 242836 w 504570"/>
                  <a:gd name="connsiteY58" fmla="*/ 568877 h 649044"/>
                  <a:gd name="connsiteX59" fmla="*/ 233812 w 504570"/>
                  <a:gd name="connsiteY59" fmla="*/ 571403 h 649044"/>
                  <a:gd name="connsiteX60" fmla="*/ 242114 w 504570"/>
                  <a:gd name="connsiteY60" fmla="*/ 550107 h 649044"/>
                  <a:gd name="connsiteX61" fmla="*/ 237061 w 504570"/>
                  <a:gd name="connsiteY61" fmla="*/ 545415 h 649044"/>
                  <a:gd name="connsiteX62" fmla="*/ 207463 w 504570"/>
                  <a:gd name="connsiteY62" fmla="*/ 512930 h 649044"/>
                  <a:gd name="connsiteX63" fmla="*/ 207102 w 504570"/>
                  <a:gd name="connsiteY63" fmla="*/ 509321 h 649044"/>
                  <a:gd name="connsiteX64" fmla="*/ 192303 w 504570"/>
                  <a:gd name="connsiteY64" fmla="*/ 453012 h 649044"/>
                  <a:gd name="connsiteX65" fmla="*/ 320800 w 504570"/>
                  <a:gd name="connsiteY65" fmla="*/ 452652 h 649044"/>
                  <a:gd name="connsiteX66" fmla="*/ 300227 w 504570"/>
                  <a:gd name="connsiteY66" fmla="*/ 526285 h 649044"/>
                  <a:gd name="connsiteX67" fmla="*/ 298783 w 504570"/>
                  <a:gd name="connsiteY67" fmla="*/ 527368 h 649044"/>
                  <a:gd name="connsiteX68" fmla="*/ 277848 w 504570"/>
                  <a:gd name="connsiteY68" fmla="*/ 546137 h 649044"/>
                  <a:gd name="connsiteX69" fmla="*/ 244641 w 504570"/>
                  <a:gd name="connsiteY69" fmla="*/ 549386 h 649044"/>
                  <a:gd name="connsiteX70" fmla="*/ 242114 w 504570"/>
                  <a:gd name="connsiteY70" fmla="*/ 550107 h 64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04570" h="649044">
                    <a:moveTo>
                      <a:pt x="250777" y="573208"/>
                    </a:moveTo>
                    <a:cubicBezTo>
                      <a:pt x="250777" y="572847"/>
                      <a:pt x="250416" y="572486"/>
                      <a:pt x="250055" y="572125"/>
                    </a:cubicBezTo>
                    <a:cubicBezTo>
                      <a:pt x="250416" y="572125"/>
                      <a:pt x="250777" y="572486"/>
                      <a:pt x="251499" y="572486"/>
                    </a:cubicBezTo>
                    <a:cubicBezTo>
                      <a:pt x="252220" y="564545"/>
                      <a:pt x="253664" y="557687"/>
                      <a:pt x="255469" y="555882"/>
                    </a:cubicBezTo>
                    <a:cubicBezTo>
                      <a:pt x="258718" y="552273"/>
                      <a:pt x="261605" y="554078"/>
                      <a:pt x="263410" y="559131"/>
                    </a:cubicBezTo>
                    <a:cubicBezTo>
                      <a:pt x="269907" y="558409"/>
                      <a:pt x="276043" y="556965"/>
                      <a:pt x="282540" y="554439"/>
                    </a:cubicBezTo>
                    <a:cubicBezTo>
                      <a:pt x="294091" y="549747"/>
                      <a:pt x="303836" y="540001"/>
                      <a:pt x="311777" y="530255"/>
                    </a:cubicBezTo>
                    <a:cubicBezTo>
                      <a:pt x="327298" y="528451"/>
                      <a:pt x="341736" y="532782"/>
                      <a:pt x="355452" y="539279"/>
                    </a:cubicBezTo>
                    <a:cubicBezTo>
                      <a:pt x="382161" y="551551"/>
                      <a:pt x="432694" y="547581"/>
                      <a:pt x="471316" y="525202"/>
                    </a:cubicBezTo>
                    <a:cubicBezTo>
                      <a:pt x="431611" y="598114"/>
                      <a:pt x="361588" y="619048"/>
                      <a:pt x="296617" y="582954"/>
                    </a:cubicBezTo>
                    <a:cubicBezTo>
                      <a:pt x="294091" y="581510"/>
                      <a:pt x="276404" y="573208"/>
                      <a:pt x="265937" y="568516"/>
                    </a:cubicBezTo>
                    <a:cubicBezTo>
                      <a:pt x="266658" y="572125"/>
                      <a:pt x="267020" y="576096"/>
                      <a:pt x="267741" y="580066"/>
                    </a:cubicBezTo>
                    <a:cubicBezTo>
                      <a:pt x="273877" y="584037"/>
                      <a:pt x="280014" y="587646"/>
                      <a:pt x="280735" y="589090"/>
                    </a:cubicBezTo>
                    <a:cubicBezTo>
                      <a:pt x="290842" y="604250"/>
                      <a:pt x="351842" y="623380"/>
                      <a:pt x="369890" y="617966"/>
                    </a:cubicBezTo>
                    <a:cubicBezTo>
                      <a:pt x="426919" y="601001"/>
                      <a:pt x="467345" y="563101"/>
                      <a:pt x="501996" y="517261"/>
                    </a:cubicBezTo>
                    <a:cubicBezTo>
                      <a:pt x="509576" y="507155"/>
                      <a:pt x="499108" y="494883"/>
                      <a:pt x="487558" y="501379"/>
                    </a:cubicBezTo>
                    <a:cubicBezTo>
                      <a:pt x="449659" y="523397"/>
                      <a:pt x="411759" y="543611"/>
                      <a:pt x="366641" y="530616"/>
                    </a:cubicBezTo>
                    <a:cubicBezTo>
                      <a:pt x="350037" y="522675"/>
                      <a:pt x="331990" y="519427"/>
                      <a:pt x="313581" y="521592"/>
                    </a:cubicBezTo>
                    <a:cubicBezTo>
                      <a:pt x="313581" y="521592"/>
                      <a:pt x="313581" y="521592"/>
                      <a:pt x="313221" y="521592"/>
                    </a:cubicBezTo>
                    <a:cubicBezTo>
                      <a:pt x="330907" y="497770"/>
                      <a:pt x="341375" y="460593"/>
                      <a:pt x="332712" y="442906"/>
                    </a:cubicBezTo>
                    <a:cubicBezTo>
                      <a:pt x="335600" y="451930"/>
                      <a:pt x="328741" y="440741"/>
                      <a:pt x="336321" y="432078"/>
                    </a:cubicBezTo>
                    <a:cubicBezTo>
                      <a:pt x="390824" y="369995"/>
                      <a:pt x="425475" y="297444"/>
                      <a:pt x="448215" y="218397"/>
                    </a:cubicBezTo>
                    <a:cubicBezTo>
                      <a:pt x="455795" y="191326"/>
                      <a:pt x="451824" y="146568"/>
                      <a:pt x="443162" y="120219"/>
                    </a:cubicBezTo>
                    <a:cubicBezTo>
                      <a:pt x="411399" y="26012"/>
                      <a:pt x="281818" y="-15858"/>
                      <a:pt x="209268" y="5438"/>
                    </a:cubicBezTo>
                    <a:cubicBezTo>
                      <a:pt x="176061" y="15184"/>
                      <a:pt x="148268" y="33231"/>
                      <a:pt x="120836" y="53083"/>
                    </a:cubicBezTo>
                    <a:cubicBezTo>
                      <a:pt x="74995" y="86651"/>
                      <a:pt x="59114" y="137906"/>
                      <a:pt x="64528" y="191687"/>
                    </a:cubicBezTo>
                    <a:cubicBezTo>
                      <a:pt x="71386" y="261710"/>
                      <a:pt x="141771" y="388403"/>
                      <a:pt x="174978" y="434243"/>
                    </a:cubicBezTo>
                    <a:cubicBezTo>
                      <a:pt x="174978" y="434604"/>
                      <a:pt x="174617" y="434965"/>
                      <a:pt x="174617" y="435687"/>
                    </a:cubicBezTo>
                    <a:cubicBezTo>
                      <a:pt x="174978" y="453374"/>
                      <a:pt x="175700" y="473587"/>
                      <a:pt x="181114" y="491995"/>
                    </a:cubicBezTo>
                    <a:cubicBezTo>
                      <a:pt x="145741" y="468894"/>
                      <a:pt x="97374" y="460231"/>
                      <a:pt x="66332" y="476835"/>
                    </a:cubicBezTo>
                    <a:cubicBezTo>
                      <a:pt x="13995" y="504628"/>
                      <a:pt x="-14519" y="584397"/>
                      <a:pt x="7498" y="640705"/>
                    </a:cubicBezTo>
                    <a:cubicBezTo>
                      <a:pt x="8942" y="644315"/>
                      <a:pt x="12190" y="651895"/>
                      <a:pt x="13995" y="647924"/>
                    </a:cubicBezTo>
                    <a:cubicBezTo>
                      <a:pt x="23380" y="630960"/>
                      <a:pt x="39261" y="616161"/>
                      <a:pt x="49368" y="607137"/>
                    </a:cubicBezTo>
                    <a:cubicBezTo>
                      <a:pt x="89794" y="570682"/>
                      <a:pt x="134912" y="570682"/>
                      <a:pt x="182197" y="588007"/>
                    </a:cubicBezTo>
                    <a:cubicBezTo>
                      <a:pt x="201688" y="595226"/>
                      <a:pt x="219735" y="592699"/>
                      <a:pt x="238144" y="586924"/>
                    </a:cubicBezTo>
                    <a:cubicBezTo>
                      <a:pt x="242114" y="585480"/>
                      <a:pt x="248611" y="584758"/>
                      <a:pt x="250777" y="580788"/>
                    </a:cubicBezTo>
                    <a:cubicBezTo>
                      <a:pt x="250777" y="578983"/>
                      <a:pt x="251138" y="576818"/>
                      <a:pt x="251138" y="575013"/>
                    </a:cubicBezTo>
                    <a:cubicBezTo>
                      <a:pt x="251138" y="574652"/>
                      <a:pt x="250777" y="573930"/>
                      <a:pt x="250777" y="573208"/>
                    </a:cubicBezTo>
                    <a:close/>
                    <a:moveTo>
                      <a:pt x="142493" y="350504"/>
                    </a:moveTo>
                    <a:cubicBezTo>
                      <a:pt x="113256" y="295279"/>
                      <a:pt x="82936" y="238971"/>
                      <a:pt x="82214" y="175083"/>
                    </a:cubicBezTo>
                    <a:cubicBezTo>
                      <a:pt x="81853" y="140793"/>
                      <a:pt x="100984" y="96036"/>
                      <a:pt x="125167" y="72935"/>
                    </a:cubicBezTo>
                    <a:cubicBezTo>
                      <a:pt x="199161" y="2550"/>
                      <a:pt x="283984" y="-8639"/>
                      <a:pt x="368807" y="50556"/>
                    </a:cubicBezTo>
                    <a:cubicBezTo>
                      <a:pt x="418256" y="85207"/>
                      <a:pt x="435943" y="129604"/>
                      <a:pt x="436304" y="186634"/>
                    </a:cubicBezTo>
                    <a:cubicBezTo>
                      <a:pt x="431972" y="234278"/>
                      <a:pt x="407067" y="285172"/>
                      <a:pt x="383244" y="336427"/>
                    </a:cubicBezTo>
                    <a:cubicBezTo>
                      <a:pt x="368085" y="369273"/>
                      <a:pt x="343179" y="394900"/>
                      <a:pt x="321883" y="423415"/>
                    </a:cubicBezTo>
                    <a:cubicBezTo>
                      <a:pt x="299866" y="453374"/>
                      <a:pt x="267741" y="458066"/>
                      <a:pt x="233451" y="452652"/>
                    </a:cubicBezTo>
                    <a:cubicBezTo>
                      <a:pt x="219735" y="450486"/>
                      <a:pt x="200605" y="441462"/>
                      <a:pt x="191581" y="429551"/>
                    </a:cubicBezTo>
                    <a:cubicBezTo>
                      <a:pt x="168120" y="398870"/>
                      <a:pt x="160179" y="384072"/>
                      <a:pt x="142493" y="350504"/>
                    </a:cubicBezTo>
                    <a:close/>
                    <a:moveTo>
                      <a:pt x="233812" y="571403"/>
                    </a:moveTo>
                    <a:cubicBezTo>
                      <a:pt x="217209" y="581149"/>
                      <a:pt x="200244" y="578983"/>
                      <a:pt x="183640" y="573208"/>
                    </a:cubicBezTo>
                    <a:cubicBezTo>
                      <a:pt x="130581" y="554078"/>
                      <a:pt x="72108" y="565989"/>
                      <a:pt x="28794" y="606054"/>
                    </a:cubicBezTo>
                    <a:cubicBezTo>
                      <a:pt x="19048" y="615078"/>
                      <a:pt x="19771" y="606776"/>
                      <a:pt x="19048" y="590534"/>
                    </a:cubicBezTo>
                    <a:cubicBezTo>
                      <a:pt x="17605" y="559853"/>
                      <a:pt x="21214" y="529534"/>
                      <a:pt x="46120" y="507877"/>
                    </a:cubicBezTo>
                    <a:cubicBezTo>
                      <a:pt x="73191" y="484054"/>
                      <a:pt x="97013" y="477918"/>
                      <a:pt x="134191" y="481888"/>
                    </a:cubicBezTo>
                    <a:cubicBezTo>
                      <a:pt x="155126" y="484054"/>
                      <a:pt x="175339" y="499936"/>
                      <a:pt x="190498" y="514735"/>
                    </a:cubicBezTo>
                    <a:cubicBezTo>
                      <a:pt x="190859" y="515096"/>
                      <a:pt x="190859" y="515817"/>
                      <a:pt x="191221" y="516178"/>
                    </a:cubicBezTo>
                    <a:cubicBezTo>
                      <a:pt x="191581" y="516900"/>
                      <a:pt x="192664" y="517622"/>
                      <a:pt x="193386" y="517983"/>
                    </a:cubicBezTo>
                    <a:cubicBezTo>
                      <a:pt x="205659" y="530616"/>
                      <a:pt x="213599" y="541806"/>
                      <a:pt x="214321" y="543249"/>
                    </a:cubicBezTo>
                    <a:cubicBezTo>
                      <a:pt x="222262" y="555161"/>
                      <a:pt x="231286" y="562019"/>
                      <a:pt x="242836" y="568877"/>
                    </a:cubicBezTo>
                    <a:cubicBezTo>
                      <a:pt x="239949" y="568516"/>
                      <a:pt x="236339" y="569960"/>
                      <a:pt x="233812" y="571403"/>
                    </a:cubicBezTo>
                    <a:close/>
                    <a:moveTo>
                      <a:pt x="242114" y="550107"/>
                    </a:moveTo>
                    <a:cubicBezTo>
                      <a:pt x="240309" y="548664"/>
                      <a:pt x="238505" y="547220"/>
                      <a:pt x="237061" y="545415"/>
                    </a:cubicBezTo>
                    <a:cubicBezTo>
                      <a:pt x="233451" y="541445"/>
                      <a:pt x="221540" y="526646"/>
                      <a:pt x="207463" y="512930"/>
                    </a:cubicBezTo>
                    <a:cubicBezTo>
                      <a:pt x="207824" y="511847"/>
                      <a:pt x="207824" y="510764"/>
                      <a:pt x="207102" y="509321"/>
                    </a:cubicBezTo>
                    <a:cubicBezTo>
                      <a:pt x="196996" y="494161"/>
                      <a:pt x="193386" y="472865"/>
                      <a:pt x="192303" y="453012"/>
                    </a:cubicBezTo>
                    <a:cubicBezTo>
                      <a:pt x="234534" y="479001"/>
                      <a:pt x="275682" y="473226"/>
                      <a:pt x="320800" y="452652"/>
                    </a:cubicBezTo>
                    <a:cubicBezTo>
                      <a:pt x="322244" y="465285"/>
                      <a:pt x="316469" y="500297"/>
                      <a:pt x="300227" y="526285"/>
                    </a:cubicBezTo>
                    <a:cubicBezTo>
                      <a:pt x="299505" y="526646"/>
                      <a:pt x="299144" y="527007"/>
                      <a:pt x="298783" y="527368"/>
                    </a:cubicBezTo>
                    <a:cubicBezTo>
                      <a:pt x="293008" y="534948"/>
                      <a:pt x="285789" y="541084"/>
                      <a:pt x="277848" y="546137"/>
                    </a:cubicBezTo>
                    <a:cubicBezTo>
                      <a:pt x="268463" y="551912"/>
                      <a:pt x="255108" y="549747"/>
                      <a:pt x="244641" y="549386"/>
                    </a:cubicBezTo>
                    <a:cubicBezTo>
                      <a:pt x="243558" y="549747"/>
                      <a:pt x="242836" y="549747"/>
                      <a:pt x="242114" y="550107"/>
                    </a:cubicBezTo>
                    <a:close/>
                  </a:path>
                </a:pathLst>
              </a:custGeom>
              <a:solidFill>
                <a:srgbClr val="000000"/>
              </a:solidFill>
              <a:ln w="3607" cap="flat">
                <a:noFill/>
                <a:prstDash val="solid"/>
                <a:miter/>
              </a:ln>
            </p:spPr>
            <p:txBody>
              <a:bodyPr rtlCol="0" anchor="ctr"/>
              <a:lstStyle/>
              <a:p>
                <a:endParaRPr lang="en-US"/>
              </a:p>
            </p:txBody>
          </p:sp>
          <p:sp>
            <p:nvSpPr>
              <p:cNvPr id="120" name="Freeform 242">
                <a:extLst>
                  <a:ext uri="{FF2B5EF4-FFF2-40B4-BE49-F238E27FC236}">
                    <a16:creationId xmlns:a16="http://schemas.microsoft.com/office/drawing/2014/main" id="{8B25E188-5F40-6FE5-B834-D8350B53FC4E}"/>
                  </a:ext>
                </a:extLst>
              </p:cNvPr>
              <p:cNvSpPr/>
              <p:nvPr/>
            </p:nvSpPr>
            <p:spPr>
              <a:xfrm>
                <a:off x="5632137" y="4664794"/>
                <a:ext cx="834564" cy="727121"/>
              </a:xfrm>
              <a:custGeom>
                <a:avLst/>
                <a:gdLst>
                  <a:gd name="connsiteX0" fmla="*/ 18453 w 834564"/>
                  <a:gd name="connsiteY0" fmla="*/ 671812 h 727121"/>
                  <a:gd name="connsiteX1" fmla="*/ 56714 w 834564"/>
                  <a:gd name="connsiteY1" fmla="*/ 688777 h 727121"/>
                  <a:gd name="connsiteX2" fmla="*/ 286276 w 834564"/>
                  <a:gd name="connsiteY2" fmla="*/ 722706 h 727121"/>
                  <a:gd name="connsiteX3" fmla="*/ 614016 w 834564"/>
                  <a:gd name="connsiteY3" fmla="*/ 719819 h 727121"/>
                  <a:gd name="connsiteX4" fmla="*/ 811094 w 834564"/>
                  <a:gd name="connsiteY4" fmla="*/ 677227 h 727121"/>
                  <a:gd name="connsiteX5" fmla="*/ 812177 w 834564"/>
                  <a:gd name="connsiteY5" fmla="*/ 676505 h 727121"/>
                  <a:gd name="connsiteX6" fmla="*/ 828780 w 834564"/>
                  <a:gd name="connsiteY6" fmla="*/ 649434 h 727121"/>
                  <a:gd name="connsiteX7" fmla="*/ 800626 w 834564"/>
                  <a:gd name="connsiteY7" fmla="*/ 608286 h 727121"/>
                  <a:gd name="connsiteX8" fmla="*/ 447620 w 834564"/>
                  <a:gd name="connsiteY8" fmla="*/ 575440 h 727121"/>
                  <a:gd name="connsiteX9" fmla="*/ 441845 w 834564"/>
                  <a:gd name="connsiteY9" fmla="*/ 429256 h 727121"/>
                  <a:gd name="connsiteX10" fmla="*/ 439318 w 834564"/>
                  <a:gd name="connsiteY10" fmla="*/ 374031 h 727121"/>
                  <a:gd name="connsiteX11" fmla="*/ 445815 w 834564"/>
                  <a:gd name="connsiteY11" fmla="*/ 339741 h 727121"/>
                  <a:gd name="connsiteX12" fmla="*/ 462418 w 834564"/>
                  <a:gd name="connsiteY12" fmla="*/ 289208 h 727121"/>
                  <a:gd name="connsiteX13" fmla="*/ 472886 w 834564"/>
                  <a:gd name="connsiteY13" fmla="*/ 257445 h 727121"/>
                  <a:gd name="connsiteX14" fmla="*/ 473608 w 834564"/>
                  <a:gd name="connsiteY14" fmla="*/ 257806 h 727121"/>
                  <a:gd name="connsiteX15" fmla="*/ 521614 w 834564"/>
                  <a:gd name="connsiteY15" fmla="*/ 241924 h 727121"/>
                  <a:gd name="connsiteX16" fmla="*/ 549407 w 834564"/>
                  <a:gd name="connsiteY16" fmla="*/ 284516 h 727121"/>
                  <a:gd name="connsiteX17" fmla="*/ 716165 w 834564"/>
                  <a:gd name="connsiteY17" fmla="*/ 390274 h 727121"/>
                  <a:gd name="connsiteX18" fmla="*/ 834194 w 834564"/>
                  <a:gd name="connsiteY18" fmla="*/ 350569 h 727121"/>
                  <a:gd name="connsiteX19" fmla="*/ 764532 w 834564"/>
                  <a:gd name="connsiteY19" fmla="*/ 317723 h 727121"/>
                  <a:gd name="connsiteX20" fmla="*/ 649750 w 834564"/>
                  <a:gd name="connsiteY20" fmla="*/ 217380 h 727121"/>
                  <a:gd name="connsiteX21" fmla="*/ 589111 w 834564"/>
                  <a:gd name="connsiteY21" fmla="*/ 172261 h 727121"/>
                  <a:gd name="connsiteX22" fmla="*/ 474691 w 834564"/>
                  <a:gd name="connsiteY22" fmla="*/ 225321 h 727121"/>
                  <a:gd name="connsiteX23" fmla="*/ 458448 w 834564"/>
                  <a:gd name="connsiteY23" fmla="*/ 257084 h 727121"/>
                  <a:gd name="connsiteX24" fmla="*/ 436070 w 834564"/>
                  <a:gd name="connsiteY24" fmla="*/ 323859 h 727121"/>
                  <a:gd name="connsiteX25" fmla="*/ 432460 w 834564"/>
                  <a:gd name="connsiteY25" fmla="*/ 294622 h 727121"/>
                  <a:gd name="connsiteX26" fmla="*/ 432821 w 834564"/>
                  <a:gd name="connsiteY26" fmla="*/ 175510 h 727121"/>
                  <a:gd name="connsiteX27" fmla="*/ 434265 w 834564"/>
                  <a:gd name="connsiteY27" fmla="*/ 85634 h 727121"/>
                  <a:gd name="connsiteX28" fmla="*/ 433543 w 834564"/>
                  <a:gd name="connsiteY28" fmla="*/ 26078 h 727121"/>
                  <a:gd name="connsiteX29" fmla="*/ 431738 w 834564"/>
                  <a:gd name="connsiteY29" fmla="*/ 14527 h 727121"/>
                  <a:gd name="connsiteX30" fmla="*/ 429211 w 834564"/>
                  <a:gd name="connsiteY30" fmla="*/ 5143 h 727121"/>
                  <a:gd name="connsiteX31" fmla="*/ 421270 w 834564"/>
                  <a:gd name="connsiteY31" fmla="*/ 1894 h 727121"/>
                  <a:gd name="connsiteX32" fmla="*/ 417300 w 834564"/>
                  <a:gd name="connsiteY32" fmla="*/ 18498 h 727121"/>
                  <a:gd name="connsiteX33" fmla="*/ 416939 w 834564"/>
                  <a:gd name="connsiteY33" fmla="*/ 21024 h 727121"/>
                  <a:gd name="connsiteX34" fmla="*/ 416578 w 834564"/>
                  <a:gd name="connsiteY34" fmla="*/ 26800 h 727121"/>
                  <a:gd name="connsiteX35" fmla="*/ 415134 w 834564"/>
                  <a:gd name="connsiteY35" fmla="*/ 65421 h 727121"/>
                  <a:gd name="connsiteX36" fmla="*/ 412608 w 834564"/>
                  <a:gd name="connsiteY36" fmla="*/ 134723 h 727121"/>
                  <a:gd name="connsiteX37" fmla="*/ 391312 w 834564"/>
                  <a:gd name="connsiteY37" fmla="*/ 121007 h 727121"/>
                  <a:gd name="connsiteX38" fmla="*/ 251625 w 834564"/>
                  <a:gd name="connsiteY38" fmla="*/ 104042 h 727121"/>
                  <a:gd name="connsiteX39" fmla="*/ 188821 w 834564"/>
                  <a:gd name="connsiteY39" fmla="*/ 226042 h 727121"/>
                  <a:gd name="connsiteX40" fmla="*/ 115187 w 834564"/>
                  <a:gd name="connsiteY40" fmla="*/ 352013 h 727121"/>
                  <a:gd name="connsiteX41" fmla="*/ 16288 w 834564"/>
                  <a:gd name="connsiteY41" fmla="*/ 414096 h 727121"/>
                  <a:gd name="connsiteX42" fmla="*/ 193152 w 834564"/>
                  <a:gd name="connsiteY42" fmla="*/ 354901 h 727121"/>
                  <a:gd name="connsiteX43" fmla="*/ 309738 w 834564"/>
                  <a:gd name="connsiteY43" fmla="*/ 200415 h 727121"/>
                  <a:gd name="connsiteX44" fmla="*/ 384454 w 834564"/>
                  <a:gd name="connsiteY44" fmla="*/ 143385 h 727121"/>
                  <a:gd name="connsiteX45" fmla="*/ 394921 w 834564"/>
                  <a:gd name="connsiteY45" fmla="*/ 140137 h 727121"/>
                  <a:gd name="connsiteX46" fmla="*/ 411164 w 834564"/>
                  <a:gd name="connsiteY46" fmla="*/ 151687 h 727121"/>
                  <a:gd name="connsiteX47" fmla="*/ 412608 w 834564"/>
                  <a:gd name="connsiteY47" fmla="*/ 152048 h 727121"/>
                  <a:gd name="connsiteX48" fmla="*/ 418744 w 834564"/>
                  <a:gd name="connsiteY48" fmla="*/ 319167 h 727121"/>
                  <a:gd name="connsiteX49" fmla="*/ 423075 w 834564"/>
                  <a:gd name="connsiteY49" fmla="*/ 377640 h 727121"/>
                  <a:gd name="connsiteX50" fmla="*/ 422714 w 834564"/>
                  <a:gd name="connsiteY50" fmla="*/ 378362 h 727121"/>
                  <a:gd name="connsiteX51" fmla="*/ 423075 w 834564"/>
                  <a:gd name="connsiteY51" fmla="*/ 379806 h 727121"/>
                  <a:gd name="connsiteX52" fmla="*/ 427768 w 834564"/>
                  <a:gd name="connsiteY52" fmla="*/ 508303 h 727121"/>
                  <a:gd name="connsiteX53" fmla="*/ 423075 w 834564"/>
                  <a:gd name="connsiteY53" fmla="*/ 512996 h 727121"/>
                  <a:gd name="connsiteX54" fmla="*/ 410803 w 834564"/>
                  <a:gd name="connsiteY54" fmla="*/ 509386 h 727121"/>
                  <a:gd name="connsiteX55" fmla="*/ 397809 w 834564"/>
                  <a:gd name="connsiteY55" fmla="*/ 473291 h 727121"/>
                  <a:gd name="connsiteX56" fmla="*/ 373986 w 834564"/>
                  <a:gd name="connsiteY56" fmla="*/ 447664 h 727121"/>
                  <a:gd name="connsiteX57" fmla="*/ 252347 w 834564"/>
                  <a:gd name="connsiteY57" fmla="*/ 422398 h 727121"/>
                  <a:gd name="connsiteX58" fmla="*/ 249460 w 834564"/>
                  <a:gd name="connsiteY58" fmla="*/ 445860 h 727121"/>
                  <a:gd name="connsiteX59" fmla="*/ 313708 w 834564"/>
                  <a:gd name="connsiteY59" fmla="*/ 508664 h 727121"/>
                  <a:gd name="connsiteX60" fmla="*/ 395282 w 834564"/>
                  <a:gd name="connsiteY60" fmla="*/ 524907 h 727121"/>
                  <a:gd name="connsiteX61" fmla="*/ 401780 w 834564"/>
                  <a:gd name="connsiteY61" fmla="*/ 520215 h 727121"/>
                  <a:gd name="connsiteX62" fmla="*/ 408999 w 834564"/>
                  <a:gd name="connsiteY62" fmla="*/ 524546 h 727121"/>
                  <a:gd name="connsiteX63" fmla="*/ 427768 w 834564"/>
                  <a:gd name="connsiteY63" fmla="*/ 525268 h 727121"/>
                  <a:gd name="connsiteX64" fmla="*/ 428489 w 834564"/>
                  <a:gd name="connsiteY64" fmla="*/ 575078 h 727121"/>
                  <a:gd name="connsiteX65" fmla="*/ 25672 w 834564"/>
                  <a:gd name="connsiteY65" fmla="*/ 609730 h 727121"/>
                  <a:gd name="connsiteX66" fmla="*/ 45 w 834564"/>
                  <a:gd name="connsiteY66" fmla="*/ 637883 h 727121"/>
                  <a:gd name="connsiteX67" fmla="*/ 9069 w 834564"/>
                  <a:gd name="connsiteY67" fmla="*/ 661345 h 727121"/>
                  <a:gd name="connsiteX68" fmla="*/ 18453 w 834564"/>
                  <a:gd name="connsiteY68" fmla="*/ 671812 h 727121"/>
                  <a:gd name="connsiteX69" fmla="*/ 519448 w 834564"/>
                  <a:gd name="connsiteY69" fmla="*/ 201137 h 727121"/>
                  <a:gd name="connsiteX70" fmla="*/ 617987 w 834564"/>
                  <a:gd name="connsiteY70" fmla="*/ 208356 h 727121"/>
                  <a:gd name="connsiteX71" fmla="*/ 752259 w 834564"/>
                  <a:gd name="connsiteY71" fmla="*/ 327108 h 727121"/>
                  <a:gd name="connsiteX72" fmla="*/ 779691 w 834564"/>
                  <a:gd name="connsiteY72" fmla="*/ 344433 h 727121"/>
                  <a:gd name="connsiteX73" fmla="*/ 800626 w 834564"/>
                  <a:gd name="connsiteY73" fmla="*/ 357427 h 727121"/>
                  <a:gd name="connsiteX74" fmla="*/ 780413 w 834564"/>
                  <a:gd name="connsiteY74" fmla="*/ 362842 h 727121"/>
                  <a:gd name="connsiteX75" fmla="*/ 729880 w 834564"/>
                  <a:gd name="connsiteY75" fmla="*/ 379445 h 727121"/>
                  <a:gd name="connsiteX76" fmla="*/ 613295 w 834564"/>
                  <a:gd name="connsiteY76" fmla="*/ 332522 h 727121"/>
                  <a:gd name="connsiteX77" fmla="*/ 516561 w 834564"/>
                  <a:gd name="connsiteY77" fmla="*/ 222072 h 727121"/>
                  <a:gd name="connsiteX78" fmla="*/ 519448 w 834564"/>
                  <a:gd name="connsiteY78" fmla="*/ 201137 h 727121"/>
                  <a:gd name="connsiteX79" fmla="*/ 369294 w 834564"/>
                  <a:gd name="connsiteY79" fmla="*/ 129308 h 727121"/>
                  <a:gd name="connsiteX80" fmla="*/ 234300 w 834564"/>
                  <a:gd name="connsiteY80" fmla="*/ 288847 h 727121"/>
                  <a:gd name="connsiteX81" fmla="*/ 117714 w 834564"/>
                  <a:gd name="connsiteY81" fmla="*/ 388108 h 727121"/>
                  <a:gd name="connsiteX82" fmla="*/ 86311 w 834564"/>
                  <a:gd name="connsiteY82" fmla="*/ 392800 h 727121"/>
                  <a:gd name="connsiteX83" fmla="*/ 219501 w 834564"/>
                  <a:gd name="connsiteY83" fmla="*/ 190309 h 727121"/>
                  <a:gd name="connsiteX84" fmla="*/ 263537 w 834564"/>
                  <a:gd name="connsiteY84" fmla="*/ 115954 h 727121"/>
                  <a:gd name="connsiteX85" fmla="*/ 349442 w 834564"/>
                  <a:gd name="connsiteY85" fmla="*/ 110178 h 727121"/>
                  <a:gd name="connsiteX86" fmla="*/ 369294 w 834564"/>
                  <a:gd name="connsiteY86" fmla="*/ 129308 h 727121"/>
                  <a:gd name="connsiteX87" fmla="*/ 394921 w 834564"/>
                  <a:gd name="connsiteY87" fmla="*/ 506138 h 727121"/>
                  <a:gd name="connsiteX88" fmla="*/ 388063 w 834564"/>
                  <a:gd name="connsiteY88" fmla="*/ 510108 h 727121"/>
                  <a:gd name="connsiteX89" fmla="*/ 342945 w 834564"/>
                  <a:gd name="connsiteY89" fmla="*/ 509025 h 727121"/>
                  <a:gd name="connsiteX90" fmla="*/ 284472 w 834564"/>
                  <a:gd name="connsiteY90" fmla="*/ 456688 h 727121"/>
                  <a:gd name="connsiteX91" fmla="*/ 269312 w 834564"/>
                  <a:gd name="connsiteY91" fmla="*/ 432504 h 727121"/>
                  <a:gd name="connsiteX92" fmla="*/ 368933 w 834564"/>
                  <a:gd name="connsiteY92" fmla="*/ 459937 h 727121"/>
                  <a:gd name="connsiteX93" fmla="*/ 381566 w 834564"/>
                  <a:gd name="connsiteY93" fmla="*/ 476179 h 727121"/>
                  <a:gd name="connsiteX94" fmla="*/ 394921 w 834564"/>
                  <a:gd name="connsiteY94" fmla="*/ 506138 h 727121"/>
                  <a:gd name="connsiteX95" fmla="*/ 448341 w 834564"/>
                  <a:gd name="connsiteY95" fmla="*/ 586268 h 727121"/>
                  <a:gd name="connsiteX96" fmla="*/ 551211 w 834564"/>
                  <a:gd name="connsiteY96" fmla="*/ 585907 h 727121"/>
                  <a:gd name="connsiteX97" fmla="*/ 725910 w 834564"/>
                  <a:gd name="connsiteY97" fmla="*/ 600706 h 727121"/>
                  <a:gd name="connsiteX98" fmla="*/ 791603 w 834564"/>
                  <a:gd name="connsiteY98" fmla="*/ 619114 h 727121"/>
                  <a:gd name="connsiteX99" fmla="*/ 811816 w 834564"/>
                  <a:gd name="connsiteY99" fmla="*/ 645824 h 727121"/>
                  <a:gd name="connsiteX100" fmla="*/ 810372 w 834564"/>
                  <a:gd name="connsiteY100" fmla="*/ 659179 h 727121"/>
                  <a:gd name="connsiteX101" fmla="*/ 799543 w 834564"/>
                  <a:gd name="connsiteY101" fmla="*/ 671452 h 727121"/>
                  <a:gd name="connsiteX102" fmla="*/ 712194 w 834564"/>
                  <a:gd name="connsiteY102" fmla="*/ 698884 h 727121"/>
                  <a:gd name="connsiteX103" fmla="*/ 604993 w 834564"/>
                  <a:gd name="connsiteY103" fmla="*/ 651960 h 727121"/>
                  <a:gd name="connsiteX104" fmla="*/ 450146 w 834564"/>
                  <a:gd name="connsiteY104" fmla="*/ 641132 h 727121"/>
                  <a:gd name="connsiteX105" fmla="*/ 449785 w 834564"/>
                  <a:gd name="connsiteY105" fmla="*/ 634996 h 727121"/>
                  <a:gd name="connsiteX106" fmla="*/ 448341 w 834564"/>
                  <a:gd name="connsiteY106" fmla="*/ 586268 h 727121"/>
                  <a:gd name="connsiteX107" fmla="*/ 448341 w 834564"/>
                  <a:gd name="connsiteY107" fmla="*/ 586268 h 727121"/>
                  <a:gd name="connsiteX108" fmla="*/ 451951 w 834564"/>
                  <a:gd name="connsiteY108" fmla="*/ 654487 h 727121"/>
                  <a:gd name="connsiteX109" fmla="*/ 451951 w 834564"/>
                  <a:gd name="connsiteY109" fmla="*/ 653765 h 727121"/>
                  <a:gd name="connsiteX110" fmla="*/ 573230 w 834564"/>
                  <a:gd name="connsiteY110" fmla="*/ 656292 h 727121"/>
                  <a:gd name="connsiteX111" fmla="*/ 694869 w 834564"/>
                  <a:gd name="connsiteY111" fmla="*/ 701410 h 727121"/>
                  <a:gd name="connsiteX112" fmla="*/ 667437 w 834564"/>
                  <a:gd name="connsiteY112" fmla="*/ 704659 h 727121"/>
                  <a:gd name="connsiteX113" fmla="*/ 446537 w 834564"/>
                  <a:gd name="connsiteY113" fmla="*/ 714043 h 727121"/>
                  <a:gd name="connsiteX114" fmla="*/ 140093 w 834564"/>
                  <a:gd name="connsiteY114" fmla="*/ 693469 h 727121"/>
                  <a:gd name="connsiteX115" fmla="*/ 274365 w 834564"/>
                  <a:gd name="connsiteY115" fmla="*/ 659540 h 727121"/>
                  <a:gd name="connsiteX116" fmla="*/ 395643 w 834564"/>
                  <a:gd name="connsiteY116" fmla="*/ 652321 h 727121"/>
                  <a:gd name="connsiteX117" fmla="*/ 429933 w 834564"/>
                  <a:gd name="connsiteY117" fmla="*/ 654848 h 727121"/>
                  <a:gd name="connsiteX118" fmla="*/ 410803 w 834564"/>
                  <a:gd name="connsiteY118" fmla="*/ 660262 h 727121"/>
                  <a:gd name="connsiteX119" fmla="*/ 399614 w 834564"/>
                  <a:gd name="connsiteY119" fmla="*/ 665677 h 727121"/>
                  <a:gd name="connsiteX120" fmla="*/ 407916 w 834564"/>
                  <a:gd name="connsiteY120" fmla="*/ 677588 h 727121"/>
                  <a:gd name="connsiteX121" fmla="*/ 421632 w 834564"/>
                  <a:gd name="connsiteY121" fmla="*/ 681197 h 727121"/>
                  <a:gd name="connsiteX122" fmla="*/ 451951 w 834564"/>
                  <a:gd name="connsiteY122" fmla="*/ 654487 h 727121"/>
                  <a:gd name="connsiteX123" fmla="*/ 42637 w 834564"/>
                  <a:gd name="connsiteY123" fmla="*/ 617670 h 727121"/>
                  <a:gd name="connsiteX124" fmla="*/ 428489 w 834564"/>
                  <a:gd name="connsiteY124" fmla="*/ 586629 h 727121"/>
                  <a:gd name="connsiteX125" fmla="*/ 429211 w 834564"/>
                  <a:gd name="connsiteY125" fmla="*/ 637162 h 727121"/>
                  <a:gd name="connsiteX126" fmla="*/ 429211 w 834564"/>
                  <a:gd name="connsiteY126" fmla="*/ 642215 h 727121"/>
                  <a:gd name="connsiteX127" fmla="*/ 420188 w 834564"/>
                  <a:gd name="connsiteY127" fmla="*/ 642576 h 727121"/>
                  <a:gd name="connsiteX128" fmla="*/ 319844 w 834564"/>
                  <a:gd name="connsiteY128" fmla="*/ 645463 h 727121"/>
                  <a:gd name="connsiteX129" fmla="*/ 122045 w 834564"/>
                  <a:gd name="connsiteY129" fmla="*/ 691304 h 727121"/>
                  <a:gd name="connsiteX130" fmla="*/ 107607 w 834564"/>
                  <a:gd name="connsiteY130" fmla="*/ 688055 h 727121"/>
                  <a:gd name="connsiteX131" fmla="*/ 42276 w 834564"/>
                  <a:gd name="connsiteY131" fmla="*/ 668925 h 727121"/>
                  <a:gd name="connsiteX132" fmla="*/ 18453 w 834564"/>
                  <a:gd name="connsiteY132" fmla="*/ 638606 h 727121"/>
                  <a:gd name="connsiteX133" fmla="*/ 42637 w 834564"/>
                  <a:gd name="connsiteY133" fmla="*/ 617670 h 727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834564" h="727121">
                    <a:moveTo>
                      <a:pt x="18453" y="671812"/>
                    </a:moveTo>
                    <a:cubicBezTo>
                      <a:pt x="29282" y="681558"/>
                      <a:pt x="42998" y="685167"/>
                      <a:pt x="56714" y="688777"/>
                    </a:cubicBezTo>
                    <a:cubicBezTo>
                      <a:pt x="131791" y="708629"/>
                      <a:pt x="209034" y="718375"/>
                      <a:pt x="286276" y="722706"/>
                    </a:cubicBezTo>
                    <a:cubicBezTo>
                      <a:pt x="395282" y="728842"/>
                      <a:pt x="505010" y="729203"/>
                      <a:pt x="614016" y="719819"/>
                    </a:cubicBezTo>
                    <a:cubicBezTo>
                      <a:pt x="676460" y="714404"/>
                      <a:pt x="756951" y="715126"/>
                      <a:pt x="811094" y="677227"/>
                    </a:cubicBezTo>
                    <a:cubicBezTo>
                      <a:pt x="811455" y="676866"/>
                      <a:pt x="811816" y="676866"/>
                      <a:pt x="812177" y="676505"/>
                    </a:cubicBezTo>
                    <a:cubicBezTo>
                      <a:pt x="823366" y="668564"/>
                      <a:pt x="828419" y="659179"/>
                      <a:pt x="828780" y="649434"/>
                    </a:cubicBezTo>
                    <a:cubicBezTo>
                      <a:pt x="829141" y="634996"/>
                      <a:pt x="818313" y="620197"/>
                      <a:pt x="800626" y="608286"/>
                    </a:cubicBezTo>
                    <a:cubicBezTo>
                      <a:pt x="742875" y="570026"/>
                      <a:pt x="530277" y="577966"/>
                      <a:pt x="447620" y="575440"/>
                    </a:cubicBezTo>
                    <a:cubicBezTo>
                      <a:pt x="445454" y="524185"/>
                      <a:pt x="443289" y="472208"/>
                      <a:pt x="441845" y="429256"/>
                    </a:cubicBezTo>
                    <a:cubicBezTo>
                      <a:pt x="441122" y="401463"/>
                      <a:pt x="440401" y="401824"/>
                      <a:pt x="439318" y="374031"/>
                    </a:cubicBezTo>
                    <a:cubicBezTo>
                      <a:pt x="443289" y="362842"/>
                      <a:pt x="444010" y="351291"/>
                      <a:pt x="445815" y="339741"/>
                    </a:cubicBezTo>
                    <a:cubicBezTo>
                      <a:pt x="447981" y="323137"/>
                      <a:pt x="457004" y="305451"/>
                      <a:pt x="462418" y="289208"/>
                    </a:cubicBezTo>
                    <a:cubicBezTo>
                      <a:pt x="464584" y="282350"/>
                      <a:pt x="468194" y="270078"/>
                      <a:pt x="472886" y="257445"/>
                    </a:cubicBezTo>
                    <a:cubicBezTo>
                      <a:pt x="473247" y="257806"/>
                      <a:pt x="473247" y="257806"/>
                      <a:pt x="473608" y="257806"/>
                    </a:cubicBezTo>
                    <a:cubicBezTo>
                      <a:pt x="492016" y="225682"/>
                      <a:pt x="491655" y="220267"/>
                      <a:pt x="521614" y="241924"/>
                    </a:cubicBezTo>
                    <a:cubicBezTo>
                      <a:pt x="534969" y="251670"/>
                      <a:pt x="540022" y="272244"/>
                      <a:pt x="549407" y="284516"/>
                    </a:cubicBezTo>
                    <a:cubicBezTo>
                      <a:pt x="591999" y="340102"/>
                      <a:pt x="640727" y="385220"/>
                      <a:pt x="716165" y="390274"/>
                    </a:cubicBezTo>
                    <a:cubicBezTo>
                      <a:pt x="777165" y="394605"/>
                      <a:pt x="839969" y="347682"/>
                      <a:pt x="834194" y="350569"/>
                    </a:cubicBezTo>
                    <a:cubicBezTo>
                      <a:pt x="828058" y="353818"/>
                      <a:pt x="798460" y="344794"/>
                      <a:pt x="764532" y="317723"/>
                    </a:cubicBezTo>
                    <a:cubicBezTo>
                      <a:pt x="724827" y="285960"/>
                      <a:pt x="683319" y="256362"/>
                      <a:pt x="649750" y="217380"/>
                    </a:cubicBezTo>
                    <a:cubicBezTo>
                      <a:pt x="632786" y="197888"/>
                      <a:pt x="612573" y="183090"/>
                      <a:pt x="589111" y="172261"/>
                    </a:cubicBezTo>
                    <a:cubicBezTo>
                      <a:pt x="553377" y="155297"/>
                      <a:pt x="496348" y="187421"/>
                      <a:pt x="474691" y="225321"/>
                    </a:cubicBezTo>
                    <a:cubicBezTo>
                      <a:pt x="469637" y="233983"/>
                      <a:pt x="463501" y="248421"/>
                      <a:pt x="458448" y="257084"/>
                    </a:cubicBezTo>
                    <a:cubicBezTo>
                      <a:pt x="446537" y="276936"/>
                      <a:pt x="441122" y="300398"/>
                      <a:pt x="436070" y="323859"/>
                    </a:cubicBezTo>
                    <a:cubicBezTo>
                      <a:pt x="434987" y="314114"/>
                      <a:pt x="433904" y="304368"/>
                      <a:pt x="432460" y="294622"/>
                    </a:cubicBezTo>
                    <a:cubicBezTo>
                      <a:pt x="426324" y="254197"/>
                      <a:pt x="430655" y="215214"/>
                      <a:pt x="432821" y="175510"/>
                    </a:cubicBezTo>
                    <a:cubicBezTo>
                      <a:pt x="434626" y="145551"/>
                      <a:pt x="425963" y="115232"/>
                      <a:pt x="434265" y="85634"/>
                    </a:cubicBezTo>
                    <a:cubicBezTo>
                      <a:pt x="435347" y="81664"/>
                      <a:pt x="435708" y="49900"/>
                      <a:pt x="433543" y="26078"/>
                    </a:cubicBezTo>
                    <a:cubicBezTo>
                      <a:pt x="433182" y="21746"/>
                      <a:pt x="432460" y="17776"/>
                      <a:pt x="431738" y="14527"/>
                    </a:cubicBezTo>
                    <a:cubicBezTo>
                      <a:pt x="431016" y="10918"/>
                      <a:pt x="430294" y="7669"/>
                      <a:pt x="429211" y="5143"/>
                    </a:cubicBezTo>
                    <a:cubicBezTo>
                      <a:pt x="427046" y="89"/>
                      <a:pt x="424519" y="-1715"/>
                      <a:pt x="421270" y="1894"/>
                    </a:cubicBezTo>
                    <a:cubicBezTo>
                      <a:pt x="419466" y="4060"/>
                      <a:pt x="418022" y="10557"/>
                      <a:pt x="417300" y="18498"/>
                    </a:cubicBezTo>
                    <a:cubicBezTo>
                      <a:pt x="417300" y="19219"/>
                      <a:pt x="417300" y="19942"/>
                      <a:pt x="416939" y="21024"/>
                    </a:cubicBezTo>
                    <a:cubicBezTo>
                      <a:pt x="416939" y="22829"/>
                      <a:pt x="416578" y="24634"/>
                      <a:pt x="416578" y="26800"/>
                    </a:cubicBezTo>
                    <a:cubicBezTo>
                      <a:pt x="415495" y="42681"/>
                      <a:pt x="415495" y="60728"/>
                      <a:pt x="415134" y="65421"/>
                    </a:cubicBezTo>
                    <a:cubicBezTo>
                      <a:pt x="414051" y="83468"/>
                      <a:pt x="412608" y="112705"/>
                      <a:pt x="412608" y="134723"/>
                    </a:cubicBezTo>
                    <a:cubicBezTo>
                      <a:pt x="405750" y="129670"/>
                      <a:pt x="399253" y="124255"/>
                      <a:pt x="391312" y="121007"/>
                    </a:cubicBezTo>
                    <a:cubicBezTo>
                      <a:pt x="364963" y="84190"/>
                      <a:pt x="285915" y="74084"/>
                      <a:pt x="251625" y="104042"/>
                    </a:cubicBezTo>
                    <a:cubicBezTo>
                      <a:pt x="214087" y="136889"/>
                      <a:pt x="204702" y="182729"/>
                      <a:pt x="188821" y="226042"/>
                    </a:cubicBezTo>
                    <a:cubicBezTo>
                      <a:pt x="172217" y="272244"/>
                      <a:pt x="152726" y="318084"/>
                      <a:pt x="115187" y="352013"/>
                    </a:cubicBezTo>
                    <a:cubicBezTo>
                      <a:pt x="86311" y="378362"/>
                      <a:pt x="53826" y="400019"/>
                      <a:pt x="16288" y="414096"/>
                    </a:cubicBezTo>
                    <a:cubicBezTo>
                      <a:pt x="81980" y="413735"/>
                      <a:pt x="144785" y="403628"/>
                      <a:pt x="193152" y="354901"/>
                    </a:cubicBezTo>
                    <a:cubicBezTo>
                      <a:pt x="238992" y="308700"/>
                      <a:pt x="274726" y="254918"/>
                      <a:pt x="309738" y="200415"/>
                    </a:cubicBezTo>
                    <a:cubicBezTo>
                      <a:pt x="327424" y="172983"/>
                      <a:pt x="346554" y="145551"/>
                      <a:pt x="384454" y="143385"/>
                    </a:cubicBezTo>
                    <a:cubicBezTo>
                      <a:pt x="388424" y="143025"/>
                      <a:pt x="392395" y="142303"/>
                      <a:pt x="394921" y="140137"/>
                    </a:cubicBezTo>
                    <a:cubicBezTo>
                      <a:pt x="400336" y="144468"/>
                      <a:pt x="405389" y="148800"/>
                      <a:pt x="411164" y="151687"/>
                    </a:cubicBezTo>
                    <a:cubicBezTo>
                      <a:pt x="411525" y="152048"/>
                      <a:pt x="411886" y="152048"/>
                      <a:pt x="412608" y="152048"/>
                    </a:cubicBezTo>
                    <a:cubicBezTo>
                      <a:pt x="414774" y="207634"/>
                      <a:pt x="413330" y="262859"/>
                      <a:pt x="418744" y="319167"/>
                    </a:cubicBezTo>
                    <a:cubicBezTo>
                      <a:pt x="420549" y="338658"/>
                      <a:pt x="421993" y="358149"/>
                      <a:pt x="423075" y="377640"/>
                    </a:cubicBezTo>
                    <a:cubicBezTo>
                      <a:pt x="423075" y="378001"/>
                      <a:pt x="423075" y="378001"/>
                      <a:pt x="422714" y="378362"/>
                    </a:cubicBezTo>
                    <a:cubicBezTo>
                      <a:pt x="422353" y="379084"/>
                      <a:pt x="422714" y="379445"/>
                      <a:pt x="423075" y="379806"/>
                    </a:cubicBezTo>
                    <a:cubicBezTo>
                      <a:pt x="426324" y="435753"/>
                      <a:pt x="427046" y="451995"/>
                      <a:pt x="427768" y="508303"/>
                    </a:cubicBezTo>
                    <a:cubicBezTo>
                      <a:pt x="425963" y="508303"/>
                      <a:pt x="424519" y="513717"/>
                      <a:pt x="423075" y="512996"/>
                    </a:cubicBezTo>
                    <a:cubicBezTo>
                      <a:pt x="418383" y="511552"/>
                      <a:pt x="414774" y="512635"/>
                      <a:pt x="410803" y="509386"/>
                    </a:cubicBezTo>
                    <a:cubicBezTo>
                      <a:pt x="414413" y="495309"/>
                      <a:pt x="405389" y="484842"/>
                      <a:pt x="397809" y="473291"/>
                    </a:cubicBezTo>
                    <a:cubicBezTo>
                      <a:pt x="391673" y="463546"/>
                      <a:pt x="384454" y="453078"/>
                      <a:pt x="373986" y="447664"/>
                    </a:cubicBezTo>
                    <a:cubicBezTo>
                      <a:pt x="342945" y="421676"/>
                      <a:pt x="282667" y="407599"/>
                      <a:pt x="252347" y="422398"/>
                    </a:cubicBezTo>
                    <a:cubicBezTo>
                      <a:pt x="239714" y="428534"/>
                      <a:pt x="240075" y="436836"/>
                      <a:pt x="249460" y="445860"/>
                    </a:cubicBezTo>
                    <a:cubicBezTo>
                      <a:pt x="270756" y="466794"/>
                      <a:pt x="290968" y="489173"/>
                      <a:pt x="313708" y="508664"/>
                    </a:cubicBezTo>
                    <a:cubicBezTo>
                      <a:pt x="343306" y="534292"/>
                      <a:pt x="373626" y="538984"/>
                      <a:pt x="395282" y="524907"/>
                    </a:cubicBezTo>
                    <a:cubicBezTo>
                      <a:pt x="397448" y="523463"/>
                      <a:pt x="399975" y="522019"/>
                      <a:pt x="401780" y="520215"/>
                    </a:cubicBezTo>
                    <a:cubicBezTo>
                      <a:pt x="403945" y="522019"/>
                      <a:pt x="406472" y="523463"/>
                      <a:pt x="408999" y="524546"/>
                    </a:cubicBezTo>
                    <a:cubicBezTo>
                      <a:pt x="414774" y="526351"/>
                      <a:pt x="421632" y="525629"/>
                      <a:pt x="427768" y="525268"/>
                    </a:cubicBezTo>
                    <a:cubicBezTo>
                      <a:pt x="427768" y="538984"/>
                      <a:pt x="428128" y="554144"/>
                      <a:pt x="428489" y="575078"/>
                    </a:cubicBezTo>
                    <a:cubicBezTo>
                      <a:pt x="424519" y="574357"/>
                      <a:pt x="94252" y="576883"/>
                      <a:pt x="25672" y="609730"/>
                    </a:cubicBezTo>
                    <a:cubicBezTo>
                      <a:pt x="7264" y="618392"/>
                      <a:pt x="-677" y="626333"/>
                      <a:pt x="45" y="637883"/>
                    </a:cubicBezTo>
                    <a:cubicBezTo>
                      <a:pt x="406" y="644381"/>
                      <a:pt x="3654" y="651960"/>
                      <a:pt x="9069" y="661345"/>
                    </a:cubicBezTo>
                    <a:cubicBezTo>
                      <a:pt x="11595" y="664594"/>
                      <a:pt x="14844" y="668564"/>
                      <a:pt x="18453" y="671812"/>
                    </a:cubicBezTo>
                    <a:close/>
                    <a:moveTo>
                      <a:pt x="519448" y="201137"/>
                    </a:moveTo>
                    <a:cubicBezTo>
                      <a:pt x="545436" y="173344"/>
                      <a:pt x="585141" y="174066"/>
                      <a:pt x="617987" y="208356"/>
                    </a:cubicBezTo>
                    <a:cubicBezTo>
                      <a:pt x="659496" y="251670"/>
                      <a:pt x="704253" y="291374"/>
                      <a:pt x="752259" y="327108"/>
                    </a:cubicBezTo>
                    <a:cubicBezTo>
                      <a:pt x="760922" y="333605"/>
                      <a:pt x="770668" y="338658"/>
                      <a:pt x="779691" y="344433"/>
                    </a:cubicBezTo>
                    <a:cubicBezTo>
                      <a:pt x="785466" y="348043"/>
                      <a:pt x="801348" y="347682"/>
                      <a:pt x="800626" y="357427"/>
                    </a:cubicBezTo>
                    <a:cubicBezTo>
                      <a:pt x="800626" y="357427"/>
                      <a:pt x="785827" y="359954"/>
                      <a:pt x="780413" y="362842"/>
                    </a:cubicBezTo>
                    <a:cubicBezTo>
                      <a:pt x="764893" y="371143"/>
                      <a:pt x="747567" y="378362"/>
                      <a:pt x="729880" y="379445"/>
                    </a:cubicBezTo>
                    <a:cubicBezTo>
                      <a:pt x="686206" y="375836"/>
                      <a:pt x="646502" y="362481"/>
                      <a:pt x="613295" y="332522"/>
                    </a:cubicBezTo>
                    <a:cubicBezTo>
                      <a:pt x="576478" y="299676"/>
                      <a:pt x="556265" y="252392"/>
                      <a:pt x="516561" y="222072"/>
                    </a:cubicBezTo>
                    <a:cubicBezTo>
                      <a:pt x="508259" y="215575"/>
                      <a:pt x="512951" y="207995"/>
                      <a:pt x="519448" y="201137"/>
                    </a:cubicBezTo>
                    <a:close/>
                    <a:moveTo>
                      <a:pt x="369294" y="129308"/>
                    </a:moveTo>
                    <a:cubicBezTo>
                      <a:pt x="317679" y="127865"/>
                      <a:pt x="275448" y="236871"/>
                      <a:pt x="234300" y="288847"/>
                    </a:cubicBezTo>
                    <a:cubicBezTo>
                      <a:pt x="201815" y="329995"/>
                      <a:pt x="170773" y="371143"/>
                      <a:pt x="117714" y="388108"/>
                    </a:cubicBezTo>
                    <a:cubicBezTo>
                      <a:pt x="109051" y="390995"/>
                      <a:pt x="100749" y="400741"/>
                      <a:pt x="86311" y="392800"/>
                    </a:cubicBezTo>
                    <a:cubicBezTo>
                      <a:pt x="165359" y="347682"/>
                      <a:pt x="191347" y="265747"/>
                      <a:pt x="219501" y="190309"/>
                    </a:cubicBezTo>
                    <a:cubicBezTo>
                      <a:pt x="229607" y="162877"/>
                      <a:pt x="241158" y="135806"/>
                      <a:pt x="263537" y="115954"/>
                    </a:cubicBezTo>
                    <a:cubicBezTo>
                      <a:pt x="286998" y="95018"/>
                      <a:pt x="327063" y="92492"/>
                      <a:pt x="349442" y="110178"/>
                    </a:cubicBezTo>
                    <a:cubicBezTo>
                      <a:pt x="357022" y="115954"/>
                      <a:pt x="379040" y="121368"/>
                      <a:pt x="369294" y="129308"/>
                    </a:cubicBezTo>
                    <a:close/>
                    <a:moveTo>
                      <a:pt x="394921" y="506138"/>
                    </a:moveTo>
                    <a:cubicBezTo>
                      <a:pt x="392395" y="506860"/>
                      <a:pt x="389868" y="508664"/>
                      <a:pt x="388063" y="510108"/>
                    </a:cubicBezTo>
                    <a:cubicBezTo>
                      <a:pt x="372542" y="523824"/>
                      <a:pt x="358105" y="516605"/>
                      <a:pt x="342945" y="509025"/>
                    </a:cubicBezTo>
                    <a:cubicBezTo>
                      <a:pt x="318400" y="497114"/>
                      <a:pt x="301075" y="477623"/>
                      <a:pt x="284472" y="456688"/>
                    </a:cubicBezTo>
                    <a:cubicBezTo>
                      <a:pt x="280140" y="451274"/>
                      <a:pt x="262454" y="437918"/>
                      <a:pt x="269312" y="432504"/>
                    </a:cubicBezTo>
                    <a:cubicBezTo>
                      <a:pt x="288442" y="417705"/>
                      <a:pt x="335365" y="439001"/>
                      <a:pt x="368933" y="459937"/>
                    </a:cubicBezTo>
                    <a:cubicBezTo>
                      <a:pt x="373986" y="464629"/>
                      <a:pt x="377957" y="470765"/>
                      <a:pt x="381566" y="476179"/>
                    </a:cubicBezTo>
                    <a:cubicBezTo>
                      <a:pt x="386620" y="484842"/>
                      <a:pt x="397087" y="496031"/>
                      <a:pt x="394921" y="506138"/>
                    </a:cubicBezTo>
                    <a:close/>
                    <a:moveTo>
                      <a:pt x="448341" y="586268"/>
                    </a:moveTo>
                    <a:cubicBezTo>
                      <a:pt x="473247" y="588795"/>
                      <a:pt x="514034" y="584463"/>
                      <a:pt x="551211" y="585907"/>
                    </a:cubicBezTo>
                    <a:cubicBezTo>
                      <a:pt x="625567" y="588434"/>
                      <a:pt x="702448" y="596014"/>
                      <a:pt x="725910" y="600706"/>
                    </a:cubicBezTo>
                    <a:cubicBezTo>
                      <a:pt x="747567" y="605037"/>
                      <a:pt x="772833" y="606120"/>
                      <a:pt x="791603" y="619114"/>
                    </a:cubicBezTo>
                    <a:cubicBezTo>
                      <a:pt x="803514" y="627055"/>
                      <a:pt x="810372" y="636439"/>
                      <a:pt x="811816" y="645824"/>
                    </a:cubicBezTo>
                    <a:cubicBezTo>
                      <a:pt x="812537" y="650517"/>
                      <a:pt x="812177" y="654848"/>
                      <a:pt x="810372" y="659179"/>
                    </a:cubicBezTo>
                    <a:cubicBezTo>
                      <a:pt x="808206" y="663872"/>
                      <a:pt x="804958" y="667842"/>
                      <a:pt x="799543" y="671452"/>
                    </a:cubicBezTo>
                    <a:cubicBezTo>
                      <a:pt x="776443" y="686972"/>
                      <a:pt x="743597" y="694552"/>
                      <a:pt x="712194" y="698884"/>
                    </a:cubicBezTo>
                    <a:cubicBezTo>
                      <a:pt x="688371" y="663150"/>
                      <a:pt x="644336" y="658096"/>
                      <a:pt x="604993" y="651960"/>
                    </a:cubicBezTo>
                    <a:cubicBezTo>
                      <a:pt x="558070" y="644381"/>
                      <a:pt x="497791" y="638606"/>
                      <a:pt x="450146" y="641132"/>
                    </a:cubicBezTo>
                    <a:cubicBezTo>
                      <a:pt x="450146" y="638966"/>
                      <a:pt x="449785" y="637162"/>
                      <a:pt x="449785" y="634996"/>
                    </a:cubicBezTo>
                    <a:cubicBezTo>
                      <a:pt x="449785" y="622002"/>
                      <a:pt x="449064" y="601789"/>
                      <a:pt x="448341" y="586268"/>
                    </a:cubicBezTo>
                    <a:cubicBezTo>
                      <a:pt x="448341" y="586268"/>
                      <a:pt x="448341" y="586268"/>
                      <a:pt x="448341" y="586268"/>
                    </a:cubicBezTo>
                    <a:close/>
                    <a:moveTo>
                      <a:pt x="451951" y="654487"/>
                    </a:moveTo>
                    <a:cubicBezTo>
                      <a:pt x="451951" y="654126"/>
                      <a:pt x="451951" y="654126"/>
                      <a:pt x="451951" y="653765"/>
                    </a:cubicBezTo>
                    <a:cubicBezTo>
                      <a:pt x="488407" y="652682"/>
                      <a:pt x="536413" y="653043"/>
                      <a:pt x="573230" y="656292"/>
                    </a:cubicBezTo>
                    <a:cubicBezTo>
                      <a:pt x="614739" y="660262"/>
                      <a:pt x="668158" y="664594"/>
                      <a:pt x="694869" y="701410"/>
                    </a:cubicBezTo>
                    <a:cubicBezTo>
                      <a:pt x="685123" y="702493"/>
                      <a:pt x="676100" y="703576"/>
                      <a:pt x="667437" y="704659"/>
                    </a:cubicBezTo>
                    <a:cubicBezTo>
                      <a:pt x="594164" y="712961"/>
                      <a:pt x="520170" y="713321"/>
                      <a:pt x="446537" y="714043"/>
                    </a:cubicBezTo>
                    <a:cubicBezTo>
                      <a:pt x="343667" y="714765"/>
                      <a:pt x="241519" y="708990"/>
                      <a:pt x="140093" y="693469"/>
                    </a:cubicBezTo>
                    <a:cubicBezTo>
                      <a:pt x="180519" y="668203"/>
                      <a:pt x="228525" y="666037"/>
                      <a:pt x="274365" y="659540"/>
                    </a:cubicBezTo>
                    <a:cubicBezTo>
                      <a:pt x="321288" y="653043"/>
                      <a:pt x="348720" y="654848"/>
                      <a:pt x="395643" y="652321"/>
                    </a:cubicBezTo>
                    <a:cubicBezTo>
                      <a:pt x="401057" y="651960"/>
                      <a:pt x="424519" y="655209"/>
                      <a:pt x="429933" y="654848"/>
                    </a:cubicBezTo>
                    <a:cubicBezTo>
                      <a:pt x="428851" y="663150"/>
                      <a:pt x="424880" y="663150"/>
                      <a:pt x="410803" y="660262"/>
                    </a:cubicBezTo>
                    <a:cubicBezTo>
                      <a:pt x="406111" y="659179"/>
                      <a:pt x="401418" y="660262"/>
                      <a:pt x="399614" y="665677"/>
                    </a:cubicBezTo>
                    <a:cubicBezTo>
                      <a:pt x="397809" y="672534"/>
                      <a:pt x="402862" y="675783"/>
                      <a:pt x="407916" y="677588"/>
                    </a:cubicBezTo>
                    <a:cubicBezTo>
                      <a:pt x="413691" y="679753"/>
                      <a:pt x="419827" y="680836"/>
                      <a:pt x="421632" y="681197"/>
                    </a:cubicBezTo>
                    <a:cubicBezTo>
                      <a:pt x="453756" y="681558"/>
                      <a:pt x="459531" y="679753"/>
                      <a:pt x="451951" y="654487"/>
                    </a:cubicBezTo>
                    <a:close/>
                    <a:moveTo>
                      <a:pt x="42637" y="617670"/>
                    </a:moveTo>
                    <a:cubicBezTo>
                      <a:pt x="103998" y="582659"/>
                      <a:pt x="422714" y="587351"/>
                      <a:pt x="428489" y="586629"/>
                    </a:cubicBezTo>
                    <a:cubicBezTo>
                      <a:pt x="428851" y="603593"/>
                      <a:pt x="428851" y="625611"/>
                      <a:pt x="429211" y="637162"/>
                    </a:cubicBezTo>
                    <a:cubicBezTo>
                      <a:pt x="429211" y="638966"/>
                      <a:pt x="429211" y="640410"/>
                      <a:pt x="429211" y="642215"/>
                    </a:cubicBezTo>
                    <a:cubicBezTo>
                      <a:pt x="426324" y="642215"/>
                      <a:pt x="423075" y="642576"/>
                      <a:pt x="420188" y="642576"/>
                    </a:cubicBezTo>
                    <a:cubicBezTo>
                      <a:pt x="388785" y="644741"/>
                      <a:pt x="351247" y="643298"/>
                      <a:pt x="319844" y="645463"/>
                    </a:cubicBezTo>
                    <a:cubicBezTo>
                      <a:pt x="227803" y="652321"/>
                      <a:pt x="159223" y="668203"/>
                      <a:pt x="122045" y="691304"/>
                    </a:cubicBezTo>
                    <a:cubicBezTo>
                      <a:pt x="115187" y="690221"/>
                      <a:pt x="114104" y="689138"/>
                      <a:pt x="107607" y="688055"/>
                    </a:cubicBezTo>
                    <a:cubicBezTo>
                      <a:pt x="84868" y="684085"/>
                      <a:pt x="63211" y="678671"/>
                      <a:pt x="42276" y="668925"/>
                    </a:cubicBezTo>
                    <a:cubicBezTo>
                      <a:pt x="28560" y="662428"/>
                      <a:pt x="18453" y="654126"/>
                      <a:pt x="18453" y="638606"/>
                    </a:cubicBezTo>
                    <a:cubicBezTo>
                      <a:pt x="19175" y="624168"/>
                      <a:pt x="31086" y="624168"/>
                      <a:pt x="42637" y="617670"/>
                    </a:cubicBezTo>
                    <a:close/>
                  </a:path>
                </a:pathLst>
              </a:custGeom>
              <a:solidFill>
                <a:srgbClr val="000000"/>
              </a:solidFill>
              <a:ln w="3607" cap="flat">
                <a:noFill/>
                <a:prstDash val="solid"/>
                <a:miter/>
              </a:ln>
            </p:spPr>
            <p:txBody>
              <a:bodyPr rtlCol="0" anchor="ctr"/>
              <a:lstStyle/>
              <a:p>
                <a:endParaRPr lang="en-US"/>
              </a:p>
            </p:txBody>
          </p:sp>
          <p:sp>
            <p:nvSpPr>
              <p:cNvPr id="121" name="Freeform 243">
                <a:extLst>
                  <a:ext uri="{FF2B5EF4-FFF2-40B4-BE49-F238E27FC236}">
                    <a16:creationId xmlns:a16="http://schemas.microsoft.com/office/drawing/2014/main" id="{909D152A-955A-F552-F153-262911C1369F}"/>
                  </a:ext>
                </a:extLst>
              </p:cNvPr>
              <p:cNvSpPr/>
              <p:nvPr/>
            </p:nvSpPr>
            <p:spPr>
              <a:xfrm>
                <a:off x="6402443" y="5554980"/>
                <a:ext cx="93869" cy="198521"/>
              </a:xfrm>
              <a:custGeom>
                <a:avLst/>
                <a:gdLst>
                  <a:gd name="connsiteX0" fmla="*/ 0 w 93869"/>
                  <a:gd name="connsiteY0" fmla="*/ 198521 h 198521"/>
                  <a:gd name="connsiteX1" fmla="*/ 92763 w 93869"/>
                  <a:gd name="connsiteY1" fmla="*/ 0 h 198521"/>
                  <a:gd name="connsiteX2" fmla="*/ 0 w 93869"/>
                  <a:gd name="connsiteY2" fmla="*/ 198521 h 198521"/>
                </a:gdLst>
                <a:ahLst/>
                <a:cxnLst>
                  <a:cxn ang="0">
                    <a:pos x="connsiteX0" y="connsiteY0"/>
                  </a:cxn>
                  <a:cxn ang="0">
                    <a:pos x="connsiteX1" y="connsiteY1"/>
                  </a:cxn>
                  <a:cxn ang="0">
                    <a:pos x="connsiteX2" y="connsiteY2"/>
                  </a:cxn>
                </a:cxnLst>
                <a:rect l="l" t="t" r="r" b="b"/>
                <a:pathLst>
                  <a:path w="93869" h="198521">
                    <a:moveTo>
                      <a:pt x="0" y="198521"/>
                    </a:moveTo>
                    <a:cubicBezTo>
                      <a:pt x="41509" y="167119"/>
                      <a:pt x="102870" y="34290"/>
                      <a:pt x="92763" y="0"/>
                    </a:cubicBezTo>
                    <a:cubicBezTo>
                      <a:pt x="63888" y="52337"/>
                      <a:pt x="45118" y="158817"/>
                      <a:pt x="0" y="198521"/>
                    </a:cubicBezTo>
                    <a:close/>
                  </a:path>
                </a:pathLst>
              </a:custGeom>
              <a:solidFill>
                <a:srgbClr val="000000"/>
              </a:solidFill>
              <a:ln w="3607" cap="flat">
                <a:noFill/>
                <a:prstDash val="solid"/>
                <a:miter/>
              </a:ln>
            </p:spPr>
            <p:txBody>
              <a:bodyPr rtlCol="0" anchor="ctr"/>
              <a:lstStyle/>
              <a:p>
                <a:endParaRPr lang="en-US"/>
              </a:p>
            </p:txBody>
          </p:sp>
        </p:grpSp>
        <p:grpSp>
          <p:nvGrpSpPr>
            <p:cNvPr id="62" name="Graphic 4">
              <a:extLst>
                <a:ext uri="{FF2B5EF4-FFF2-40B4-BE49-F238E27FC236}">
                  <a16:creationId xmlns:a16="http://schemas.microsoft.com/office/drawing/2014/main" id="{1D56D336-A377-9E7B-481C-042FFD459E98}"/>
                </a:ext>
              </a:extLst>
            </p:cNvPr>
            <p:cNvGrpSpPr/>
            <p:nvPr/>
          </p:nvGrpSpPr>
          <p:grpSpPr>
            <a:xfrm>
              <a:off x="4292330" y="4001047"/>
              <a:ext cx="1504443" cy="1860051"/>
              <a:chOff x="4292330" y="4001047"/>
              <a:chExt cx="1504443" cy="1860051"/>
            </a:xfrm>
          </p:grpSpPr>
          <p:sp>
            <p:nvSpPr>
              <p:cNvPr id="64" name="Freeform 245">
                <a:extLst>
                  <a:ext uri="{FF2B5EF4-FFF2-40B4-BE49-F238E27FC236}">
                    <a16:creationId xmlns:a16="http://schemas.microsoft.com/office/drawing/2014/main" id="{0BB05FA4-3BEC-C755-DBF3-EDB63B8ED2A2}"/>
                  </a:ext>
                </a:extLst>
              </p:cNvPr>
              <p:cNvSpPr/>
              <p:nvPr/>
            </p:nvSpPr>
            <p:spPr>
              <a:xfrm>
                <a:off x="4689748" y="4600995"/>
                <a:ext cx="90236" cy="272515"/>
              </a:xfrm>
              <a:custGeom>
                <a:avLst/>
                <a:gdLst>
                  <a:gd name="connsiteX0" fmla="*/ 18047 w 90236"/>
                  <a:gd name="connsiteY0" fmla="*/ 235699 h 272515"/>
                  <a:gd name="connsiteX1" fmla="*/ 14077 w 90236"/>
                  <a:gd name="connsiteY1" fmla="*/ 272515 h 272515"/>
                  <a:gd name="connsiteX2" fmla="*/ 79408 w 90236"/>
                  <a:gd name="connsiteY2" fmla="*/ 160261 h 272515"/>
                  <a:gd name="connsiteX3" fmla="*/ 79048 w 90236"/>
                  <a:gd name="connsiteY3" fmla="*/ 35734 h 272515"/>
                  <a:gd name="connsiteX4" fmla="*/ 90237 w 90236"/>
                  <a:gd name="connsiteY4" fmla="*/ 0 h 272515"/>
                  <a:gd name="connsiteX5" fmla="*/ 27432 w 90236"/>
                  <a:gd name="connsiteY5" fmla="*/ 9385 h 272515"/>
                  <a:gd name="connsiteX6" fmla="*/ 18769 w 90236"/>
                  <a:gd name="connsiteY6" fmla="*/ 96012 h 272515"/>
                  <a:gd name="connsiteX7" fmla="*/ 0 w 90236"/>
                  <a:gd name="connsiteY7" fmla="*/ 153764 h 272515"/>
                  <a:gd name="connsiteX8" fmla="*/ 18047 w 90236"/>
                  <a:gd name="connsiteY8" fmla="*/ 235699 h 272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236" h="272515">
                    <a:moveTo>
                      <a:pt x="18047" y="235699"/>
                    </a:moveTo>
                    <a:cubicBezTo>
                      <a:pt x="19130" y="249415"/>
                      <a:pt x="17687" y="259521"/>
                      <a:pt x="14077" y="272515"/>
                    </a:cubicBezTo>
                    <a:cubicBezTo>
                      <a:pt x="44758" y="238225"/>
                      <a:pt x="75799" y="208267"/>
                      <a:pt x="79408" y="160261"/>
                    </a:cubicBezTo>
                    <a:cubicBezTo>
                      <a:pt x="82657" y="118752"/>
                      <a:pt x="74716" y="76882"/>
                      <a:pt x="79048" y="35734"/>
                    </a:cubicBezTo>
                    <a:cubicBezTo>
                      <a:pt x="80491" y="22740"/>
                      <a:pt x="83740" y="10107"/>
                      <a:pt x="90237" y="0"/>
                    </a:cubicBezTo>
                    <a:cubicBezTo>
                      <a:pt x="69302" y="3971"/>
                      <a:pt x="48367" y="7219"/>
                      <a:pt x="27432" y="9385"/>
                    </a:cubicBezTo>
                    <a:cubicBezTo>
                      <a:pt x="21657" y="38261"/>
                      <a:pt x="19852" y="66775"/>
                      <a:pt x="18769" y="96012"/>
                    </a:cubicBezTo>
                    <a:cubicBezTo>
                      <a:pt x="18047" y="117669"/>
                      <a:pt x="14438" y="137521"/>
                      <a:pt x="0" y="153764"/>
                    </a:cubicBezTo>
                    <a:cubicBezTo>
                      <a:pt x="11189" y="176864"/>
                      <a:pt x="15882" y="204657"/>
                      <a:pt x="18047" y="235699"/>
                    </a:cubicBezTo>
                    <a:close/>
                  </a:path>
                </a:pathLst>
              </a:custGeom>
              <a:solidFill>
                <a:srgbClr val="FFFFFF"/>
              </a:solidFill>
              <a:ln w="3607" cap="flat">
                <a:noFill/>
                <a:prstDash val="solid"/>
                <a:miter/>
              </a:ln>
            </p:spPr>
            <p:txBody>
              <a:bodyPr rtlCol="0" anchor="ctr"/>
              <a:lstStyle/>
              <a:p>
                <a:endParaRPr lang="en-US"/>
              </a:p>
            </p:txBody>
          </p:sp>
          <p:sp>
            <p:nvSpPr>
              <p:cNvPr id="65" name="Freeform 246">
                <a:extLst>
                  <a:ext uri="{FF2B5EF4-FFF2-40B4-BE49-F238E27FC236}">
                    <a16:creationId xmlns:a16="http://schemas.microsoft.com/office/drawing/2014/main" id="{8CD42BB5-D582-16D5-5208-5C61112A5E7F}"/>
                  </a:ext>
                </a:extLst>
              </p:cNvPr>
              <p:cNvSpPr/>
              <p:nvPr/>
            </p:nvSpPr>
            <p:spPr>
              <a:xfrm>
                <a:off x="4398361" y="4586533"/>
                <a:ext cx="648508" cy="1257925"/>
              </a:xfrm>
              <a:custGeom>
                <a:avLst/>
                <a:gdLst>
                  <a:gd name="connsiteX0" fmla="*/ 371517 w 648508"/>
                  <a:gd name="connsiteY0" fmla="*/ 223811 h 1257925"/>
                  <a:gd name="connsiteX1" fmla="*/ 302216 w 648508"/>
                  <a:gd name="connsiteY1" fmla="*/ 312605 h 1257925"/>
                  <a:gd name="connsiteX2" fmla="*/ 296801 w 648508"/>
                  <a:gd name="connsiteY2" fmla="*/ 314410 h 1257925"/>
                  <a:gd name="connsiteX3" fmla="*/ 172275 w 648508"/>
                  <a:gd name="connsiteY3" fmla="*/ 398871 h 1257925"/>
                  <a:gd name="connsiteX4" fmla="*/ 156393 w 648508"/>
                  <a:gd name="connsiteY4" fmla="*/ 398149 h 1257925"/>
                  <a:gd name="connsiteX5" fmla="*/ 149896 w 648508"/>
                  <a:gd name="connsiteY5" fmla="*/ 458789 h 1257925"/>
                  <a:gd name="connsiteX6" fmla="*/ 191044 w 648508"/>
                  <a:gd name="connsiteY6" fmla="*/ 751156 h 1257925"/>
                  <a:gd name="connsiteX7" fmla="*/ 180937 w 648508"/>
                  <a:gd name="connsiteY7" fmla="*/ 871712 h 1257925"/>
                  <a:gd name="connsiteX8" fmla="*/ 121020 w 648508"/>
                  <a:gd name="connsiteY8" fmla="*/ 1010316 h 1257925"/>
                  <a:gd name="connsiteX9" fmla="*/ 28978 w 648508"/>
                  <a:gd name="connsiteY9" fmla="*/ 1118239 h 1257925"/>
                  <a:gd name="connsiteX10" fmla="*/ 14902 w 648508"/>
                  <a:gd name="connsiteY10" fmla="*/ 1216778 h 1257925"/>
                  <a:gd name="connsiteX11" fmla="*/ 89618 w 648508"/>
                  <a:gd name="connsiteY11" fmla="*/ 1222914 h 1257925"/>
                  <a:gd name="connsiteX12" fmla="*/ 115245 w 648508"/>
                  <a:gd name="connsiteY12" fmla="*/ 1199092 h 1257925"/>
                  <a:gd name="connsiteX13" fmla="*/ 320985 w 648508"/>
                  <a:gd name="connsiteY13" fmla="*/ 928742 h 1257925"/>
                  <a:gd name="connsiteX14" fmla="*/ 322429 w 648508"/>
                  <a:gd name="connsiteY14" fmla="*/ 925493 h 1257925"/>
                  <a:gd name="connsiteX15" fmla="*/ 424938 w 648508"/>
                  <a:gd name="connsiteY15" fmla="*/ 921884 h 1257925"/>
                  <a:gd name="connsiteX16" fmla="*/ 506151 w 648508"/>
                  <a:gd name="connsiteY16" fmla="*/ 1025476 h 1257925"/>
                  <a:gd name="connsiteX17" fmla="*/ 497849 w 648508"/>
                  <a:gd name="connsiteY17" fmla="*/ 1191873 h 1257925"/>
                  <a:gd name="connsiteX18" fmla="*/ 545855 w 648508"/>
                  <a:gd name="connsiteY18" fmla="*/ 1257926 h 1257925"/>
                  <a:gd name="connsiteX19" fmla="*/ 595666 w 648508"/>
                  <a:gd name="connsiteY19" fmla="*/ 1229772 h 1257925"/>
                  <a:gd name="connsiteX20" fmla="*/ 648003 w 648508"/>
                  <a:gd name="connsiteY20" fmla="*/ 1049298 h 1257925"/>
                  <a:gd name="connsiteX21" fmla="*/ 548021 w 648508"/>
                  <a:gd name="connsiteY21" fmla="*/ 810351 h 1257925"/>
                  <a:gd name="connsiteX22" fmla="*/ 463198 w 648508"/>
                  <a:gd name="connsiteY22" fmla="*/ 468895 h 1257925"/>
                  <a:gd name="connsiteX23" fmla="*/ 494962 w 648508"/>
                  <a:gd name="connsiteY23" fmla="*/ 312244 h 1257925"/>
                  <a:gd name="connsiteX24" fmla="*/ 514814 w 648508"/>
                  <a:gd name="connsiteY24" fmla="*/ 193492 h 1257925"/>
                  <a:gd name="connsiteX25" fmla="*/ 503624 w 648508"/>
                  <a:gd name="connsiteY25" fmla="*/ 63190 h 1257925"/>
                  <a:gd name="connsiteX26" fmla="*/ 442985 w 648508"/>
                  <a:gd name="connsiteY26" fmla="*/ 24 h 1257925"/>
                  <a:gd name="connsiteX27" fmla="*/ 387038 w 648508"/>
                  <a:gd name="connsiteY27" fmla="*/ 129965 h 1257925"/>
                  <a:gd name="connsiteX28" fmla="*/ 371517 w 648508"/>
                  <a:gd name="connsiteY28" fmla="*/ 223811 h 1257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48508" h="1257925">
                    <a:moveTo>
                      <a:pt x="371517" y="223811"/>
                    </a:moveTo>
                    <a:cubicBezTo>
                      <a:pt x="356358" y="257019"/>
                      <a:pt x="326038" y="285534"/>
                      <a:pt x="302216" y="312605"/>
                    </a:cubicBezTo>
                    <a:cubicBezTo>
                      <a:pt x="300772" y="314410"/>
                      <a:pt x="298606" y="314771"/>
                      <a:pt x="296801" y="314410"/>
                    </a:cubicBezTo>
                    <a:cubicBezTo>
                      <a:pt x="274422" y="362055"/>
                      <a:pt x="225695" y="398871"/>
                      <a:pt x="172275" y="398871"/>
                    </a:cubicBezTo>
                    <a:cubicBezTo>
                      <a:pt x="166860" y="398871"/>
                      <a:pt x="161446" y="398510"/>
                      <a:pt x="156393" y="398149"/>
                    </a:cubicBezTo>
                    <a:cubicBezTo>
                      <a:pt x="153866" y="406812"/>
                      <a:pt x="147730" y="424499"/>
                      <a:pt x="149896" y="458789"/>
                    </a:cubicBezTo>
                    <a:cubicBezTo>
                      <a:pt x="164334" y="556244"/>
                      <a:pt x="175162" y="654061"/>
                      <a:pt x="191044" y="751156"/>
                    </a:cubicBezTo>
                    <a:cubicBezTo>
                      <a:pt x="197902" y="793387"/>
                      <a:pt x="193571" y="832008"/>
                      <a:pt x="180937" y="871712"/>
                    </a:cubicBezTo>
                    <a:cubicBezTo>
                      <a:pt x="165777" y="918274"/>
                      <a:pt x="146647" y="967724"/>
                      <a:pt x="121020" y="1010316"/>
                    </a:cubicBezTo>
                    <a:cubicBezTo>
                      <a:pt x="90339" y="1061209"/>
                      <a:pt x="60742" y="1080701"/>
                      <a:pt x="28978" y="1118239"/>
                    </a:cubicBezTo>
                    <a:cubicBezTo>
                      <a:pt x="13458" y="1136648"/>
                      <a:pt x="-19027" y="1185375"/>
                      <a:pt x="14902" y="1216778"/>
                    </a:cubicBezTo>
                    <a:cubicBezTo>
                      <a:pt x="36919" y="1237352"/>
                      <a:pt x="56771" y="1243488"/>
                      <a:pt x="89618" y="1222914"/>
                    </a:cubicBezTo>
                    <a:cubicBezTo>
                      <a:pt x="99363" y="1216778"/>
                      <a:pt x="107665" y="1207754"/>
                      <a:pt x="115245" y="1199092"/>
                    </a:cubicBezTo>
                    <a:cubicBezTo>
                      <a:pt x="191766" y="1114991"/>
                      <a:pt x="269730" y="1031973"/>
                      <a:pt x="320985" y="928742"/>
                    </a:cubicBezTo>
                    <a:cubicBezTo>
                      <a:pt x="321346" y="927659"/>
                      <a:pt x="322068" y="926576"/>
                      <a:pt x="322429" y="925493"/>
                    </a:cubicBezTo>
                    <a:cubicBezTo>
                      <a:pt x="363216" y="859079"/>
                      <a:pt x="381624" y="858357"/>
                      <a:pt x="424938" y="921884"/>
                    </a:cubicBezTo>
                    <a:cubicBezTo>
                      <a:pt x="440820" y="944985"/>
                      <a:pt x="491713" y="1001292"/>
                      <a:pt x="506151" y="1025476"/>
                    </a:cubicBezTo>
                    <a:cubicBezTo>
                      <a:pt x="527808" y="1061932"/>
                      <a:pt x="505068" y="1124375"/>
                      <a:pt x="497849" y="1191873"/>
                    </a:cubicBezTo>
                    <a:cubicBezTo>
                      <a:pt x="492796" y="1240240"/>
                      <a:pt x="509400" y="1251429"/>
                      <a:pt x="545855" y="1257926"/>
                    </a:cubicBezTo>
                    <a:cubicBezTo>
                      <a:pt x="555961" y="1255760"/>
                      <a:pt x="583033" y="1256843"/>
                      <a:pt x="595666" y="1229772"/>
                    </a:cubicBezTo>
                    <a:cubicBezTo>
                      <a:pt x="623098" y="1172021"/>
                      <a:pt x="639341" y="1103441"/>
                      <a:pt x="648003" y="1049298"/>
                    </a:cubicBezTo>
                    <a:cubicBezTo>
                      <a:pt x="653779" y="1011399"/>
                      <a:pt x="609382" y="924411"/>
                      <a:pt x="548021" y="810351"/>
                    </a:cubicBezTo>
                    <a:cubicBezTo>
                      <a:pt x="505068" y="730582"/>
                      <a:pt x="478358" y="548664"/>
                      <a:pt x="463198" y="468895"/>
                    </a:cubicBezTo>
                    <a:cubicBezTo>
                      <a:pt x="450565" y="403563"/>
                      <a:pt x="461393" y="366747"/>
                      <a:pt x="494962" y="312244"/>
                    </a:cubicBezTo>
                    <a:cubicBezTo>
                      <a:pt x="512648" y="283368"/>
                      <a:pt x="517340" y="225616"/>
                      <a:pt x="514814" y="193492"/>
                    </a:cubicBezTo>
                    <a:cubicBezTo>
                      <a:pt x="510482" y="140794"/>
                      <a:pt x="508317" y="115889"/>
                      <a:pt x="503624" y="63190"/>
                    </a:cubicBezTo>
                    <a:cubicBezTo>
                      <a:pt x="501819" y="45143"/>
                      <a:pt x="487021" y="1107"/>
                      <a:pt x="442985" y="24"/>
                    </a:cubicBezTo>
                    <a:cubicBezTo>
                      <a:pt x="361411" y="-1781"/>
                      <a:pt x="386316" y="98202"/>
                      <a:pt x="387038" y="129965"/>
                    </a:cubicBezTo>
                    <a:cubicBezTo>
                      <a:pt x="387399" y="161368"/>
                      <a:pt x="384873" y="194575"/>
                      <a:pt x="371517" y="223811"/>
                    </a:cubicBezTo>
                    <a:close/>
                  </a:path>
                </a:pathLst>
              </a:custGeom>
              <a:solidFill>
                <a:srgbClr val="FFFFFF"/>
              </a:solidFill>
              <a:ln w="3607" cap="flat">
                <a:noFill/>
                <a:prstDash val="solid"/>
                <a:miter/>
              </a:ln>
            </p:spPr>
            <p:txBody>
              <a:bodyPr rtlCol="0" anchor="ctr"/>
              <a:lstStyle/>
              <a:p>
                <a:endParaRPr lang="en-US"/>
              </a:p>
            </p:txBody>
          </p:sp>
          <p:sp>
            <p:nvSpPr>
              <p:cNvPr id="66" name="Freeform 247">
                <a:extLst>
                  <a:ext uri="{FF2B5EF4-FFF2-40B4-BE49-F238E27FC236}">
                    <a16:creationId xmlns:a16="http://schemas.microsoft.com/office/drawing/2014/main" id="{A879F561-DAEE-E542-88B3-BC673D66562E}"/>
                  </a:ext>
                </a:extLst>
              </p:cNvPr>
              <p:cNvSpPr/>
              <p:nvPr/>
            </p:nvSpPr>
            <p:spPr>
              <a:xfrm>
                <a:off x="5495689" y="4470883"/>
                <a:ext cx="79388" cy="134766"/>
              </a:xfrm>
              <a:custGeom>
                <a:avLst/>
                <a:gdLst>
                  <a:gd name="connsiteX0" fmla="*/ 22434 w 79388"/>
                  <a:gd name="connsiteY0" fmla="*/ 128669 h 134766"/>
                  <a:gd name="connsiteX1" fmla="*/ 65387 w 79388"/>
                  <a:gd name="connsiteY1" fmla="*/ 128669 h 134766"/>
                  <a:gd name="connsiteX2" fmla="*/ 72606 w 79388"/>
                  <a:gd name="connsiteY2" fmla="*/ 57201 h 134766"/>
                  <a:gd name="connsiteX3" fmla="*/ 32179 w 79388"/>
                  <a:gd name="connsiteY3" fmla="*/ 6669 h 134766"/>
                  <a:gd name="connsiteX4" fmla="*/ 416 w 79388"/>
                  <a:gd name="connsiteY4" fmla="*/ 74527 h 134766"/>
                  <a:gd name="connsiteX5" fmla="*/ 22434 w 79388"/>
                  <a:gd name="connsiteY5" fmla="*/ 128669 h 134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388" h="134766">
                    <a:moveTo>
                      <a:pt x="22434" y="128669"/>
                    </a:moveTo>
                    <a:cubicBezTo>
                      <a:pt x="36872" y="137331"/>
                      <a:pt x="54919" y="136249"/>
                      <a:pt x="65387" y="128669"/>
                    </a:cubicBezTo>
                    <a:cubicBezTo>
                      <a:pt x="81990" y="116036"/>
                      <a:pt x="83073" y="87882"/>
                      <a:pt x="72606" y="57201"/>
                    </a:cubicBezTo>
                    <a:cubicBezTo>
                      <a:pt x="62860" y="34461"/>
                      <a:pt x="36872" y="-18598"/>
                      <a:pt x="32179" y="6669"/>
                    </a:cubicBezTo>
                    <a:cubicBezTo>
                      <a:pt x="28209" y="27965"/>
                      <a:pt x="4747" y="55757"/>
                      <a:pt x="416" y="74527"/>
                    </a:cubicBezTo>
                    <a:cubicBezTo>
                      <a:pt x="-1750" y="101237"/>
                      <a:pt x="4386" y="117841"/>
                      <a:pt x="22434" y="128669"/>
                    </a:cubicBezTo>
                    <a:close/>
                  </a:path>
                </a:pathLst>
              </a:custGeom>
              <a:solidFill>
                <a:srgbClr val="FFFFFF"/>
              </a:solidFill>
              <a:ln w="3607" cap="flat">
                <a:noFill/>
                <a:prstDash val="solid"/>
                <a:miter/>
              </a:ln>
            </p:spPr>
            <p:txBody>
              <a:bodyPr rtlCol="0" anchor="ctr"/>
              <a:lstStyle/>
              <a:p>
                <a:endParaRPr lang="en-US"/>
              </a:p>
            </p:txBody>
          </p:sp>
          <p:sp>
            <p:nvSpPr>
              <p:cNvPr id="67" name="Freeform 248">
                <a:extLst>
                  <a:ext uri="{FF2B5EF4-FFF2-40B4-BE49-F238E27FC236}">
                    <a16:creationId xmlns:a16="http://schemas.microsoft.com/office/drawing/2014/main" id="{9823375C-04BD-3E83-AE2F-61191F7ACA93}"/>
                  </a:ext>
                </a:extLst>
              </p:cNvPr>
              <p:cNvSpPr/>
              <p:nvPr/>
            </p:nvSpPr>
            <p:spPr>
              <a:xfrm>
                <a:off x="4510388" y="4127433"/>
                <a:ext cx="606451" cy="467491"/>
              </a:xfrm>
              <a:custGeom>
                <a:avLst/>
                <a:gdLst>
                  <a:gd name="connsiteX0" fmla="*/ 68549 w 606451"/>
                  <a:gd name="connsiteY0" fmla="*/ 107562 h 467491"/>
                  <a:gd name="connsiteX1" fmla="*/ 27040 w 606451"/>
                  <a:gd name="connsiteY1" fmla="*/ 103231 h 467491"/>
                  <a:gd name="connsiteX2" fmla="*/ 27040 w 606451"/>
                  <a:gd name="connsiteY2" fmla="*/ 103231 h 467491"/>
                  <a:gd name="connsiteX3" fmla="*/ 2857 w 606451"/>
                  <a:gd name="connsiteY3" fmla="*/ 371776 h 467491"/>
                  <a:gd name="connsiteX4" fmla="*/ 108253 w 606451"/>
                  <a:gd name="connsiteY4" fmla="*/ 467066 h 467491"/>
                  <a:gd name="connsiteX5" fmla="*/ 458372 w 606451"/>
                  <a:gd name="connsiteY5" fmla="*/ 401012 h 467491"/>
                  <a:gd name="connsiteX6" fmla="*/ 552580 w 606451"/>
                  <a:gd name="connsiteY6" fmla="*/ 350480 h 467491"/>
                  <a:gd name="connsiteX7" fmla="*/ 606000 w 606451"/>
                  <a:gd name="connsiteY7" fmla="*/ 273598 h 467491"/>
                  <a:gd name="connsiteX8" fmla="*/ 490136 w 606451"/>
                  <a:gd name="connsiteY8" fmla="*/ 35012 h 467491"/>
                  <a:gd name="connsiteX9" fmla="*/ 462704 w 606451"/>
                  <a:gd name="connsiteY9" fmla="*/ 0 h 467491"/>
                  <a:gd name="connsiteX10" fmla="*/ 75768 w 606451"/>
                  <a:gd name="connsiteY10" fmla="*/ 106840 h 467491"/>
                  <a:gd name="connsiteX11" fmla="*/ 68549 w 606451"/>
                  <a:gd name="connsiteY11" fmla="*/ 107562 h 467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6451" h="467491">
                    <a:moveTo>
                      <a:pt x="68549" y="107562"/>
                    </a:moveTo>
                    <a:cubicBezTo>
                      <a:pt x="58443" y="105758"/>
                      <a:pt x="40034" y="107201"/>
                      <a:pt x="27040" y="103231"/>
                    </a:cubicBezTo>
                    <a:cubicBezTo>
                      <a:pt x="27040" y="103231"/>
                      <a:pt x="27040" y="103231"/>
                      <a:pt x="27040" y="103231"/>
                    </a:cubicBezTo>
                    <a:cubicBezTo>
                      <a:pt x="11520" y="159178"/>
                      <a:pt x="-7250" y="309332"/>
                      <a:pt x="2857" y="371776"/>
                    </a:cubicBezTo>
                    <a:cubicBezTo>
                      <a:pt x="12241" y="428444"/>
                      <a:pt x="50863" y="464900"/>
                      <a:pt x="108253" y="467066"/>
                    </a:cubicBezTo>
                    <a:cubicBezTo>
                      <a:pt x="228088" y="471397"/>
                      <a:pt x="347922" y="442161"/>
                      <a:pt x="458372" y="401012"/>
                    </a:cubicBezTo>
                    <a:cubicBezTo>
                      <a:pt x="491219" y="388740"/>
                      <a:pt x="523704" y="371776"/>
                      <a:pt x="552580" y="350480"/>
                    </a:cubicBezTo>
                    <a:cubicBezTo>
                      <a:pt x="577846" y="331711"/>
                      <a:pt x="610692" y="306084"/>
                      <a:pt x="606000" y="273598"/>
                    </a:cubicBezTo>
                    <a:cubicBezTo>
                      <a:pt x="593367" y="187693"/>
                      <a:pt x="555467" y="119113"/>
                      <a:pt x="490136" y="35012"/>
                    </a:cubicBezTo>
                    <a:cubicBezTo>
                      <a:pt x="485804" y="29237"/>
                      <a:pt x="477142" y="16603"/>
                      <a:pt x="462704" y="0"/>
                    </a:cubicBezTo>
                    <a:cubicBezTo>
                      <a:pt x="339260" y="56308"/>
                      <a:pt x="208597" y="84823"/>
                      <a:pt x="75768" y="106840"/>
                    </a:cubicBezTo>
                    <a:cubicBezTo>
                      <a:pt x="73602" y="107562"/>
                      <a:pt x="71076" y="107562"/>
                      <a:pt x="68549" y="107562"/>
                    </a:cubicBezTo>
                    <a:close/>
                  </a:path>
                </a:pathLst>
              </a:custGeom>
              <a:solidFill>
                <a:srgbClr val="1C94CA"/>
              </a:solidFill>
              <a:ln w="3607" cap="flat">
                <a:noFill/>
                <a:prstDash val="solid"/>
                <a:miter/>
              </a:ln>
            </p:spPr>
            <p:txBody>
              <a:bodyPr rtlCol="0" anchor="ctr"/>
              <a:lstStyle/>
              <a:p>
                <a:endParaRPr lang="en-US"/>
              </a:p>
            </p:txBody>
          </p:sp>
          <p:sp>
            <p:nvSpPr>
              <p:cNvPr id="68" name="Freeform 249">
                <a:extLst>
                  <a:ext uri="{FF2B5EF4-FFF2-40B4-BE49-F238E27FC236}">
                    <a16:creationId xmlns:a16="http://schemas.microsoft.com/office/drawing/2014/main" id="{387A5C65-08A9-4EFA-41CA-D5B0339F539D}"/>
                  </a:ext>
                </a:extLst>
              </p:cNvPr>
              <p:cNvSpPr/>
              <p:nvPr/>
            </p:nvSpPr>
            <p:spPr>
              <a:xfrm>
                <a:off x="5498454" y="4015886"/>
                <a:ext cx="88525" cy="24215"/>
              </a:xfrm>
              <a:custGeom>
                <a:avLst/>
                <a:gdLst>
                  <a:gd name="connsiteX0" fmla="*/ 47101 w 88525"/>
                  <a:gd name="connsiteY0" fmla="*/ 23836 h 24215"/>
                  <a:gd name="connsiteX1" fmla="*/ 51071 w 88525"/>
                  <a:gd name="connsiteY1" fmla="*/ 13 h 24215"/>
                  <a:gd name="connsiteX2" fmla="*/ 47101 w 88525"/>
                  <a:gd name="connsiteY2" fmla="*/ 23836 h 24215"/>
                </a:gdLst>
                <a:ahLst/>
                <a:cxnLst>
                  <a:cxn ang="0">
                    <a:pos x="connsiteX0" y="connsiteY0"/>
                  </a:cxn>
                  <a:cxn ang="0">
                    <a:pos x="connsiteX1" y="connsiteY1"/>
                  </a:cxn>
                  <a:cxn ang="0">
                    <a:pos x="connsiteX2" y="connsiteY2"/>
                  </a:cxn>
                </a:cxnLst>
                <a:rect l="l" t="t" r="r" b="b"/>
                <a:pathLst>
                  <a:path w="88525" h="24215">
                    <a:moveTo>
                      <a:pt x="47101" y="23836"/>
                    </a:moveTo>
                    <a:cubicBezTo>
                      <a:pt x="107379" y="21309"/>
                      <a:pt x="95828" y="1096"/>
                      <a:pt x="51071" y="13"/>
                    </a:cubicBezTo>
                    <a:cubicBezTo>
                      <a:pt x="14254" y="-708"/>
                      <a:pt x="-40610" y="27807"/>
                      <a:pt x="47101" y="23836"/>
                    </a:cubicBezTo>
                    <a:close/>
                  </a:path>
                </a:pathLst>
              </a:custGeom>
              <a:solidFill>
                <a:srgbClr val="FFFFFF"/>
              </a:solidFill>
              <a:ln w="3607" cap="flat">
                <a:noFill/>
                <a:prstDash val="solid"/>
                <a:miter/>
              </a:ln>
            </p:spPr>
            <p:txBody>
              <a:bodyPr rtlCol="0" anchor="ctr"/>
              <a:lstStyle/>
              <a:p>
                <a:endParaRPr lang="en-US"/>
              </a:p>
            </p:txBody>
          </p:sp>
          <p:sp>
            <p:nvSpPr>
              <p:cNvPr id="69" name="Freeform 250">
                <a:extLst>
                  <a:ext uri="{FF2B5EF4-FFF2-40B4-BE49-F238E27FC236}">
                    <a16:creationId xmlns:a16="http://schemas.microsoft.com/office/drawing/2014/main" id="{547DB94A-841F-5946-EA85-4CDD1032900F}"/>
                  </a:ext>
                </a:extLst>
              </p:cNvPr>
              <p:cNvSpPr/>
              <p:nvPr/>
            </p:nvSpPr>
            <p:spPr>
              <a:xfrm>
                <a:off x="4540439" y="4105041"/>
                <a:ext cx="417482" cy="116139"/>
              </a:xfrm>
              <a:custGeom>
                <a:avLst/>
                <a:gdLst>
                  <a:gd name="connsiteX0" fmla="*/ 60155 w 417482"/>
                  <a:gd name="connsiteY0" fmla="*/ 111545 h 116139"/>
                  <a:gd name="connsiteX1" fmla="*/ 149670 w 417482"/>
                  <a:gd name="connsiteY1" fmla="*/ 95303 h 116139"/>
                  <a:gd name="connsiteX2" fmla="*/ 410274 w 417482"/>
                  <a:gd name="connsiteY2" fmla="*/ 16616 h 116139"/>
                  <a:gd name="connsiteX3" fmla="*/ 385007 w 417482"/>
                  <a:gd name="connsiteY3" fmla="*/ 13 h 116139"/>
                  <a:gd name="connsiteX4" fmla="*/ 226552 w 417482"/>
                  <a:gd name="connsiteY4" fmla="*/ 24196 h 116139"/>
                  <a:gd name="connsiteX5" fmla="*/ 56184 w 417482"/>
                  <a:gd name="connsiteY5" fmla="*/ 67510 h 116139"/>
                  <a:gd name="connsiteX6" fmla="*/ 238 w 417482"/>
                  <a:gd name="connsiteY6" fmla="*/ 105409 h 116139"/>
                  <a:gd name="connsiteX7" fmla="*/ 60155 w 417482"/>
                  <a:gd name="connsiteY7" fmla="*/ 111545 h 11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7482" h="116139">
                    <a:moveTo>
                      <a:pt x="60155" y="111545"/>
                    </a:moveTo>
                    <a:cubicBezTo>
                      <a:pt x="90114" y="106853"/>
                      <a:pt x="120072" y="102161"/>
                      <a:pt x="149670" y="95303"/>
                    </a:cubicBezTo>
                    <a:cubicBezTo>
                      <a:pt x="241711" y="74007"/>
                      <a:pt x="329783" y="60291"/>
                      <a:pt x="410274" y="16616"/>
                    </a:cubicBezTo>
                    <a:cubicBezTo>
                      <a:pt x="427960" y="6871"/>
                      <a:pt x="410635" y="-348"/>
                      <a:pt x="385007" y="13"/>
                    </a:cubicBezTo>
                    <a:cubicBezTo>
                      <a:pt x="344221" y="374"/>
                      <a:pt x="257232" y="17699"/>
                      <a:pt x="226552" y="24196"/>
                    </a:cubicBezTo>
                    <a:cubicBezTo>
                      <a:pt x="164830" y="37551"/>
                      <a:pt x="124404" y="42965"/>
                      <a:pt x="56184" y="67510"/>
                    </a:cubicBezTo>
                    <a:cubicBezTo>
                      <a:pt x="43190" y="72202"/>
                      <a:pt x="-3733" y="89889"/>
                      <a:pt x="238" y="105409"/>
                    </a:cubicBezTo>
                    <a:cubicBezTo>
                      <a:pt x="4930" y="123818"/>
                      <a:pt x="47522" y="113350"/>
                      <a:pt x="60155" y="111545"/>
                    </a:cubicBezTo>
                    <a:close/>
                  </a:path>
                </a:pathLst>
              </a:custGeom>
              <a:solidFill>
                <a:srgbClr val="FFFFFF"/>
              </a:solidFill>
              <a:ln w="3607" cap="flat">
                <a:noFill/>
                <a:prstDash val="solid"/>
                <a:miter/>
              </a:ln>
            </p:spPr>
            <p:txBody>
              <a:bodyPr rtlCol="0" anchor="ctr"/>
              <a:lstStyle/>
              <a:p>
                <a:endParaRPr lang="en-US"/>
              </a:p>
            </p:txBody>
          </p:sp>
          <p:sp>
            <p:nvSpPr>
              <p:cNvPr id="70" name="Freeform 251">
                <a:extLst>
                  <a:ext uri="{FF2B5EF4-FFF2-40B4-BE49-F238E27FC236}">
                    <a16:creationId xmlns:a16="http://schemas.microsoft.com/office/drawing/2014/main" id="{0F7A15A7-9DD2-EA88-98D5-229C92EF892E}"/>
                  </a:ext>
                </a:extLst>
              </p:cNvPr>
              <p:cNvSpPr/>
              <p:nvPr/>
            </p:nvSpPr>
            <p:spPr>
              <a:xfrm>
                <a:off x="4422975" y="4707339"/>
                <a:ext cx="268372" cy="262186"/>
              </a:xfrm>
              <a:custGeom>
                <a:avLst/>
                <a:gdLst>
                  <a:gd name="connsiteX0" fmla="*/ 268217 w 268372"/>
                  <a:gd name="connsiteY0" fmla="*/ 132965 h 262186"/>
                  <a:gd name="connsiteX1" fmla="*/ 144051 w 268372"/>
                  <a:gd name="connsiteY1" fmla="*/ 136 h 262186"/>
                  <a:gd name="connsiteX2" fmla="*/ 33 w 268372"/>
                  <a:gd name="connsiteY2" fmla="*/ 124663 h 262186"/>
                  <a:gd name="connsiteX3" fmla="*/ 145134 w 268372"/>
                  <a:gd name="connsiteY3" fmla="*/ 262184 h 262186"/>
                  <a:gd name="connsiteX4" fmla="*/ 268217 w 268372"/>
                  <a:gd name="connsiteY4" fmla="*/ 132965 h 2621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372" h="262186">
                    <a:moveTo>
                      <a:pt x="268217" y="132965"/>
                    </a:moveTo>
                    <a:cubicBezTo>
                      <a:pt x="264247" y="64024"/>
                      <a:pt x="248726" y="4107"/>
                      <a:pt x="144051" y="136"/>
                    </a:cubicBezTo>
                    <a:cubicBezTo>
                      <a:pt x="44069" y="-3473"/>
                      <a:pt x="-1411" y="65468"/>
                      <a:pt x="33" y="124663"/>
                    </a:cubicBezTo>
                    <a:cubicBezTo>
                      <a:pt x="2560" y="227172"/>
                      <a:pt x="79442" y="262545"/>
                      <a:pt x="145134" y="262184"/>
                    </a:cubicBezTo>
                    <a:cubicBezTo>
                      <a:pt x="211909" y="262184"/>
                      <a:pt x="271827" y="200101"/>
                      <a:pt x="268217" y="132965"/>
                    </a:cubicBezTo>
                    <a:close/>
                  </a:path>
                </a:pathLst>
              </a:custGeom>
              <a:solidFill>
                <a:srgbClr val="FFFFFF"/>
              </a:solidFill>
              <a:ln w="3607" cap="flat">
                <a:noFill/>
                <a:prstDash val="solid"/>
                <a:miter/>
              </a:ln>
            </p:spPr>
            <p:txBody>
              <a:bodyPr rtlCol="0" anchor="ctr"/>
              <a:lstStyle/>
              <a:p>
                <a:endParaRPr lang="en-US"/>
              </a:p>
            </p:txBody>
          </p:sp>
          <p:sp>
            <p:nvSpPr>
              <p:cNvPr id="71" name="Freeform 252">
                <a:extLst>
                  <a:ext uri="{FF2B5EF4-FFF2-40B4-BE49-F238E27FC236}">
                    <a16:creationId xmlns:a16="http://schemas.microsoft.com/office/drawing/2014/main" id="{9E9962EA-65B9-3AB8-0B5E-78C137DB1910}"/>
                  </a:ext>
                </a:extLst>
              </p:cNvPr>
              <p:cNvSpPr/>
              <p:nvPr/>
            </p:nvSpPr>
            <p:spPr>
              <a:xfrm>
                <a:off x="5554495" y="4123101"/>
                <a:ext cx="124815" cy="225276"/>
              </a:xfrm>
              <a:custGeom>
                <a:avLst/>
                <a:gdLst>
                  <a:gd name="connsiteX0" fmla="*/ 56752 w 124815"/>
                  <a:gd name="connsiteY0" fmla="*/ 225231 h 225276"/>
                  <a:gd name="connsiteX1" fmla="*/ 124610 w 124815"/>
                  <a:gd name="connsiteY1" fmla="*/ 147627 h 225276"/>
                  <a:gd name="connsiteX2" fmla="*/ 118474 w 124815"/>
                  <a:gd name="connsiteY2" fmla="*/ 120556 h 225276"/>
                  <a:gd name="connsiteX3" fmla="*/ 55669 w 124815"/>
                  <a:gd name="connsiteY3" fmla="*/ 0 h 225276"/>
                  <a:gd name="connsiteX4" fmla="*/ 805 w 124815"/>
                  <a:gd name="connsiteY4" fmla="*/ 142574 h 225276"/>
                  <a:gd name="connsiteX5" fmla="*/ 56752 w 124815"/>
                  <a:gd name="connsiteY5" fmla="*/ 225231 h 225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15" h="225276">
                    <a:moveTo>
                      <a:pt x="56752" y="225231"/>
                    </a:moveTo>
                    <a:cubicBezTo>
                      <a:pt x="92125" y="226675"/>
                      <a:pt x="127859" y="193829"/>
                      <a:pt x="124610" y="147627"/>
                    </a:cubicBezTo>
                    <a:cubicBezTo>
                      <a:pt x="123888" y="138603"/>
                      <a:pt x="122444" y="128497"/>
                      <a:pt x="118474" y="120556"/>
                    </a:cubicBezTo>
                    <a:cubicBezTo>
                      <a:pt x="101509" y="84461"/>
                      <a:pt x="75882" y="41148"/>
                      <a:pt x="55669" y="0"/>
                    </a:cubicBezTo>
                    <a:cubicBezTo>
                      <a:pt x="22823" y="45118"/>
                      <a:pt x="7663" y="95651"/>
                      <a:pt x="805" y="142574"/>
                    </a:cubicBezTo>
                    <a:cubicBezTo>
                      <a:pt x="-4970" y="182278"/>
                      <a:pt x="21018" y="223787"/>
                      <a:pt x="56752" y="225231"/>
                    </a:cubicBezTo>
                    <a:close/>
                  </a:path>
                </a:pathLst>
              </a:custGeom>
              <a:solidFill>
                <a:srgbClr val="FFFFFF"/>
              </a:solidFill>
              <a:ln w="3607" cap="flat">
                <a:noFill/>
                <a:prstDash val="solid"/>
                <a:miter/>
              </a:ln>
            </p:spPr>
            <p:txBody>
              <a:bodyPr rtlCol="0" anchor="ctr"/>
              <a:lstStyle/>
              <a:p>
                <a:endParaRPr lang="en-US"/>
              </a:p>
            </p:txBody>
          </p:sp>
          <p:sp>
            <p:nvSpPr>
              <p:cNvPr id="72" name="Freeform 253">
                <a:extLst>
                  <a:ext uri="{FF2B5EF4-FFF2-40B4-BE49-F238E27FC236}">
                    <a16:creationId xmlns:a16="http://schemas.microsoft.com/office/drawing/2014/main" id="{BA773BC2-4AE0-38B7-13A0-78E261D6C68E}"/>
                  </a:ext>
                </a:extLst>
              </p:cNvPr>
              <p:cNvSpPr/>
              <p:nvPr/>
            </p:nvSpPr>
            <p:spPr>
              <a:xfrm>
                <a:off x="5048530" y="4039722"/>
                <a:ext cx="528065" cy="368166"/>
              </a:xfrm>
              <a:custGeom>
                <a:avLst/>
                <a:gdLst>
                  <a:gd name="connsiteX0" fmla="*/ 395959 w 528065"/>
                  <a:gd name="connsiteY0" fmla="*/ 80131 h 368166"/>
                  <a:gd name="connsiteX1" fmla="*/ 528066 w 528065"/>
                  <a:gd name="connsiteY1" fmla="*/ 7219 h 368166"/>
                  <a:gd name="connsiteX2" fmla="*/ 435302 w 528065"/>
                  <a:gd name="connsiteY2" fmla="*/ 0 h 368166"/>
                  <a:gd name="connsiteX3" fmla="*/ 343622 w 528065"/>
                  <a:gd name="connsiteY3" fmla="*/ 45480 h 368166"/>
                  <a:gd name="connsiteX4" fmla="*/ 85544 w 528065"/>
                  <a:gd name="connsiteY4" fmla="*/ 159900 h 368166"/>
                  <a:gd name="connsiteX5" fmla="*/ 0 w 528065"/>
                  <a:gd name="connsiteY5" fmla="*/ 163870 h 368166"/>
                  <a:gd name="connsiteX6" fmla="*/ 83018 w 528065"/>
                  <a:gd name="connsiteY6" fmla="*/ 366362 h 368166"/>
                  <a:gd name="connsiteX7" fmla="*/ 83018 w 528065"/>
                  <a:gd name="connsiteY7" fmla="*/ 368166 h 368166"/>
                  <a:gd name="connsiteX8" fmla="*/ 395959 w 528065"/>
                  <a:gd name="connsiteY8" fmla="*/ 80131 h 36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8065" h="368166">
                    <a:moveTo>
                      <a:pt x="395959" y="80131"/>
                    </a:moveTo>
                    <a:cubicBezTo>
                      <a:pt x="432776" y="54503"/>
                      <a:pt x="490888" y="32124"/>
                      <a:pt x="528066" y="7219"/>
                    </a:cubicBezTo>
                    <a:cubicBezTo>
                      <a:pt x="497385" y="12633"/>
                      <a:pt x="446492" y="20935"/>
                      <a:pt x="435302" y="0"/>
                    </a:cubicBezTo>
                    <a:cubicBezTo>
                      <a:pt x="435302" y="0"/>
                      <a:pt x="372137" y="30681"/>
                      <a:pt x="343622" y="45480"/>
                    </a:cubicBezTo>
                    <a:cubicBezTo>
                      <a:pt x="260604" y="88432"/>
                      <a:pt x="177947" y="137521"/>
                      <a:pt x="85544" y="159900"/>
                    </a:cubicBezTo>
                    <a:cubicBezTo>
                      <a:pt x="67136" y="164231"/>
                      <a:pt x="24183" y="164592"/>
                      <a:pt x="0" y="163870"/>
                    </a:cubicBezTo>
                    <a:cubicBezTo>
                      <a:pt x="47284" y="234616"/>
                      <a:pt x="73994" y="298143"/>
                      <a:pt x="83018" y="366362"/>
                    </a:cubicBezTo>
                    <a:cubicBezTo>
                      <a:pt x="83018" y="367084"/>
                      <a:pt x="83018" y="367445"/>
                      <a:pt x="83018" y="368166"/>
                    </a:cubicBezTo>
                    <a:cubicBezTo>
                      <a:pt x="179391" y="272877"/>
                      <a:pt x="285148" y="157373"/>
                      <a:pt x="395959" y="80131"/>
                    </a:cubicBezTo>
                    <a:close/>
                  </a:path>
                </a:pathLst>
              </a:custGeom>
              <a:solidFill>
                <a:srgbClr val="FFFFFF"/>
              </a:solidFill>
              <a:ln w="3607" cap="flat">
                <a:noFill/>
                <a:prstDash val="solid"/>
                <a:miter/>
              </a:ln>
            </p:spPr>
            <p:txBody>
              <a:bodyPr rtlCol="0" anchor="ctr"/>
              <a:lstStyle/>
              <a:p>
                <a:endParaRPr lang="en-US"/>
              </a:p>
            </p:txBody>
          </p:sp>
          <p:sp>
            <p:nvSpPr>
              <p:cNvPr id="73" name="Freeform 254">
                <a:extLst>
                  <a:ext uri="{FF2B5EF4-FFF2-40B4-BE49-F238E27FC236}">
                    <a16:creationId xmlns:a16="http://schemas.microsoft.com/office/drawing/2014/main" id="{FB72A51B-B750-3367-5C5C-77BADE3259F3}"/>
                  </a:ext>
                </a:extLst>
              </p:cNvPr>
              <p:cNvSpPr/>
              <p:nvPr/>
            </p:nvSpPr>
            <p:spPr>
              <a:xfrm>
                <a:off x="5506572" y="4534581"/>
                <a:ext cx="68415" cy="71068"/>
              </a:xfrm>
              <a:custGeom>
                <a:avLst/>
                <a:gdLst>
                  <a:gd name="connsiteX0" fmla="*/ 63527 w 68415"/>
                  <a:gd name="connsiteY0" fmla="*/ 0 h 71068"/>
                  <a:gd name="connsiteX1" fmla="*/ 0 w 68415"/>
                  <a:gd name="connsiteY1" fmla="*/ 55586 h 71068"/>
                  <a:gd name="connsiteX2" fmla="*/ 11551 w 68415"/>
                  <a:gd name="connsiteY2" fmla="*/ 64971 h 71068"/>
                  <a:gd name="connsiteX3" fmla="*/ 54503 w 68415"/>
                  <a:gd name="connsiteY3" fmla="*/ 64971 h 71068"/>
                  <a:gd name="connsiteX4" fmla="*/ 63527 w 68415"/>
                  <a:gd name="connsiteY4" fmla="*/ 0 h 71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15" h="71068">
                    <a:moveTo>
                      <a:pt x="63527" y="0"/>
                    </a:moveTo>
                    <a:cubicBezTo>
                      <a:pt x="53420" y="27432"/>
                      <a:pt x="28515" y="48728"/>
                      <a:pt x="0" y="55586"/>
                    </a:cubicBezTo>
                    <a:cubicBezTo>
                      <a:pt x="3249" y="59195"/>
                      <a:pt x="6858" y="62083"/>
                      <a:pt x="11551" y="64971"/>
                    </a:cubicBezTo>
                    <a:cubicBezTo>
                      <a:pt x="25988" y="73633"/>
                      <a:pt x="44036" y="72550"/>
                      <a:pt x="54503" y="64971"/>
                    </a:cubicBezTo>
                    <a:cubicBezTo>
                      <a:pt x="70024" y="53059"/>
                      <a:pt x="71829" y="28154"/>
                      <a:pt x="63527" y="0"/>
                    </a:cubicBezTo>
                    <a:close/>
                  </a:path>
                </a:pathLst>
              </a:custGeom>
              <a:solidFill>
                <a:srgbClr val="FFFFFF"/>
              </a:solidFill>
              <a:ln w="3607" cap="flat">
                <a:noFill/>
                <a:prstDash val="solid"/>
                <a:miter/>
              </a:ln>
            </p:spPr>
            <p:txBody>
              <a:bodyPr rtlCol="0" anchor="ctr"/>
              <a:lstStyle/>
              <a:p>
                <a:endParaRPr lang="en-US"/>
              </a:p>
            </p:txBody>
          </p:sp>
          <p:sp>
            <p:nvSpPr>
              <p:cNvPr id="74" name="Freeform 255">
                <a:extLst>
                  <a:ext uri="{FF2B5EF4-FFF2-40B4-BE49-F238E27FC236}">
                    <a16:creationId xmlns:a16="http://schemas.microsoft.com/office/drawing/2014/main" id="{B6D20D0E-F780-75F8-6C4C-FF0D37F11122}"/>
                  </a:ext>
                </a:extLst>
              </p:cNvPr>
              <p:cNvSpPr/>
              <p:nvPr/>
            </p:nvSpPr>
            <p:spPr>
              <a:xfrm>
                <a:off x="4521185" y="4173634"/>
                <a:ext cx="596014" cy="422011"/>
              </a:xfrm>
              <a:custGeom>
                <a:avLst/>
                <a:gdLst>
                  <a:gd name="connsiteX0" fmla="*/ 595563 w 596014"/>
                  <a:gd name="connsiteY0" fmla="*/ 228119 h 422011"/>
                  <a:gd name="connsiteX1" fmla="*/ 487640 w 596014"/>
                  <a:gd name="connsiteY1" fmla="*/ 0 h 422011"/>
                  <a:gd name="connsiteX2" fmla="*/ 519043 w 596014"/>
                  <a:gd name="connsiteY2" fmla="*/ 67858 h 422011"/>
                  <a:gd name="connsiteX3" fmla="*/ 540699 w 596014"/>
                  <a:gd name="connsiteY3" fmla="*/ 153763 h 422011"/>
                  <a:gd name="connsiteX4" fmla="*/ 498469 w 596014"/>
                  <a:gd name="connsiteY4" fmla="*/ 257355 h 422011"/>
                  <a:gd name="connsiteX5" fmla="*/ 331350 w 596014"/>
                  <a:gd name="connsiteY5" fmla="*/ 336042 h 422011"/>
                  <a:gd name="connsiteX6" fmla="*/ 156290 w 596014"/>
                  <a:gd name="connsiteY6" fmla="*/ 364918 h 422011"/>
                  <a:gd name="connsiteX7" fmla="*/ 0 w 596014"/>
                  <a:gd name="connsiteY7" fmla="*/ 353006 h 422011"/>
                  <a:gd name="connsiteX8" fmla="*/ 98178 w 596014"/>
                  <a:gd name="connsiteY8" fmla="*/ 421586 h 422011"/>
                  <a:gd name="connsiteX9" fmla="*/ 448297 w 596014"/>
                  <a:gd name="connsiteY9" fmla="*/ 355533 h 422011"/>
                  <a:gd name="connsiteX10" fmla="*/ 542504 w 596014"/>
                  <a:gd name="connsiteY10" fmla="*/ 305001 h 422011"/>
                  <a:gd name="connsiteX11" fmla="*/ 595563 w 596014"/>
                  <a:gd name="connsiteY11" fmla="*/ 228119 h 422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96014" h="422011">
                    <a:moveTo>
                      <a:pt x="595563" y="228119"/>
                    </a:moveTo>
                    <a:cubicBezTo>
                      <a:pt x="583652" y="145822"/>
                      <a:pt x="547918" y="79408"/>
                      <a:pt x="487640" y="0"/>
                    </a:cubicBezTo>
                    <a:cubicBezTo>
                      <a:pt x="499551" y="22018"/>
                      <a:pt x="509658" y="44757"/>
                      <a:pt x="519043" y="67858"/>
                    </a:cubicBezTo>
                    <a:cubicBezTo>
                      <a:pt x="530232" y="95290"/>
                      <a:pt x="539616" y="123805"/>
                      <a:pt x="540699" y="153763"/>
                    </a:cubicBezTo>
                    <a:cubicBezTo>
                      <a:pt x="541782" y="192746"/>
                      <a:pt x="524818" y="229562"/>
                      <a:pt x="498469" y="257355"/>
                    </a:cubicBezTo>
                    <a:cubicBezTo>
                      <a:pt x="455877" y="302113"/>
                      <a:pt x="389823" y="322687"/>
                      <a:pt x="331350" y="336042"/>
                    </a:cubicBezTo>
                    <a:cubicBezTo>
                      <a:pt x="273959" y="349397"/>
                      <a:pt x="214764" y="357699"/>
                      <a:pt x="156290" y="364918"/>
                    </a:cubicBezTo>
                    <a:cubicBezTo>
                      <a:pt x="102148" y="371776"/>
                      <a:pt x="48728" y="369249"/>
                      <a:pt x="0" y="353006"/>
                    </a:cubicBezTo>
                    <a:cubicBezTo>
                      <a:pt x="15882" y="394154"/>
                      <a:pt x="50172" y="419782"/>
                      <a:pt x="98178" y="421586"/>
                    </a:cubicBezTo>
                    <a:cubicBezTo>
                      <a:pt x="218012" y="425918"/>
                      <a:pt x="337847" y="396681"/>
                      <a:pt x="448297" y="355533"/>
                    </a:cubicBezTo>
                    <a:cubicBezTo>
                      <a:pt x="481143" y="343261"/>
                      <a:pt x="513628" y="326296"/>
                      <a:pt x="542504" y="305001"/>
                    </a:cubicBezTo>
                    <a:cubicBezTo>
                      <a:pt x="567410" y="286231"/>
                      <a:pt x="600256" y="260243"/>
                      <a:pt x="595563" y="228119"/>
                    </a:cubicBezTo>
                    <a:close/>
                  </a:path>
                </a:pathLst>
              </a:custGeom>
              <a:solidFill>
                <a:srgbClr val="FFFFFF"/>
              </a:solidFill>
              <a:ln w="3607" cap="flat">
                <a:noFill/>
                <a:prstDash val="solid"/>
                <a:miter/>
              </a:ln>
            </p:spPr>
            <p:txBody>
              <a:bodyPr rtlCol="0" anchor="ctr"/>
              <a:lstStyle/>
              <a:p>
                <a:endParaRPr lang="en-US"/>
              </a:p>
            </p:txBody>
          </p:sp>
          <p:sp>
            <p:nvSpPr>
              <p:cNvPr id="75" name="Freeform 256">
                <a:extLst>
                  <a:ext uri="{FF2B5EF4-FFF2-40B4-BE49-F238E27FC236}">
                    <a16:creationId xmlns:a16="http://schemas.microsoft.com/office/drawing/2014/main" id="{44D4245C-80B5-3376-A92C-F2A6BD5B9D60}"/>
                  </a:ext>
                </a:extLst>
              </p:cNvPr>
              <p:cNvSpPr/>
              <p:nvPr/>
            </p:nvSpPr>
            <p:spPr>
              <a:xfrm>
                <a:off x="5498454" y="4015886"/>
                <a:ext cx="88525" cy="24215"/>
              </a:xfrm>
              <a:custGeom>
                <a:avLst/>
                <a:gdLst>
                  <a:gd name="connsiteX0" fmla="*/ 47101 w 88525"/>
                  <a:gd name="connsiteY0" fmla="*/ 23836 h 24215"/>
                  <a:gd name="connsiteX1" fmla="*/ 51071 w 88525"/>
                  <a:gd name="connsiteY1" fmla="*/ 13 h 24215"/>
                  <a:gd name="connsiteX2" fmla="*/ 47101 w 88525"/>
                  <a:gd name="connsiteY2" fmla="*/ 23836 h 24215"/>
                </a:gdLst>
                <a:ahLst/>
                <a:cxnLst>
                  <a:cxn ang="0">
                    <a:pos x="connsiteX0" y="connsiteY0"/>
                  </a:cxn>
                  <a:cxn ang="0">
                    <a:pos x="connsiteX1" y="connsiteY1"/>
                  </a:cxn>
                  <a:cxn ang="0">
                    <a:pos x="connsiteX2" y="connsiteY2"/>
                  </a:cxn>
                </a:cxnLst>
                <a:rect l="l" t="t" r="r" b="b"/>
                <a:pathLst>
                  <a:path w="88525" h="24215">
                    <a:moveTo>
                      <a:pt x="47101" y="23836"/>
                    </a:moveTo>
                    <a:cubicBezTo>
                      <a:pt x="107379" y="21309"/>
                      <a:pt x="95828" y="1096"/>
                      <a:pt x="51071" y="13"/>
                    </a:cubicBezTo>
                    <a:cubicBezTo>
                      <a:pt x="14254" y="-708"/>
                      <a:pt x="-40610" y="27807"/>
                      <a:pt x="47101" y="23836"/>
                    </a:cubicBezTo>
                    <a:close/>
                  </a:path>
                </a:pathLst>
              </a:custGeom>
              <a:solidFill>
                <a:srgbClr val="FFFFFF"/>
              </a:solidFill>
              <a:ln w="3607" cap="flat">
                <a:noFill/>
                <a:prstDash val="solid"/>
                <a:miter/>
              </a:ln>
            </p:spPr>
            <p:txBody>
              <a:bodyPr rtlCol="0" anchor="ctr"/>
              <a:lstStyle/>
              <a:p>
                <a:endParaRPr lang="en-US"/>
              </a:p>
            </p:txBody>
          </p:sp>
          <p:sp>
            <p:nvSpPr>
              <p:cNvPr id="76" name="Freeform 257">
                <a:extLst>
                  <a:ext uri="{FF2B5EF4-FFF2-40B4-BE49-F238E27FC236}">
                    <a16:creationId xmlns:a16="http://schemas.microsoft.com/office/drawing/2014/main" id="{43F2BE1B-4C6A-4FB5-EC63-1C3E7CFA7F9D}"/>
                  </a:ext>
                </a:extLst>
              </p:cNvPr>
              <p:cNvSpPr/>
              <p:nvPr/>
            </p:nvSpPr>
            <p:spPr>
              <a:xfrm>
                <a:off x="4624055" y="4114439"/>
                <a:ext cx="333876" cy="98177"/>
              </a:xfrm>
              <a:custGeom>
                <a:avLst/>
                <a:gdLst>
                  <a:gd name="connsiteX0" fmla="*/ 315829 w 333876"/>
                  <a:gd name="connsiteY0" fmla="*/ 2166 h 98177"/>
                  <a:gd name="connsiteX1" fmla="*/ 312219 w 333876"/>
                  <a:gd name="connsiteY1" fmla="*/ 2526 h 98177"/>
                  <a:gd name="connsiteX2" fmla="*/ 307167 w 333876"/>
                  <a:gd name="connsiteY2" fmla="*/ 3249 h 98177"/>
                  <a:gd name="connsiteX3" fmla="*/ 285148 w 333876"/>
                  <a:gd name="connsiteY3" fmla="*/ 6858 h 98177"/>
                  <a:gd name="connsiteX4" fmla="*/ 193468 w 333876"/>
                  <a:gd name="connsiteY4" fmla="*/ 27432 h 98177"/>
                  <a:gd name="connsiteX5" fmla="*/ 106841 w 333876"/>
                  <a:gd name="connsiteY5" fmla="*/ 53420 h 98177"/>
                  <a:gd name="connsiteX6" fmla="*/ 69663 w 333876"/>
                  <a:gd name="connsiteY6" fmla="*/ 66414 h 98177"/>
                  <a:gd name="connsiteX7" fmla="*/ 48367 w 333876"/>
                  <a:gd name="connsiteY7" fmla="*/ 74355 h 98177"/>
                  <a:gd name="connsiteX8" fmla="*/ 41509 w 333876"/>
                  <a:gd name="connsiteY8" fmla="*/ 76882 h 98177"/>
                  <a:gd name="connsiteX9" fmla="*/ 6497 w 333876"/>
                  <a:gd name="connsiteY9" fmla="*/ 94207 h 98177"/>
                  <a:gd name="connsiteX10" fmla="*/ 0 w 333876"/>
                  <a:gd name="connsiteY10" fmla="*/ 98178 h 98177"/>
                  <a:gd name="connsiteX11" fmla="*/ 66054 w 333876"/>
                  <a:gd name="connsiteY11" fmla="*/ 85544 h 98177"/>
                  <a:gd name="connsiteX12" fmla="*/ 326657 w 333876"/>
                  <a:gd name="connsiteY12" fmla="*/ 6858 h 98177"/>
                  <a:gd name="connsiteX13" fmla="*/ 333876 w 333876"/>
                  <a:gd name="connsiteY13" fmla="*/ 0 h 98177"/>
                  <a:gd name="connsiteX14" fmla="*/ 315829 w 333876"/>
                  <a:gd name="connsiteY14" fmla="*/ 2166 h 98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33876" h="98177">
                    <a:moveTo>
                      <a:pt x="315829" y="2166"/>
                    </a:moveTo>
                    <a:cubicBezTo>
                      <a:pt x="314386" y="2166"/>
                      <a:pt x="313303" y="2526"/>
                      <a:pt x="312219" y="2526"/>
                    </a:cubicBezTo>
                    <a:cubicBezTo>
                      <a:pt x="310415" y="2887"/>
                      <a:pt x="308971" y="2887"/>
                      <a:pt x="307167" y="3249"/>
                    </a:cubicBezTo>
                    <a:cubicBezTo>
                      <a:pt x="299948" y="4331"/>
                      <a:pt x="292367" y="5775"/>
                      <a:pt x="285148" y="6858"/>
                    </a:cubicBezTo>
                    <a:cubicBezTo>
                      <a:pt x="254468" y="12272"/>
                      <a:pt x="223787" y="19491"/>
                      <a:pt x="193468" y="27432"/>
                    </a:cubicBezTo>
                    <a:cubicBezTo>
                      <a:pt x="164231" y="35373"/>
                      <a:pt x="135355" y="44035"/>
                      <a:pt x="106841" y="53420"/>
                    </a:cubicBezTo>
                    <a:cubicBezTo>
                      <a:pt x="94568" y="57752"/>
                      <a:pt x="81935" y="62083"/>
                      <a:pt x="69663" y="66414"/>
                    </a:cubicBezTo>
                    <a:cubicBezTo>
                      <a:pt x="62444" y="68941"/>
                      <a:pt x="55225" y="71829"/>
                      <a:pt x="48367" y="74355"/>
                    </a:cubicBezTo>
                    <a:cubicBezTo>
                      <a:pt x="46201" y="75077"/>
                      <a:pt x="44036" y="76160"/>
                      <a:pt x="41509" y="76882"/>
                    </a:cubicBezTo>
                    <a:cubicBezTo>
                      <a:pt x="29598" y="82296"/>
                      <a:pt x="18047" y="87710"/>
                      <a:pt x="6497" y="94207"/>
                    </a:cubicBezTo>
                    <a:cubicBezTo>
                      <a:pt x="4332" y="95290"/>
                      <a:pt x="2166" y="96734"/>
                      <a:pt x="0" y="98178"/>
                    </a:cubicBezTo>
                    <a:cubicBezTo>
                      <a:pt x="22018" y="94568"/>
                      <a:pt x="44036" y="90598"/>
                      <a:pt x="66054" y="85544"/>
                    </a:cubicBezTo>
                    <a:cubicBezTo>
                      <a:pt x="158095" y="64248"/>
                      <a:pt x="246166" y="50533"/>
                      <a:pt x="326657" y="6858"/>
                    </a:cubicBezTo>
                    <a:cubicBezTo>
                      <a:pt x="330989" y="4331"/>
                      <a:pt x="333155" y="2166"/>
                      <a:pt x="333876" y="0"/>
                    </a:cubicBezTo>
                    <a:cubicBezTo>
                      <a:pt x="328101" y="722"/>
                      <a:pt x="321965" y="1444"/>
                      <a:pt x="315829" y="2166"/>
                    </a:cubicBezTo>
                    <a:close/>
                  </a:path>
                </a:pathLst>
              </a:custGeom>
              <a:solidFill>
                <a:srgbClr val="FFFFFF"/>
              </a:solidFill>
              <a:ln w="3607" cap="flat">
                <a:noFill/>
                <a:prstDash val="solid"/>
                <a:miter/>
              </a:ln>
            </p:spPr>
            <p:txBody>
              <a:bodyPr rtlCol="0" anchor="ctr"/>
              <a:lstStyle/>
              <a:p>
                <a:endParaRPr lang="en-US"/>
              </a:p>
            </p:txBody>
          </p:sp>
          <p:sp>
            <p:nvSpPr>
              <p:cNvPr id="77" name="Freeform 258">
                <a:extLst>
                  <a:ext uri="{FF2B5EF4-FFF2-40B4-BE49-F238E27FC236}">
                    <a16:creationId xmlns:a16="http://schemas.microsoft.com/office/drawing/2014/main" id="{4D2FEA22-9975-80E5-5E10-C7D78F6071C3}"/>
                  </a:ext>
                </a:extLst>
              </p:cNvPr>
              <p:cNvSpPr/>
              <p:nvPr/>
            </p:nvSpPr>
            <p:spPr>
              <a:xfrm>
                <a:off x="5577679" y="4228498"/>
                <a:ext cx="101632" cy="119880"/>
              </a:xfrm>
              <a:custGeom>
                <a:avLst/>
                <a:gdLst>
                  <a:gd name="connsiteX0" fmla="*/ 101426 w 101632"/>
                  <a:gd name="connsiteY0" fmla="*/ 42231 h 119880"/>
                  <a:gd name="connsiteX1" fmla="*/ 95290 w 101632"/>
                  <a:gd name="connsiteY1" fmla="*/ 15160 h 119880"/>
                  <a:gd name="connsiteX2" fmla="*/ 87710 w 101632"/>
                  <a:gd name="connsiteY2" fmla="*/ 0 h 119880"/>
                  <a:gd name="connsiteX3" fmla="*/ 87349 w 101632"/>
                  <a:gd name="connsiteY3" fmla="*/ 18408 h 119880"/>
                  <a:gd name="connsiteX4" fmla="*/ 722 w 101632"/>
                  <a:gd name="connsiteY4" fmla="*/ 105036 h 119880"/>
                  <a:gd name="connsiteX5" fmla="*/ 0 w 101632"/>
                  <a:gd name="connsiteY5" fmla="*/ 105036 h 119880"/>
                  <a:gd name="connsiteX6" fmla="*/ 33568 w 101632"/>
                  <a:gd name="connsiteY6" fmla="*/ 119834 h 119880"/>
                  <a:gd name="connsiteX7" fmla="*/ 101426 w 101632"/>
                  <a:gd name="connsiteY7" fmla="*/ 42231 h 119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632" h="119880">
                    <a:moveTo>
                      <a:pt x="101426" y="42231"/>
                    </a:moveTo>
                    <a:cubicBezTo>
                      <a:pt x="100704" y="33207"/>
                      <a:pt x="99261" y="23101"/>
                      <a:pt x="95290" y="15160"/>
                    </a:cubicBezTo>
                    <a:cubicBezTo>
                      <a:pt x="93124" y="10107"/>
                      <a:pt x="90598" y="5053"/>
                      <a:pt x="87710" y="0"/>
                    </a:cubicBezTo>
                    <a:cubicBezTo>
                      <a:pt x="87710" y="6136"/>
                      <a:pt x="87349" y="12272"/>
                      <a:pt x="87349" y="18408"/>
                    </a:cubicBezTo>
                    <a:cubicBezTo>
                      <a:pt x="86988" y="67136"/>
                      <a:pt x="48006" y="102870"/>
                      <a:pt x="722" y="105036"/>
                    </a:cubicBezTo>
                    <a:cubicBezTo>
                      <a:pt x="361" y="105036"/>
                      <a:pt x="0" y="105036"/>
                      <a:pt x="0" y="105036"/>
                    </a:cubicBezTo>
                    <a:cubicBezTo>
                      <a:pt x="9385" y="113698"/>
                      <a:pt x="20935" y="119473"/>
                      <a:pt x="33568" y="119834"/>
                    </a:cubicBezTo>
                    <a:cubicBezTo>
                      <a:pt x="68941" y="121278"/>
                      <a:pt x="104675" y="88432"/>
                      <a:pt x="101426" y="42231"/>
                    </a:cubicBezTo>
                    <a:close/>
                  </a:path>
                </a:pathLst>
              </a:custGeom>
              <a:solidFill>
                <a:srgbClr val="FFFFFF"/>
              </a:solidFill>
              <a:ln w="3607" cap="flat">
                <a:noFill/>
                <a:prstDash val="solid"/>
                <a:miter/>
              </a:ln>
            </p:spPr>
            <p:txBody>
              <a:bodyPr rtlCol="0" anchor="ctr"/>
              <a:lstStyle/>
              <a:p>
                <a:endParaRPr lang="en-US"/>
              </a:p>
            </p:txBody>
          </p:sp>
          <p:sp>
            <p:nvSpPr>
              <p:cNvPr id="78" name="Freeform 259">
                <a:extLst>
                  <a:ext uri="{FF2B5EF4-FFF2-40B4-BE49-F238E27FC236}">
                    <a16:creationId xmlns:a16="http://schemas.microsoft.com/office/drawing/2014/main" id="{13224891-C76A-AD0F-C069-6809436BD9C9}"/>
                  </a:ext>
                </a:extLst>
              </p:cNvPr>
              <p:cNvSpPr/>
              <p:nvPr/>
            </p:nvSpPr>
            <p:spPr>
              <a:xfrm>
                <a:off x="5114222" y="4067515"/>
                <a:ext cx="427361" cy="340373"/>
              </a:xfrm>
              <a:custGeom>
                <a:avLst/>
                <a:gdLst>
                  <a:gd name="connsiteX0" fmla="*/ 402095 w 427361"/>
                  <a:gd name="connsiteY0" fmla="*/ 9024 h 340373"/>
                  <a:gd name="connsiteX1" fmla="*/ 384048 w 427361"/>
                  <a:gd name="connsiteY1" fmla="*/ 16243 h 340373"/>
                  <a:gd name="connsiteX2" fmla="*/ 370332 w 427361"/>
                  <a:gd name="connsiteY2" fmla="*/ 22379 h 340373"/>
                  <a:gd name="connsiteX3" fmla="*/ 192746 w 427361"/>
                  <a:gd name="connsiteY3" fmla="*/ 122361 h 340373"/>
                  <a:gd name="connsiteX4" fmla="*/ 179030 w 427361"/>
                  <a:gd name="connsiteY4" fmla="*/ 131746 h 340373"/>
                  <a:gd name="connsiteX5" fmla="*/ 160261 w 427361"/>
                  <a:gd name="connsiteY5" fmla="*/ 147988 h 340373"/>
                  <a:gd name="connsiteX6" fmla="*/ 104675 w 427361"/>
                  <a:gd name="connsiteY6" fmla="*/ 197438 h 340373"/>
                  <a:gd name="connsiteX7" fmla="*/ 0 w 427361"/>
                  <a:gd name="connsiteY7" fmla="*/ 265657 h 340373"/>
                  <a:gd name="connsiteX8" fmla="*/ 16964 w 427361"/>
                  <a:gd name="connsiteY8" fmla="*/ 338568 h 340373"/>
                  <a:gd name="connsiteX9" fmla="*/ 16964 w 427361"/>
                  <a:gd name="connsiteY9" fmla="*/ 340373 h 340373"/>
                  <a:gd name="connsiteX10" fmla="*/ 329545 w 427361"/>
                  <a:gd name="connsiteY10" fmla="*/ 53059 h 340373"/>
                  <a:gd name="connsiteX11" fmla="*/ 427362 w 427361"/>
                  <a:gd name="connsiteY11" fmla="*/ 0 h 340373"/>
                  <a:gd name="connsiteX12" fmla="*/ 402095 w 427361"/>
                  <a:gd name="connsiteY12" fmla="*/ 9024 h 340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7361" h="340373">
                    <a:moveTo>
                      <a:pt x="402095" y="9024"/>
                    </a:moveTo>
                    <a:cubicBezTo>
                      <a:pt x="399930" y="9745"/>
                      <a:pt x="387658" y="14799"/>
                      <a:pt x="384048" y="16243"/>
                    </a:cubicBezTo>
                    <a:cubicBezTo>
                      <a:pt x="379356" y="18047"/>
                      <a:pt x="375024" y="20213"/>
                      <a:pt x="370332" y="22379"/>
                    </a:cubicBezTo>
                    <a:cubicBezTo>
                      <a:pt x="308249" y="50172"/>
                      <a:pt x="248693" y="83740"/>
                      <a:pt x="192746" y="122361"/>
                    </a:cubicBezTo>
                    <a:cubicBezTo>
                      <a:pt x="188053" y="125609"/>
                      <a:pt x="183722" y="128858"/>
                      <a:pt x="179030" y="131746"/>
                    </a:cubicBezTo>
                    <a:cubicBezTo>
                      <a:pt x="172533" y="137160"/>
                      <a:pt x="166397" y="142574"/>
                      <a:pt x="160261" y="147988"/>
                    </a:cubicBezTo>
                    <a:cubicBezTo>
                      <a:pt x="141852" y="164592"/>
                      <a:pt x="123805" y="181556"/>
                      <a:pt x="104675" y="197438"/>
                    </a:cubicBezTo>
                    <a:cubicBezTo>
                      <a:pt x="73633" y="223787"/>
                      <a:pt x="39343" y="251941"/>
                      <a:pt x="0" y="265657"/>
                    </a:cubicBezTo>
                    <a:cubicBezTo>
                      <a:pt x="7941" y="289840"/>
                      <a:pt x="13716" y="313663"/>
                      <a:pt x="16964" y="338568"/>
                    </a:cubicBezTo>
                    <a:cubicBezTo>
                      <a:pt x="16964" y="339291"/>
                      <a:pt x="16964" y="339651"/>
                      <a:pt x="16964" y="340373"/>
                    </a:cubicBezTo>
                    <a:cubicBezTo>
                      <a:pt x="113338" y="245444"/>
                      <a:pt x="219095" y="130302"/>
                      <a:pt x="329545" y="53059"/>
                    </a:cubicBezTo>
                    <a:cubicBezTo>
                      <a:pt x="356255" y="34290"/>
                      <a:pt x="394154" y="17325"/>
                      <a:pt x="427362" y="0"/>
                    </a:cubicBezTo>
                    <a:cubicBezTo>
                      <a:pt x="419421" y="2526"/>
                      <a:pt x="410758" y="5414"/>
                      <a:pt x="402095" y="9024"/>
                    </a:cubicBezTo>
                    <a:close/>
                  </a:path>
                </a:pathLst>
              </a:custGeom>
              <a:solidFill>
                <a:srgbClr val="FFFFFF"/>
              </a:solidFill>
              <a:ln w="3607" cap="flat">
                <a:noFill/>
                <a:prstDash val="solid"/>
                <a:miter/>
              </a:ln>
            </p:spPr>
            <p:txBody>
              <a:bodyPr rtlCol="0" anchor="ctr"/>
              <a:lstStyle/>
              <a:p>
                <a:endParaRPr lang="en-US"/>
              </a:p>
            </p:txBody>
          </p:sp>
          <p:sp>
            <p:nvSpPr>
              <p:cNvPr id="79" name="Freeform 260">
                <a:extLst>
                  <a:ext uri="{FF2B5EF4-FFF2-40B4-BE49-F238E27FC236}">
                    <a16:creationId xmlns:a16="http://schemas.microsoft.com/office/drawing/2014/main" id="{6D47C577-D583-7468-85E1-6AABF9A4DC50}"/>
                  </a:ext>
                </a:extLst>
              </p:cNvPr>
              <p:cNvSpPr/>
              <p:nvPr/>
            </p:nvSpPr>
            <p:spPr>
              <a:xfrm>
                <a:off x="5564641" y="4165879"/>
                <a:ext cx="31762" cy="132281"/>
              </a:xfrm>
              <a:custGeom>
                <a:avLst/>
                <a:gdLst>
                  <a:gd name="connsiteX0" fmla="*/ 30363 w 31762"/>
                  <a:gd name="connsiteY0" fmla="*/ 2701 h 132281"/>
                  <a:gd name="connsiteX1" fmla="*/ 1126 w 31762"/>
                  <a:gd name="connsiteY1" fmla="*/ 75613 h 132281"/>
                  <a:gd name="connsiteX2" fmla="*/ 17730 w 31762"/>
                  <a:gd name="connsiteY2" fmla="*/ 132282 h 132281"/>
                  <a:gd name="connsiteX3" fmla="*/ 30363 w 31762"/>
                  <a:gd name="connsiteY3" fmla="*/ 2701 h 132281"/>
                </a:gdLst>
                <a:ahLst/>
                <a:cxnLst>
                  <a:cxn ang="0">
                    <a:pos x="connsiteX0" y="connsiteY0"/>
                  </a:cxn>
                  <a:cxn ang="0">
                    <a:pos x="connsiteX1" y="connsiteY1"/>
                  </a:cxn>
                  <a:cxn ang="0">
                    <a:pos x="connsiteX2" y="connsiteY2"/>
                  </a:cxn>
                  <a:cxn ang="0">
                    <a:pos x="connsiteX3" y="connsiteY3"/>
                  </a:cxn>
                </a:cxnLst>
                <a:rect l="l" t="t" r="r" b="b"/>
                <a:pathLst>
                  <a:path w="31762" h="132281">
                    <a:moveTo>
                      <a:pt x="30363" y="2701"/>
                    </a:moveTo>
                    <a:cubicBezTo>
                      <a:pt x="32890" y="-11736"/>
                      <a:pt x="7624" y="34465"/>
                      <a:pt x="1126" y="75613"/>
                    </a:cubicBezTo>
                    <a:cubicBezTo>
                      <a:pt x="-3566" y="105211"/>
                      <a:pt x="7263" y="132282"/>
                      <a:pt x="17730" y="132282"/>
                    </a:cubicBezTo>
                    <a:cubicBezTo>
                      <a:pt x="43357" y="131920"/>
                      <a:pt x="24949" y="33382"/>
                      <a:pt x="30363" y="2701"/>
                    </a:cubicBezTo>
                    <a:close/>
                  </a:path>
                </a:pathLst>
              </a:custGeom>
              <a:solidFill>
                <a:srgbClr val="FFFFFF"/>
              </a:solidFill>
              <a:ln w="3607" cap="flat">
                <a:noFill/>
                <a:prstDash val="solid"/>
                <a:miter/>
              </a:ln>
            </p:spPr>
            <p:txBody>
              <a:bodyPr rtlCol="0" anchor="ctr"/>
              <a:lstStyle/>
              <a:p>
                <a:endParaRPr lang="en-US"/>
              </a:p>
            </p:txBody>
          </p:sp>
          <p:sp>
            <p:nvSpPr>
              <p:cNvPr id="80" name="Freeform 261">
                <a:extLst>
                  <a:ext uri="{FF2B5EF4-FFF2-40B4-BE49-F238E27FC236}">
                    <a16:creationId xmlns:a16="http://schemas.microsoft.com/office/drawing/2014/main" id="{F6F61D62-C4DA-8E11-C11F-6309E4C13A2C}"/>
                  </a:ext>
                </a:extLst>
              </p:cNvPr>
              <p:cNvSpPr/>
              <p:nvPr/>
            </p:nvSpPr>
            <p:spPr>
              <a:xfrm>
                <a:off x="5498227" y="4507101"/>
                <a:ext cx="31762" cy="72598"/>
              </a:xfrm>
              <a:custGeom>
                <a:avLst/>
                <a:gdLst>
                  <a:gd name="connsiteX0" fmla="*/ 30363 w 31762"/>
                  <a:gd name="connsiteY0" fmla="*/ 1492 h 72598"/>
                  <a:gd name="connsiteX1" fmla="*/ 1126 w 31762"/>
                  <a:gd name="connsiteY1" fmla="*/ 41557 h 72598"/>
                  <a:gd name="connsiteX2" fmla="*/ 17730 w 31762"/>
                  <a:gd name="connsiteY2" fmla="*/ 72599 h 72598"/>
                  <a:gd name="connsiteX3" fmla="*/ 30363 w 31762"/>
                  <a:gd name="connsiteY3" fmla="*/ 1492 h 72598"/>
                </a:gdLst>
                <a:ahLst/>
                <a:cxnLst>
                  <a:cxn ang="0">
                    <a:pos x="connsiteX0" y="connsiteY0"/>
                  </a:cxn>
                  <a:cxn ang="0">
                    <a:pos x="connsiteX1" y="connsiteY1"/>
                  </a:cxn>
                  <a:cxn ang="0">
                    <a:pos x="connsiteX2" y="connsiteY2"/>
                  </a:cxn>
                  <a:cxn ang="0">
                    <a:pos x="connsiteX3" y="connsiteY3"/>
                  </a:cxn>
                </a:cxnLst>
                <a:rect l="l" t="t" r="r" b="b"/>
                <a:pathLst>
                  <a:path w="31762" h="72598">
                    <a:moveTo>
                      <a:pt x="30363" y="1492"/>
                    </a:moveTo>
                    <a:cubicBezTo>
                      <a:pt x="32890" y="-6449"/>
                      <a:pt x="7624" y="18818"/>
                      <a:pt x="1126" y="41557"/>
                    </a:cubicBezTo>
                    <a:cubicBezTo>
                      <a:pt x="-3566" y="57800"/>
                      <a:pt x="7263" y="72599"/>
                      <a:pt x="17730" y="72599"/>
                    </a:cubicBezTo>
                    <a:cubicBezTo>
                      <a:pt x="43357" y="72599"/>
                      <a:pt x="24949" y="18457"/>
                      <a:pt x="30363" y="1492"/>
                    </a:cubicBezTo>
                    <a:close/>
                  </a:path>
                </a:pathLst>
              </a:custGeom>
              <a:solidFill>
                <a:srgbClr val="FFFFFF"/>
              </a:solidFill>
              <a:ln w="3607" cap="flat">
                <a:noFill/>
                <a:prstDash val="solid"/>
                <a:miter/>
              </a:ln>
            </p:spPr>
            <p:txBody>
              <a:bodyPr rtlCol="0" anchor="ctr"/>
              <a:lstStyle/>
              <a:p>
                <a:endParaRPr lang="en-US"/>
              </a:p>
            </p:txBody>
          </p:sp>
          <p:sp>
            <p:nvSpPr>
              <p:cNvPr id="81" name="Freeform 262">
                <a:extLst>
                  <a:ext uri="{FF2B5EF4-FFF2-40B4-BE49-F238E27FC236}">
                    <a16:creationId xmlns:a16="http://schemas.microsoft.com/office/drawing/2014/main" id="{6C86531A-9FAF-5779-C658-D0EEBCA58A6E}"/>
                  </a:ext>
                </a:extLst>
              </p:cNvPr>
              <p:cNvSpPr/>
              <p:nvPr/>
            </p:nvSpPr>
            <p:spPr>
              <a:xfrm>
                <a:off x="4529586" y="4254483"/>
                <a:ext cx="73635" cy="261689"/>
              </a:xfrm>
              <a:custGeom>
                <a:avLst/>
                <a:gdLst>
                  <a:gd name="connsiteX0" fmla="*/ 34192 w 73635"/>
                  <a:gd name="connsiteY0" fmla="*/ 2169 h 261689"/>
                  <a:gd name="connsiteX1" fmla="*/ 11091 w 73635"/>
                  <a:gd name="connsiteY1" fmla="*/ 261690 h 261689"/>
                  <a:gd name="connsiteX2" fmla="*/ 72091 w 73635"/>
                  <a:gd name="connsiteY2" fmla="*/ 9749 h 261689"/>
                  <a:gd name="connsiteX3" fmla="*/ 34192 w 73635"/>
                  <a:gd name="connsiteY3" fmla="*/ 2169 h 261689"/>
                </a:gdLst>
                <a:ahLst/>
                <a:cxnLst>
                  <a:cxn ang="0">
                    <a:pos x="connsiteX0" y="connsiteY0"/>
                  </a:cxn>
                  <a:cxn ang="0">
                    <a:pos x="connsiteX1" y="connsiteY1"/>
                  </a:cxn>
                  <a:cxn ang="0">
                    <a:pos x="connsiteX2" y="connsiteY2"/>
                  </a:cxn>
                  <a:cxn ang="0">
                    <a:pos x="connsiteX3" y="connsiteY3"/>
                  </a:cxn>
                </a:cxnLst>
                <a:rect l="l" t="t" r="r" b="b"/>
                <a:pathLst>
                  <a:path w="73635" h="261689">
                    <a:moveTo>
                      <a:pt x="34192" y="2169"/>
                    </a:moveTo>
                    <a:cubicBezTo>
                      <a:pt x="8926" y="2169"/>
                      <a:pt x="-14536" y="261690"/>
                      <a:pt x="11091" y="261690"/>
                    </a:cubicBezTo>
                    <a:cubicBezTo>
                      <a:pt x="30943" y="261690"/>
                      <a:pt x="11091" y="106844"/>
                      <a:pt x="72091" y="9749"/>
                    </a:cubicBezTo>
                    <a:cubicBezTo>
                      <a:pt x="82198" y="-6133"/>
                      <a:pt x="39606" y="2169"/>
                      <a:pt x="34192" y="2169"/>
                    </a:cubicBezTo>
                    <a:close/>
                  </a:path>
                </a:pathLst>
              </a:custGeom>
              <a:solidFill>
                <a:srgbClr val="FFFFFF"/>
              </a:solidFill>
              <a:ln w="3607" cap="flat">
                <a:noFill/>
                <a:prstDash val="solid"/>
                <a:miter/>
              </a:ln>
            </p:spPr>
            <p:txBody>
              <a:bodyPr rtlCol="0" anchor="ctr"/>
              <a:lstStyle/>
              <a:p>
                <a:endParaRPr lang="en-US"/>
              </a:p>
            </p:txBody>
          </p:sp>
          <p:sp>
            <p:nvSpPr>
              <p:cNvPr id="82" name="Freeform 263">
                <a:extLst>
                  <a:ext uri="{FF2B5EF4-FFF2-40B4-BE49-F238E27FC236}">
                    <a16:creationId xmlns:a16="http://schemas.microsoft.com/office/drawing/2014/main" id="{E923D821-A113-C21F-E3AD-CF47A8FAA930}"/>
                  </a:ext>
                </a:extLst>
              </p:cNvPr>
              <p:cNvSpPr/>
              <p:nvPr/>
            </p:nvSpPr>
            <p:spPr>
              <a:xfrm>
                <a:off x="5036618" y="4001047"/>
                <a:ext cx="566407" cy="437161"/>
              </a:xfrm>
              <a:custGeom>
                <a:avLst/>
                <a:gdLst>
                  <a:gd name="connsiteX0" fmla="*/ 97817 w 566407"/>
                  <a:gd name="connsiteY0" fmla="*/ 198214 h 437161"/>
                  <a:gd name="connsiteX1" fmla="*/ 355894 w 566407"/>
                  <a:gd name="connsiteY1" fmla="*/ 83794 h 437161"/>
                  <a:gd name="connsiteX2" fmla="*/ 447575 w 566407"/>
                  <a:gd name="connsiteY2" fmla="*/ 38314 h 437161"/>
                  <a:gd name="connsiteX3" fmla="*/ 540338 w 566407"/>
                  <a:gd name="connsiteY3" fmla="*/ 45533 h 437161"/>
                  <a:gd name="connsiteX4" fmla="*/ 408231 w 566407"/>
                  <a:gd name="connsiteY4" fmla="*/ 118445 h 437161"/>
                  <a:gd name="connsiteX5" fmla="*/ 95651 w 566407"/>
                  <a:gd name="connsiteY5" fmla="*/ 405759 h 437161"/>
                  <a:gd name="connsiteX6" fmla="*/ 89154 w 566407"/>
                  <a:gd name="connsiteY6" fmla="*/ 437161 h 437161"/>
                  <a:gd name="connsiteX7" fmla="*/ 97095 w 566407"/>
                  <a:gd name="connsiteY7" fmla="*/ 431025 h 437161"/>
                  <a:gd name="connsiteX8" fmla="*/ 175781 w 566407"/>
                  <a:gd name="connsiteY8" fmla="*/ 346924 h 437161"/>
                  <a:gd name="connsiteX9" fmla="*/ 447214 w 566407"/>
                  <a:gd name="connsiteY9" fmla="*/ 111948 h 437161"/>
                  <a:gd name="connsiteX10" fmla="*/ 534563 w 566407"/>
                  <a:gd name="connsiteY10" fmla="*/ 66829 h 437161"/>
                  <a:gd name="connsiteX11" fmla="*/ 563800 w 566407"/>
                  <a:gd name="connsiteY11" fmla="*/ 17380 h 437161"/>
                  <a:gd name="connsiteX12" fmla="*/ 511101 w 566407"/>
                  <a:gd name="connsiteY12" fmla="*/ 1498 h 437161"/>
                  <a:gd name="connsiteX13" fmla="*/ 348675 w 566407"/>
                  <a:gd name="connsiteY13" fmla="*/ 72604 h 437161"/>
                  <a:gd name="connsiteX14" fmla="*/ 1444 w 566407"/>
                  <a:gd name="connsiteY14" fmla="*/ 182693 h 437161"/>
                  <a:gd name="connsiteX15" fmla="*/ 0 w 566407"/>
                  <a:gd name="connsiteY15" fmla="*/ 182693 h 437161"/>
                  <a:gd name="connsiteX16" fmla="*/ 12994 w 566407"/>
                  <a:gd name="connsiteY16" fmla="*/ 201824 h 437161"/>
                  <a:gd name="connsiteX17" fmla="*/ 97817 w 566407"/>
                  <a:gd name="connsiteY17" fmla="*/ 198214 h 437161"/>
                  <a:gd name="connsiteX18" fmla="*/ 512906 w 566407"/>
                  <a:gd name="connsiteY18" fmla="*/ 14853 h 437161"/>
                  <a:gd name="connsiteX19" fmla="*/ 508936 w 566407"/>
                  <a:gd name="connsiteY19" fmla="*/ 38675 h 437161"/>
                  <a:gd name="connsiteX20" fmla="*/ 512906 w 566407"/>
                  <a:gd name="connsiteY20" fmla="*/ 14853 h 43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66407" h="437161">
                    <a:moveTo>
                      <a:pt x="97817" y="198214"/>
                    </a:moveTo>
                    <a:cubicBezTo>
                      <a:pt x="190219" y="176197"/>
                      <a:pt x="272876" y="127107"/>
                      <a:pt x="355894" y="83794"/>
                    </a:cubicBezTo>
                    <a:cubicBezTo>
                      <a:pt x="384409" y="68995"/>
                      <a:pt x="447575" y="38314"/>
                      <a:pt x="447575" y="38314"/>
                    </a:cubicBezTo>
                    <a:cubicBezTo>
                      <a:pt x="458764" y="59610"/>
                      <a:pt x="509658" y="50948"/>
                      <a:pt x="540338" y="45533"/>
                    </a:cubicBezTo>
                    <a:cubicBezTo>
                      <a:pt x="502800" y="70439"/>
                      <a:pt x="444687" y="92817"/>
                      <a:pt x="408231" y="118445"/>
                    </a:cubicBezTo>
                    <a:cubicBezTo>
                      <a:pt x="297782" y="195687"/>
                      <a:pt x="192024" y="310830"/>
                      <a:pt x="95651" y="405759"/>
                    </a:cubicBezTo>
                    <a:cubicBezTo>
                      <a:pt x="96734" y="417309"/>
                      <a:pt x="94207" y="427777"/>
                      <a:pt x="89154" y="437161"/>
                    </a:cubicBezTo>
                    <a:cubicBezTo>
                      <a:pt x="92042" y="435717"/>
                      <a:pt x="94568" y="433191"/>
                      <a:pt x="97095" y="431025"/>
                    </a:cubicBezTo>
                    <a:cubicBezTo>
                      <a:pt x="116947" y="411173"/>
                      <a:pt x="156651" y="367499"/>
                      <a:pt x="175781" y="346924"/>
                    </a:cubicBezTo>
                    <a:cubicBezTo>
                      <a:pt x="258438" y="258492"/>
                      <a:pt x="343983" y="177279"/>
                      <a:pt x="447214" y="111948"/>
                    </a:cubicBezTo>
                    <a:cubicBezTo>
                      <a:pt x="474646" y="94622"/>
                      <a:pt x="506048" y="83072"/>
                      <a:pt x="534563" y="66829"/>
                    </a:cubicBezTo>
                    <a:cubicBezTo>
                      <a:pt x="552610" y="56362"/>
                      <a:pt x="573906" y="41202"/>
                      <a:pt x="563800" y="17380"/>
                    </a:cubicBezTo>
                    <a:cubicBezTo>
                      <a:pt x="555137" y="-3555"/>
                      <a:pt x="532397" y="-668"/>
                      <a:pt x="511101" y="1498"/>
                    </a:cubicBezTo>
                    <a:cubicBezTo>
                      <a:pt x="448658" y="7273"/>
                      <a:pt x="403178" y="50587"/>
                      <a:pt x="348675" y="72604"/>
                    </a:cubicBezTo>
                    <a:cubicBezTo>
                      <a:pt x="246527" y="114113"/>
                      <a:pt x="135716" y="197131"/>
                      <a:pt x="1444" y="182693"/>
                    </a:cubicBezTo>
                    <a:cubicBezTo>
                      <a:pt x="722" y="182693"/>
                      <a:pt x="361" y="182693"/>
                      <a:pt x="0" y="182693"/>
                    </a:cubicBezTo>
                    <a:cubicBezTo>
                      <a:pt x="4692" y="189191"/>
                      <a:pt x="9024" y="195326"/>
                      <a:pt x="12994" y="201824"/>
                    </a:cubicBezTo>
                    <a:cubicBezTo>
                      <a:pt x="36456" y="202906"/>
                      <a:pt x="79408" y="202545"/>
                      <a:pt x="97817" y="198214"/>
                    </a:cubicBezTo>
                    <a:close/>
                    <a:moveTo>
                      <a:pt x="512906" y="14853"/>
                    </a:moveTo>
                    <a:cubicBezTo>
                      <a:pt x="557664" y="15575"/>
                      <a:pt x="569214" y="35788"/>
                      <a:pt x="508936" y="38675"/>
                    </a:cubicBezTo>
                    <a:cubicBezTo>
                      <a:pt x="421225" y="42646"/>
                      <a:pt x="476090" y="14131"/>
                      <a:pt x="512906" y="14853"/>
                    </a:cubicBezTo>
                    <a:close/>
                  </a:path>
                </a:pathLst>
              </a:custGeom>
              <a:solidFill>
                <a:srgbClr val="000000"/>
              </a:solidFill>
              <a:ln w="3607" cap="flat">
                <a:noFill/>
                <a:prstDash val="solid"/>
                <a:miter/>
              </a:ln>
            </p:spPr>
            <p:txBody>
              <a:bodyPr rtlCol="0" anchor="ctr"/>
              <a:lstStyle/>
              <a:p>
                <a:endParaRPr lang="en-US"/>
              </a:p>
            </p:txBody>
          </p:sp>
          <p:sp>
            <p:nvSpPr>
              <p:cNvPr id="83" name="Freeform 264">
                <a:extLst>
                  <a:ext uri="{FF2B5EF4-FFF2-40B4-BE49-F238E27FC236}">
                    <a16:creationId xmlns:a16="http://schemas.microsoft.com/office/drawing/2014/main" id="{42BEF3CF-5AAC-61F8-2CB1-3DA2FC4922D0}"/>
                  </a:ext>
                </a:extLst>
              </p:cNvPr>
              <p:cNvSpPr/>
              <p:nvPr/>
            </p:nvSpPr>
            <p:spPr>
              <a:xfrm>
                <a:off x="4522183" y="4091338"/>
                <a:ext cx="463430" cy="143657"/>
              </a:xfrm>
              <a:custGeom>
                <a:avLst/>
                <a:gdLst>
                  <a:gd name="connsiteX0" fmla="*/ 15607 w 463430"/>
                  <a:gd name="connsiteY0" fmla="*/ 139326 h 143657"/>
                  <a:gd name="connsiteX1" fmla="*/ 57116 w 463430"/>
                  <a:gd name="connsiteY1" fmla="*/ 143657 h 143657"/>
                  <a:gd name="connsiteX2" fmla="*/ 63973 w 463430"/>
                  <a:gd name="connsiteY2" fmla="*/ 142935 h 143657"/>
                  <a:gd name="connsiteX3" fmla="*/ 450909 w 463430"/>
                  <a:gd name="connsiteY3" fmla="*/ 36095 h 143657"/>
                  <a:gd name="connsiteX4" fmla="*/ 437554 w 463430"/>
                  <a:gd name="connsiteY4" fmla="*/ 21657 h 143657"/>
                  <a:gd name="connsiteX5" fmla="*/ 461738 w 463430"/>
                  <a:gd name="connsiteY5" fmla="*/ 25266 h 143657"/>
                  <a:gd name="connsiteX6" fmla="*/ 463182 w 463430"/>
                  <a:gd name="connsiteY6" fmla="*/ 27071 h 143657"/>
                  <a:gd name="connsiteX7" fmla="*/ 453436 w 463430"/>
                  <a:gd name="connsiteY7" fmla="*/ 14077 h 143657"/>
                  <a:gd name="connsiteX8" fmla="*/ 409761 w 463430"/>
                  <a:gd name="connsiteY8" fmla="*/ 0 h 143657"/>
                  <a:gd name="connsiteX9" fmla="*/ 276571 w 463430"/>
                  <a:gd name="connsiteY9" fmla="*/ 16603 h 143657"/>
                  <a:gd name="connsiteX10" fmla="*/ 41234 w 463430"/>
                  <a:gd name="connsiteY10" fmla="*/ 80491 h 143657"/>
                  <a:gd name="connsiteX11" fmla="*/ 86 w 463430"/>
                  <a:gd name="connsiteY11" fmla="*/ 122361 h 143657"/>
                  <a:gd name="connsiteX12" fmla="*/ 1530 w 463430"/>
                  <a:gd name="connsiteY12" fmla="*/ 115503 h 143657"/>
                  <a:gd name="connsiteX13" fmla="*/ 15607 w 463430"/>
                  <a:gd name="connsiteY13" fmla="*/ 139326 h 143657"/>
                  <a:gd name="connsiteX14" fmla="*/ 74441 w 463430"/>
                  <a:gd name="connsiteY14" fmla="*/ 80852 h 143657"/>
                  <a:gd name="connsiteX15" fmla="*/ 244808 w 463430"/>
                  <a:gd name="connsiteY15" fmla="*/ 37539 h 143657"/>
                  <a:gd name="connsiteX16" fmla="*/ 403264 w 463430"/>
                  <a:gd name="connsiteY16" fmla="*/ 13355 h 143657"/>
                  <a:gd name="connsiteX17" fmla="*/ 428530 w 463430"/>
                  <a:gd name="connsiteY17" fmla="*/ 29959 h 143657"/>
                  <a:gd name="connsiteX18" fmla="*/ 167926 w 463430"/>
                  <a:gd name="connsiteY18" fmla="*/ 108645 h 143657"/>
                  <a:gd name="connsiteX19" fmla="*/ 78411 w 463430"/>
                  <a:gd name="connsiteY19" fmla="*/ 124888 h 143657"/>
                  <a:gd name="connsiteX20" fmla="*/ 18494 w 463430"/>
                  <a:gd name="connsiteY20" fmla="*/ 118752 h 143657"/>
                  <a:gd name="connsiteX21" fmla="*/ 74441 w 463430"/>
                  <a:gd name="connsiteY21" fmla="*/ 80852 h 1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63430" h="143657">
                    <a:moveTo>
                      <a:pt x="15607" y="139326"/>
                    </a:moveTo>
                    <a:cubicBezTo>
                      <a:pt x="28601" y="143296"/>
                      <a:pt x="46648" y="141852"/>
                      <a:pt x="57116" y="143657"/>
                    </a:cubicBezTo>
                    <a:cubicBezTo>
                      <a:pt x="59642" y="143296"/>
                      <a:pt x="61808" y="143296"/>
                      <a:pt x="63973" y="142935"/>
                    </a:cubicBezTo>
                    <a:cubicBezTo>
                      <a:pt x="196802" y="121278"/>
                      <a:pt x="327826" y="92763"/>
                      <a:pt x="450909" y="36095"/>
                    </a:cubicBezTo>
                    <a:cubicBezTo>
                      <a:pt x="446939" y="31402"/>
                      <a:pt x="442246" y="26710"/>
                      <a:pt x="437554" y="21657"/>
                    </a:cubicBezTo>
                    <a:cubicBezTo>
                      <a:pt x="451270" y="18769"/>
                      <a:pt x="457406" y="20213"/>
                      <a:pt x="461738" y="25266"/>
                    </a:cubicBezTo>
                    <a:cubicBezTo>
                      <a:pt x="462099" y="25988"/>
                      <a:pt x="462820" y="26349"/>
                      <a:pt x="463182" y="27071"/>
                    </a:cubicBezTo>
                    <a:cubicBezTo>
                      <a:pt x="464625" y="22740"/>
                      <a:pt x="459572" y="18769"/>
                      <a:pt x="453436" y="14077"/>
                    </a:cubicBezTo>
                    <a:cubicBezTo>
                      <a:pt x="440442" y="4331"/>
                      <a:pt x="424921" y="0"/>
                      <a:pt x="409761" y="0"/>
                    </a:cubicBezTo>
                    <a:cubicBezTo>
                      <a:pt x="365004" y="0"/>
                      <a:pt x="320607" y="8302"/>
                      <a:pt x="276571" y="16603"/>
                    </a:cubicBezTo>
                    <a:cubicBezTo>
                      <a:pt x="196080" y="31764"/>
                      <a:pt x="115228" y="42231"/>
                      <a:pt x="41234" y="80491"/>
                    </a:cubicBezTo>
                    <a:cubicBezTo>
                      <a:pt x="25352" y="88793"/>
                      <a:pt x="-1719" y="103231"/>
                      <a:pt x="86" y="122361"/>
                    </a:cubicBezTo>
                    <a:cubicBezTo>
                      <a:pt x="447" y="119834"/>
                      <a:pt x="1169" y="117669"/>
                      <a:pt x="1530" y="115503"/>
                    </a:cubicBezTo>
                    <a:cubicBezTo>
                      <a:pt x="22464" y="134994"/>
                      <a:pt x="20299" y="122000"/>
                      <a:pt x="15607" y="139326"/>
                    </a:cubicBezTo>
                    <a:close/>
                    <a:moveTo>
                      <a:pt x="74441" y="80852"/>
                    </a:moveTo>
                    <a:cubicBezTo>
                      <a:pt x="142299" y="56669"/>
                      <a:pt x="183086" y="50893"/>
                      <a:pt x="244808" y="37539"/>
                    </a:cubicBezTo>
                    <a:cubicBezTo>
                      <a:pt x="275489" y="31041"/>
                      <a:pt x="362838" y="13716"/>
                      <a:pt x="403264" y="13355"/>
                    </a:cubicBezTo>
                    <a:cubicBezTo>
                      <a:pt x="429252" y="12994"/>
                      <a:pt x="446217" y="20213"/>
                      <a:pt x="428530" y="29959"/>
                    </a:cubicBezTo>
                    <a:cubicBezTo>
                      <a:pt x="348039" y="73994"/>
                      <a:pt x="259968" y="87349"/>
                      <a:pt x="167926" y="108645"/>
                    </a:cubicBezTo>
                    <a:cubicBezTo>
                      <a:pt x="138329" y="115503"/>
                      <a:pt x="108370" y="120196"/>
                      <a:pt x="78411" y="124888"/>
                    </a:cubicBezTo>
                    <a:cubicBezTo>
                      <a:pt x="65778" y="127053"/>
                      <a:pt x="23187" y="137160"/>
                      <a:pt x="18494" y="118752"/>
                    </a:cubicBezTo>
                    <a:cubicBezTo>
                      <a:pt x="14885" y="103592"/>
                      <a:pt x="61808" y="85544"/>
                      <a:pt x="74441" y="80852"/>
                    </a:cubicBezTo>
                    <a:close/>
                  </a:path>
                </a:pathLst>
              </a:custGeom>
              <a:solidFill>
                <a:srgbClr val="000000"/>
              </a:solidFill>
              <a:ln w="3607" cap="flat">
                <a:noFill/>
                <a:prstDash val="solid"/>
                <a:miter/>
              </a:ln>
            </p:spPr>
            <p:txBody>
              <a:bodyPr rtlCol="0" anchor="ctr"/>
              <a:lstStyle/>
              <a:p>
                <a:endParaRPr lang="en-US"/>
              </a:p>
            </p:txBody>
          </p:sp>
          <p:sp>
            <p:nvSpPr>
              <p:cNvPr id="84" name="Freeform 265">
                <a:extLst>
                  <a:ext uri="{FF2B5EF4-FFF2-40B4-BE49-F238E27FC236}">
                    <a16:creationId xmlns:a16="http://schemas.microsoft.com/office/drawing/2014/main" id="{0492B4CE-BACA-ED51-DB88-B86074FBD7E1}"/>
                  </a:ext>
                </a:extLst>
              </p:cNvPr>
              <p:cNvSpPr/>
              <p:nvPr/>
            </p:nvSpPr>
            <p:spPr>
              <a:xfrm>
                <a:off x="5535997" y="4099409"/>
                <a:ext cx="157906" cy="262717"/>
              </a:xfrm>
              <a:custGeom>
                <a:avLst/>
                <a:gdLst>
                  <a:gd name="connsiteX0" fmla="*/ 173 w 157906"/>
                  <a:gd name="connsiteY0" fmla="*/ 174208 h 262717"/>
                  <a:gd name="connsiteX1" fmla="*/ 75611 w 157906"/>
                  <a:gd name="connsiteY1" fmla="*/ 262640 h 262717"/>
                  <a:gd name="connsiteX2" fmla="*/ 157907 w 157906"/>
                  <a:gd name="connsiteY2" fmla="*/ 178178 h 262717"/>
                  <a:gd name="connsiteX3" fmla="*/ 81747 w 157906"/>
                  <a:gd name="connsiteY3" fmla="*/ 7089 h 262717"/>
                  <a:gd name="connsiteX4" fmla="*/ 62978 w 157906"/>
                  <a:gd name="connsiteY4" fmla="*/ 7811 h 262717"/>
                  <a:gd name="connsiteX5" fmla="*/ 173 w 157906"/>
                  <a:gd name="connsiteY5" fmla="*/ 174208 h 262717"/>
                  <a:gd name="connsiteX6" fmla="*/ 74167 w 157906"/>
                  <a:gd name="connsiteY6" fmla="*/ 23332 h 262717"/>
                  <a:gd name="connsiteX7" fmla="*/ 136972 w 157906"/>
                  <a:gd name="connsiteY7" fmla="*/ 143888 h 262717"/>
                  <a:gd name="connsiteX8" fmla="*/ 143108 w 157906"/>
                  <a:gd name="connsiteY8" fmla="*/ 170959 h 262717"/>
                  <a:gd name="connsiteX9" fmla="*/ 75250 w 157906"/>
                  <a:gd name="connsiteY9" fmla="*/ 248563 h 262717"/>
                  <a:gd name="connsiteX10" fmla="*/ 19303 w 157906"/>
                  <a:gd name="connsiteY10" fmla="*/ 165545 h 262717"/>
                  <a:gd name="connsiteX11" fmla="*/ 74167 w 157906"/>
                  <a:gd name="connsiteY11" fmla="*/ 23332 h 26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906" h="262717">
                    <a:moveTo>
                      <a:pt x="173" y="174208"/>
                    </a:moveTo>
                    <a:cubicBezTo>
                      <a:pt x="-2715" y="219687"/>
                      <a:pt x="30854" y="260474"/>
                      <a:pt x="75611" y="262640"/>
                    </a:cubicBezTo>
                    <a:cubicBezTo>
                      <a:pt x="115315" y="264445"/>
                      <a:pt x="155381" y="234847"/>
                      <a:pt x="157907" y="178178"/>
                    </a:cubicBezTo>
                    <a:cubicBezTo>
                      <a:pt x="153937" y="119705"/>
                      <a:pt x="113149" y="65202"/>
                      <a:pt x="81747" y="7089"/>
                    </a:cubicBezTo>
                    <a:cubicBezTo>
                      <a:pt x="76694" y="-2656"/>
                      <a:pt x="67670" y="-2296"/>
                      <a:pt x="62978" y="7811"/>
                    </a:cubicBezTo>
                    <a:cubicBezTo>
                      <a:pt x="38794" y="61953"/>
                      <a:pt x="3783" y="112486"/>
                      <a:pt x="173" y="174208"/>
                    </a:cubicBezTo>
                    <a:close/>
                    <a:moveTo>
                      <a:pt x="74167" y="23332"/>
                    </a:moveTo>
                    <a:cubicBezTo>
                      <a:pt x="94380" y="64480"/>
                      <a:pt x="120008" y="107793"/>
                      <a:pt x="136972" y="143888"/>
                    </a:cubicBezTo>
                    <a:cubicBezTo>
                      <a:pt x="140943" y="152190"/>
                      <a:pt x="142387" y="161936"/>
                      <a:pt x="143108" y="170959"/>
                    </a:cubicBezTo>
                    <a:cubicBezTo>
                      <a:pt x="146357" y="217521"/>
                      <a:pt x="110623" y="250007"/>
                      <a:pt x="75250" y="248563"/>
                    </a:cubicBezTo>
                    <a:cubicBezTo>
                      <a:pt x="39155" y="247119"/>
                      <a:pt x="13167" y="205610"/>
                      <a:pt x="19303" y="165545"/>
                    </a:cubicBezTo>
                    <a:cubicBezTo>
                      <a:pt x="26522" y="119344"/>
                      <a:pt x="41321" y="68450"/>
                      <a:pt x="74167" y="23332"/>
                    </a:cubicBezTo>
                    <a:close/>
                  </a:path>
                </a:pathLst>
              </a:custGeom>
              <a:solidFill>
                <a:srgbClr val="000000"/>
              </a:solidFill>
              <a:ln w="3607" cap="flat">
                <a:noFill/>
                <a:prstDash val="solid"/>
                <a:miter/>
              </a:ln>
            </p:spPr>
            <p:txBody>
              <a:bodyPr rtlCol="0" anchor="ctr"/>
              <a:lstStyle/>
              <a:p>
                <a:endParaRPr lang="en-US"/>
              </a:p>
            </p:txBody>
          </p:sp>
          <p:sp>
            <p:nvSpPr>
              <p:cNvPr id="85" name="Freeform 266">
                <a:extLst>
                  <a:ext uri="{FF2B5EF4-FFF2-40B4-BE49-F238E27FC236}">
                    <a16:creationId xmlns:a16="http://schemas.microsoft.com/office/drawing/2014/main" id="{F891C24E-3D8F-7E04-3582-1045A6DF3D09}"/>
                  </a:ext>
                </a:extLst>
              </p:cNvPr>
              <p:cNvSpPr/>
              <p:nvPr/>
            </p:nvSpPr>
            <p:spPr>
              <a:xfrm>
                <a:off x="4379923" y="4112245"/>
                <a:ext cx="750428" cy="1748853"/>
              </a:xfrm>
              <a:custGeom>
                <a:avLst/>
                <a:gdLst>
                  <a:gd name="connsiteX0" fmla="*/ 147038 w 750428"/>
                  <a:gd name="connsiteY0" fmla="*/ 133939 h 1748853"/>
                  <a:gd name="connsiteX1" fmla="*/ 134766 w 750428"/>
                  <a:gd name="connsiteY1" fmla="*/ 138993 h 1748853"/>
                  <a:gd name="connsiteX2" fmla="*/ 122494 w 750428"/>
                  <a:gd name="connsiteY2" fmla="*/ 202880 h 1748853"/>
                  <a:gd name="connsiteX3" fmla="*/ 119606 w 750428"/>
                  <a:gd name="connsiteY3" fmla="*/ 396709 h 1748853"/>
                  <a:gd name="connsiteX4" fmla="*/ 121772 w 750428"/>
                  <a:gd name="connsiteY4" fmla="*/ 406094 h 1748853"/>
                  <a:gd name="connsiteX5" fmla="*/ 130796 w 750428"/>
                  <a:gd name="connsiteY5" fmla="*/ 405733 h 1748853"/>
                  <a:gd name="connsiteX6" fmla="*/ 130796 w 750428"/>
                  <a:gd name="connsiteY6" fmla="*/ 417644 h 1748853"/>
                  <a:gd name="connsiteX7" fmla="*/ 125742 w 750428"/>
                  <a:gd name="connsiteY7" fmla="*/ 419088 h 1748853"/>
                  <a:gd name="connsiteX8" fmla="*/ 243050 w 750428"/>
                  <a:gd name="connsiteY8" fmla="*/ 500662 h 1748853"/>
                  <a:gd name="connsiteX9" fmla="*/ 324264 w 750428"/>
                  <a:gd name="connsiteY9" fmla="*/ 499579 h 1748853"/>
                  <a:gd name="connsiteX10" fmla="*/ 317045 w 750428"/>
                  <a:gd name="connsiteY10" fmla="*/ 555526 h 1748853"/>
                  <a:gd name="connsiteX11" fmla="*/ 302968 w 750428"/>
                  <a:gd name="connsiteY11" fmla="*/ 632047 h 1748853"/>
                  <a:gd name="connsiteX12" fmla="*/ 194683 w 750428"/>
                  <a:gd name="connsiteY12" fmla="*/ 580431 h 1748853"/>
                  <a:gd name="connsiteX13" fmla="*/ 26121 w 750428"/>
                  <a:gd name="connsiteY13" fmla="*/ 728780 h 1748853"/>
                  <a:gd name="connsiteX14" fmla="*/ 158228 w 750428"/>
                  <a:gd name="connsiteY14" fmla="*/ 870994 h 1748853"/>
                  <a:gd name="connsiteX15" fmla="*/ 154979 w 750428"/>
                  <a:gd name="connsiteY15" fmla="*/ 949681 h 1748853"/>
                  <a:gd name="connsiteX16" fmla="*/ 194322 w 750428"/>
                  <a:gd name="connsiteY16" fmla="*/ 1219669 h 1748853"/>
                  <a:gd name="connsiteX17" fmla="*/ 184938 w 750428"/>
                  <a:gd name="connsiteY17" fmla="*/ 1338060 h 1748853"/>
                  <a:gd name="connsiteX18" fmla="*/ 132961 w 750428"/>
                  <a:gd name="connsiteY18" fmla="*/ 1463308 h 1748853"/>
                  <a:gd name="connsiteX19" fmla="*/ 9517 w 750428"/>
                  <a:gd name="connsiteY19" fmla="*/ 1620321 h 1748853"/>
                  <a:gd name="connsiteX20" fmla="*/ 22150 w 750428"/>
                  <a:gd name="connsiteY20" fmla="*/ 1706948 h 1748853"/>
                  <a:gd name="connsiteX21" fmla="*/ 116358 w 750428"/>
                  <a:gd name="connsiteY21" fmla="*/ 1711280 h 1748853"/>
                  <a:gd name="connsiteX22" fmla="*/ 281311 w 750428"/>
                  <a:gd name="connsiteY22" fmla="*/ 1528640 h 1748853"/>
                  <a:gd name="connsiteX23" fmla="*/ 369021 w 750428"/>
                  <a:gd name="connsiteY23" fmla="*/ 1388592 h 1748853"/>
                  <a:gd name="connsiteX24" fmla="*/ 415583 w 750428"/>
                  <a:gd name="connsiteY24" fmla="*/ 1388592 h 1748853"/>
                  <a:gd name="connsiteX25" fmla="*/ 504376 w 750428"/>
                  <a:gd name="connsiteY25" fmla="*/ 1502652 h 1748853"/>
                  <a:gd name="connsiteX26" fmla="*/ 508708 w 750428"/>
                  <a:gd name="connsiteY26" fmla="*/ 1620321 h 1748853"/>
                  <a:gd name="connsiteX27" fmla="*/ 498240 w 750428"/>
                  <a:gd name="connsiteY27" fmla="*/ 1693954 h 1748853"/>
                  <a:gd name="connsiteX28" fmla="*/ 542276 w 750428"/>
                  <a:gd name="connsiteY28" fmla="*/ 1745570 h 1748853"/>
                  <a:gd name="connsiteX29" fmla="*/ 640453 w 750428"/>
                  <a:gd name="connsiteY29" fmla="*/ 1680238 h 1748853"/>
                  <a:gd name="connsiteX30" fmla="*/ 679436 w 750428"/>
                  <a:gd name="connsiteY30" fmla="*/ 1530806 h 1748853"/>
                  <a:gd name="connsiteX31" fmla="*/ 617714 w 750428"/>
                  <a:gd name="connsiteY31" fmla="*/ 1349249 h 1748853"/>
                  <a:gd name="connsiteX32" fmla="*/ 545163 w 750428"/>
                  <a:gd name="connsiteY32" fmla="*/ 1183936 h 1748853"/>
                  <a:gd name="connsiteX33" fmla="*/ 491743 w 750428"/>
                  <a:gd name="connsiteY33" fmla="*/ 922249 h 1748853"/>
                  <a:gd name="connsiteX34" fmla="*/ 507625 w 750428"/>
                  <a:gd name="connsiteY34" fmla="*/ 833094 h 1748853"/>
                  <a:gd name="connsiteX35" fmla="*/ 549134 w 750428"/>
                  <a:gd name="connsiteY35" fmla="*/ 713260 h 1748853"/>
                  <a:gd name="connsiteX36" fmla="*/ 529643 w 750428"/>
                  <a:gd name="connsiteY36" fmla="*/ 524484 h 1748853"/>
                  <a:gd name="connsiteX37" fmla="*/ 483441 w 750428"/>
                  <a:gd name="connsiteY37" fmla="*/ 468898 h 1748853"/>
                  <a:gd name="connsiteX38" fmla="*/ 581980 w 750428"/>
                  <a:gd name="connsiteY38" fmla="*/ 435331 h 1748853"/>
                  <a:gd name="connsiteX39" fmla="*/ 697483 w 750428"/>
                  <a:gd name="connsiteY39" fmla="*/ 376857 h 1748853"/>
                  <a:gd name="connsiteX40" fmla="*/ 743684 w 750428"/>
                  <a:gd name="connsiteY40" fmla="*/ 327407 h 1748853"/>
                  <a:gd name="connsiteX41" fmla="*/ 750181 w 750428"/>
                  <a:gd name="connsiteY41" fmla="*/ 296005 h 1748853"/>
                  <a:gd name="connsiteX42" fmla="*/ 750181 w 750428"/>
                  <a:gd name="connsiteY42" fmla="*/ 294200 h 1748853"/>
                  <a:gd name="connsiteX43" fmla="*/ 667164 w 750428"/>
                  <a:gd name="connsiteY43" fmla="*/ 91708 h 1748853"/>
                  <a:gd name="connsiteX44" fmla="*/ 654170 w 750428"/>
                  <a:gd name="connsiteY44" fmla="*/ 72578 h 1748853"/>
                  <a:gd name="connsiteX45" fmla="*/ 603998 w 750428"/>
                  <a:gd name="connsiteY45" fmla="*/ 6886 h 1748853"/>
                  <a:gd name="connsiteX46" fmla="*/ 602554 w 750428"/>
                  <a:gd name="connsiteY46" fmla="*/ 5081 h 1748853"/>
                  <a:gd name="connsiteX47" fmla="*/ 578371 w 750428"/>
                  <a:gd name="connsiteY47" fmla="*/ 1472 h 1748853"/>
                  <a:gd name="connsiteX48" fmla="*/ 591725 w 750428"/>
                  <a:gd name="connsiteY48" fmla="*/ 15909 h 1748853"/>
                  <a:gd name="connsiteX49" fmla="*/ 619157 w 750428"/>
                  <a:gd name="connsiteY49" fmla="*/ 50922 h 1748853"/>
                  <a:gd name="connsiteX50" fmla="*/ 735021 w 750428"/>
                  <a:gd name="connsiteY50" fmla="*/ 289508 h 1748853"/>
                  <a:gd name="connsiteX51" fmla="*/ 681601 w 750428"/>
                  <a:gd name="connsiteY51" fmla="*/ 366390 h 1748853"/>
                  <a:gd name="connsiteX52" fmla="*/ 587394 w 750428"/>
                  <a:gd name="connsiteY52" fmla="*/ 416922 h 1748853"/>
                  <a:gd name="connsiteX53" fmla="*/ 237275 w 750428"/>
                  <a:gd name="connsiteY53" fmla="*/ 482975 h 1748853"/>
                  <a:gd name="connsiteX54" fmla="*/ 131878 w 750428"/>
                  <a:gd name="connsiteY54" fmla="*/ 387685 h 1748853"/>
                  <a:gd name="connsiteX55" fmla="*/ 156062 w 750428"/>
                  <a:gd name="connsiteY55" fmla="*/ 119141 h 1748853"/>
                  <a:gd name="connsiteX56" fmla="*/ 156062 w 750428"/>
                  <a:gd name="connsiteY56" fmla="*/ 119141 h 1748853"/>
                  <a:gd name="connsiteX57" fmla="*/ 141985 w 750428"/>
                  <a:gd name="connsiteY57" fmla="*/ 95679 h 1748853"/>
                  <a:gd name="connsiteX58" fmla="*/ 140541 w 750428"/>
                  <a:gd name="connsiteY58" fmla="*/ 102537 h 1748853"/>
                  <a:gd name="connsiteX59" fmla="*/ 135849 w 750428"/>
                  <a:gd name="connsiteY59" fmla="*/ 125637 h 1748853"/>
                  <a:gd name="connsiteX60" fmla="*/ 136210 w 750428"/>
                  <a:gd name="connsiteY60" fmla="*/ 125637 h 1748853"/>
                  <a:gd name="connsiteX61" fmla="*/ 147038 w 750428"/>
                  <a:gd name="connsiteY61" fmla="*/ 133939 h 1748853"/>
                  <a:gd name="connsiteX62" fmla="*/ 42725 w 750428"/>
                  <a:gd name="connsiteY62" fmla="*/ 719757 h 1748853"/>
                  <a:gd name="connsiteX63" fmla="*/ 186743 w 750428"/>
                  <a:gd name="connsiteY63" fmla="*/ 595230 h 1748853"/>
                  <a:gd name="connsiteX64" fmla="*/ 310908 w 750428"/>
                  <a:gd name="connsiteY64" fmla="*/ 728059 h 1748853"/>
                  <a:gd name="connsiteX65" fmla="*/ 187464 w 750428"/>
                  <a:gd name="connsiteY65" fmla="*/ 857278 h 1748853"/>
                  <a:gd name="connsiteX66" fmla="*/ 42725 w 750428"/>
                  <a:gd name="connsiteY66" fmla="*/ 719757 h 1748853"/>
                  <a:gd name="connsiteX67" fmla="*/ 461063 w 750428"/>
                  <a:gd name="connsiteY67" fmla="*/ 474674 h 1748853"/>
                  <a:gd name="connsiteX68" fmla="*/ 521702 w 750428"/>
                  <a:gd name="connsiteY68" fmla="*/ 537840 h 1748853"/>
                  <a:gd name="connsiteX69" fmla="*/ 532891 w 750428"/>
                  <a:gd name="connsiteY69" fmla="*/ 668142 h 1748853"/>
                  <a:gd name="connsiteX70" fmla="*/ 513039 w 750428"/>
                  <a:gd name="connsiteY70" fmla="*/ 786893 h 1748853"/>
                  <a:gd name="connsiteX71" fmla="*/ 481276 w 750428"/>
                  <a:gd name="connsiteY71" fmla="*/ 943544 h 1748853"/>
                  <a:gd name="connsiteX72" fmla="*/ 566098 w 750428"/>
                  <a:gd name="connsiteY72" fmla="*/ 1285001 h 1748853"/>
                  <a:gd name="connsiteX73" fmla="*/ 666081 w 750428"/>
                  <a:gd name="connsiteY73" fmla="*/ 1523948 h 1748853"/>
                  <a:gd name="connsiteX74" fmla="*/ 613743 w 750428"/>
                  <a:gd name="connsiteY74" fmla="*/ 1704421 h 1748853"/>
                  <a:gd name="connsiteX75" fmla="*/ 563933 w 750428"/>
                  <a:gd name="connsiteY75" fmla="*/ 1732576 h 1748853"/>
                  <a:gd name="connsiteX76" fmla="*/ 515927 w 750428"/>
                  <a:gd name="connsiteY76" fmla="*/ 1666522 h 1748853"/>
                  <a:gd name="connsiteX77" fmla="*/ 524228 w 750428"/>
                  <a:gd name="connsiteY77" fmla="*/ 1500125 h 1748853"/>
                  <a:gd name="connsiteX78" fmla="*/ 443015 w 750428"/>
                  <a:gd name="connsiteY78" fmla="*/ 1396533 h 1748853"/>
                  <a:gd name="connsiteX79" fmla="*/ 340506 w 750428"/>
                  <a:gd name="connsiteY79" fmla="*/ 1400143 h 1748853"/>
                  <a:gd name="connsiteX80" fmla="*/ 339062 w 750428"/>
                  <a:gd name="connsiteY80" fmla="*/ 1403391 h 1748853"/>
                  <a:gd name="connsiteX81" fmla="*/ 133322 w 750428"/>
                  <a:gd name="connsiteY81" fmla="*/ 1673741 h 1748853"/>
                  <a:gd name="connsiteX82" fmla="*/ 107695 w 750428"/>
                  <a:gd name="connsiteY82" fmla="*/ 1697563 h 1748853"/>
                  <a:gd name="connsiteX83" fmla="*/ 32979 w 750428"/>
                  <a:gd name="connsiteY83" fmla="*/ 1691427 h 1748853"/>
                  <a:gd name="connsiteX84" fmla="*/ 47056 w 750428"/>
                  <a:gd name="connsiteY84" fmla="*/ 1592889 h 1748853"/>
                  <a:gd name="connsiteX85" fmla="*/ 139097 w 750428"/>
                  <a:gd name="connsiteY85" fmla="*/ 1484965 h 1748853"/>
                  <a:gd name="connsiteX86" fmla="*/ 199015 w 750428"/>
                  <a:gd name="connsiteY86" fmla="*/ 1346362 h 1748853"/>
                  <a:gd name="connsiteX87" fmla="*/ 209121 w 750428"/>
                  <a:gd name="connsiteY87" fmla="*/ 1225805 h 1748853"/>
                  <a:gd name="connsiteX88" fmla="*/ 167973 w 750428"/>
                  <a:gd name="connsiteY88" fmla="*/ 933438 h 1748853"/>
                  <a:gd name="connsiteX89" fmla="*/ 174470 w 750428"/>
                  <a:gd name="connsiteY89" fmla="*/ 872799 h 1748853"/>
                  <a:gd name="connsiteX90" fmla="*/ 190352 w 750428"/>
                  <a:gd name="connsiteY90" fmla="*/ 873521 h 1748853"/>
                  <a:gd name="connsiteX91" fmla="*/ 314879 w 750428"/>
                  <a:gd name="connsiteY91" fmla="*/ 789059 h 1748853"/>
                  <a:gd name="connsiteX92" fmla="*/ 320293 w 750428"/>
                  <a:gd name="connsiteY92" fmla="*/ 787254 h 1748853"/>
                  <a:gd name="connsiteX93" fmla="*/ 389595 w 750428"/>
                  <a:gd name="connsiteY93" fmla="*/ 698461 h 1748853"/>
                  <a:gd name="connsiteX94" fmla="*/ 404755 w 750428"/>
                  <a:gd name="connsiteY94" fmla="*/ 604976 h 1748853"/>
                  <a:gd name="connsiteX95" fmla="*/ 461063 w 750428"/>
                  <a:gd name="connsiteY95" fmla="*/ 474674 h 1748853"/>
                  <a:gd name="connsiteX96" fmla="*/ 337258 w 750428"/>
                  <a:gd name="connsiteY96" fmla="*/ 498135 h 1748853"/>
                  <a:gd name="connsiteX97" fmla="*/ 400062 w 750428"/>
                  <a:gd name="connsiteY97" fmla="*/ 488750 h 1748853"/>
                  <a:gd name="connsiteX98" fmla="*/ 388873 w 750428"/>
                  <a:gd name="connsiteY98" fmla="*/ 524484 h 1748853"/>
                  <a:gd name="connsiteX99" fmla="*/ 389234 w 750428"/>
                  <a:gd name="connsiteY99" fmla="*/ 649011 h 1748853"/>
                  <a:gd name="connsiteX100" fmla="*/ 323903 w 750428"/>
                  <a:gd name="connsiteY100" fmla="*/ 761266 h 1748853"/>
                  <a:gd name="connsiteX101" fmla="*/ 327873 w 750428"/>
                  <a:gd name="connsiteY101" fmla="*/ 724449 h 1748853"/>
                  <a:gd name="connsiteX102" fmla="*/ 309826 w 750428"/>
                  <a:gd name="connsiteY102" fmla="*/ 642875 h 1748853"/>
                  <a:gd name="connsiteX103" fmla="*/ 328595 w 750428"/>
                  <a:gd name="connsiteY103" fmla="*/ 585124 h 1748853"/>
                  <a:gd name="connsiteX104" fmla="*/ 337258 w 750428"/>
                  <a:gd name="connsiteY104" fmla="*/ 498135 h 1748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750428" h="1748853">
                    <a:moveTo>
                      <a:pt x="147038" y="133939"/>
                    </a:moveTo>
                    <a:cubicBezTo>
                      <a:pt x="146677" y="141519"/>
                      <a:pt x="141263" y="138632"/>
                      <a:pt x="134766" y="138993"/>
                    </a:cubicBezTo>
                    <a:cubicBezTo>
                      <a:pt x="129713" y="163537"/>
                      <a:pt x="124659" y="189886"/>
                      <a:pt x="122494" y="202880"/>
                    </a:cubicBezTo>
                    <a:cubicBezTo>
                      <a:pt x="113831" y="263158"/>
                      <a:pt x="107334" y="335348"/>
                      <a:pt x="119606" y="396709"/>
                    </a:cubicBezTo>
                    <a:cubicBezTo>
                      <a:pt x="120328" y="399958"/>
                      <a:pt x="121050" y="403206"/>
                      <a:pt x="121772" y="406094"/>
                    </a:cubicBezTo>
                    <a:cubicBezTo>
                      <a:pt x="124659" y="406094"/>
                      <a:pt x="127908" y="405733"/>
                      <a:pt x="130796" y="405733"/>
                    </a:cubicBezTo>
                    <a:cubicBezTo>
                      <a:pt x="140902" y="410064"/>
                      <a:pt x="114192" y="411508"/>
                      <a:pt x="130796" y="417644"/>
                    </a:cubicBezTo>
                    <a:cubicBezTo>
                      <a:pt x="128991" y="418366"/>
                      <a:pt x="127547" y="418727"/>
                      <a:pt x="125742" y="419088"/>
                    </a:cubicBezTo>
                    <a:cubicBezTo>
                      <a:pt x="143790" y="468538"/>
                      <a:pt x="186743" y="497413"/>
                      <a:pt x="243050" y="500662"/>
                    </a:cubicBezTo>
                    <a:cubicBezTo>
                      <a:pt x="270482" y="502106"/>
                      <a:pt x="297553" y="501745"/>
                      <a:pt x="324264" y="499579"/>
                    </a:cubicBezTo>
                    <a:cubicBezTo>
                      <a:pt x="320654" y="517988"/>
                      <a:pt x="318127" y="536757"/>
                      <a:pt x="317045" y="555526"/>
                    </a:cubicBezTo>
                    <a:cubicBezTo>
                      <a:pt x="315601" y="581514"/>
                      <a:pt x="319571" y="610390"/>
                      <a:pt x="302968" y="632047"/>
                    </a:cubicBezTo>
                    <a:cubicBezTo>
                      <a:pt x="284559" y="603893"/>
                      <a:pt x="252074" y="585124"/>
                      <a:pt x="194683" y="580431"/>
                    </a:cubicBezTo>
                    <a:cubicBezTo>
                      <a:pt x="91813" y="571768"/>
                      <a:pt x="23594" y="642514"/>
                      <a:pt x="26121" y="728780"/>
                    </a:cubicBezTo>
                    <a:cubicBezTo>
                      <a:pt x="27926" y="790142"/>
                      <a:pt x="68713" y="858000"/>
                      <a:pt x="158228" y="870994"/>
                    </a:cubicBezTo>
                    <a:cubicBezTo>
                      <a:pt x="150287" y="884710"/>
                      <a:pt x="148843" y="919000"/>
                      <a:pt x="154979" y="949681"/>
                    </a:cubicBezTo>
                    <a:cubicBezTo>
                      <a:pt x="155340" y="951846"/>
                      <a:pt x="182050" y="1127989"/>
                      <a:pt x="194322" y="1219669"/>
                    </a:cubicBezTo>
                    <a:cubicBezTo>
                      <a:pt x="199376" y="1257930"/>
                      <a:pt x="198654" y="1299439"/>
                      <a:pt x="184938" y="1338060"/>
                    </a:cubicBezTo>
                    <a:cubicBezTo>
                      <a:pt x="171583" y="1375238"/>
                      <a:pt x="150648" y="1427575"/>
                      <a:pt x="132961" y="1463308"/>
                    </a:cubicBezTo>
                    <a:cubicBezTo>
                      <a:pt x="101920" y="1526113"/>
                      <a:pt x="39115" y="1563652"/>
                      <a:pt x="9517" y="1620321"/>
                    </a:cubicBezTo>
                    <a:cubicBezTo>
                      <a:pt x="-7808" y="1653167"/>
                      <a:pt x="-228" y="1689623"/>
                      <a:pt x="22150" y="1706948"/>
                    </a:cubicBezTo>
                    <a:cubicBezTo>
                      <a:pt x="53192" y="1731132"/>
                      <a:pt x="97588" y="1729327"/>
                      <a:pt x="116358" y="1711280"/>
                    </a:cubicBezTo>
                    <a:cubicBezTo>
                      <a:pt x="176636" y="1653889"/>
                      <a:pt x="231139" y="1594693"/>
                      <a:pt x="281311" y="1528640"/>
                    </a:cubicBezTo>
                    <a:cubicBezTo>
                      <a:pt x="314518" y="1484965"/>
                      <a:pt x="339423" y="1435155"/>
                      <a:pt x="369021" y="1388592"/>
                    </a:cubicBezTo>
                    <a:cubicBezTo>
                      <a:pt x="383459" y="1366214"/>
                      <a:pt x="393204" y="1364409"/>
                      <a:pt x="415583" y="1388592"/>
                    </a:cubicBezTo>
                    <a:cubicBezTo>
                      <a:pt x="449151" y="1425409"/>
                      <a:pt x="481997" y="1472693"/>
                      <a:pt x="504376" y="1502652"/>
                    </a:cubicBezTo>
                    <a:cubicBezTo>
                      <a:pt x="527116" y="1532971"/>
                      <a:pt x="513400" y="1570871"/>
                      <a:pt x="508708" y="1620321"/>
                    </a:cubicBezTo>
                    <a:cubicBezTo>
                      <a:pt x="506181" y="1644865"/>
                      <a:pt x="499684" y="1669410"/>
                      <a:pt x="498240" y="1693954"/>
                    </a:cubicBezTo>
                    <a:cubicBezTo>
                      <a:pt x="496796" y="1722108"/>
                      <a:pt x="518453" y="1740877"/>
                      <a:pt x="542276" y="1745570"/>
                    </a:cubicBezTo>
                    <a:cubicBezTo>
                      <a:pt x="613382" y="1759285"/>
                      <a:pt x="618436" y="1728605"/>
                      <a:pt x="640453" y="1680238"/>
                    </a:cubicBezTo>
                    <a:cubicBezTo>
                      <a:pt x="662110" y="1632954"/>
                      <a:pt x="666441" y="1580255"/>
                      <a:pt x="679436" y="1530806"/>
                    </a:cubicBezTo>
                    <a:cubicBezTo>
                      <a:pt x="688098" y="1497238"/>
                      <a:pt x="653087" y="1408445"/>
                      <a:pt x="617714" y="1349249"/>
                    </a:cubicBezTo>
                    <a:cubicBezTo>
                      <a:pt x="585590" y="1295107"/>
                      <a:pt x="562128" y="1245657"/>
                      <a:pt x="545163" y="1183936"/>
                    </a:cubicBezTo>
                    <a:cubicBezTo>
                      <a:pt x="520619" y="1094420"/>
                      <a:pt x="506542" y="1013568"/>
                      <a:pt x="491743" y="922249"/>
                    </a:cubicBezTo>
                    <a:cubicBezTo>
                      <a:pt x="487412" y="895899"/>
                      <a:pt x="493548" y="856917"/>
                      <a:pt x="507625" y="833094"/>
                    </a:cubicBezTo>
                    <a:cubicBezTo>
                      <a:pt x="525311" y="803136"/>
                      <a:pt x="548412" y="749716"/>
                      <a:pt x="549134" y="713260"/>
                    </a:cubicBezTo>
                    <a:cubicBezTo>
                      <a:pt x="550577" y="639266"/>
                      <a:pt x="541915" y="613999"/>
                      <a:pt x="529643" y="524484"/>
                    </a:cubicBezTo>
                    <a:cubicBezTo>
                      <a:pt x="524228" y="484419"/>
                      <a:pt x="497518" y="473591"/>
                      <a:pt x="483441" y="468898"/>
                    </a:cubicBezTo>
                    <a:cubicBezTo>
                      <a:pt x="516648" y="459153"/>
                      <a:pt x="549495" y="447603"/>
                      <a:pt x="581980" y="435331"/>
                    </a:cubicBezTo>
                    <a:cubicBezTo>
                      <a:pt x="622406" y="420170"/>
                      <a:pt x="663554" y="405372"/>
                      <a:pt x="697483" y="376857"/>
                    </a:cubicBezTo>
                    <a:cubicBezTo>
                      <a:pt x="714087" y="363141"/>
                      <a:pt x="733578" y="346898"/>
                      <a:pt x="743684" y="327407"/>
                    </a:cubicBezTo>
                    <a:cubicBezTo>
                      <a:pt x="748738" y="317662"/>
                      <a:pt x="751264" y="307194"/>
                      <a:pt x="750181" y="296005"/>
                    </a:cubicBezTo>
                    <a:cubicBezTo>
                      <a:pt x="750181" y="295283"/>
                      <a:pt x="750181" y="294922"/>
                      <a:pt x="750181" y="294200"/>
                    </a:cubicBezTo>
                    <a:cubicBezTo>
                      <a:pt x="741158" y="225981"/>
                      <a:pt x="714448" y="162454"/>
                      <a:pt x="667164" y="91708"/>
                    </a:cubicBezTo>
                    <a:cubicBezTo>
                      <a:pt x="662832" y="85572"/>
                      <a:pt x="658501" y="79075"/>
                      <a:pt x="654170" y="72578"/>
                    </a:cubicBezTo>
                    <a:cubicBezTo>
                      <a:pt x="639370" y="51643"/>
                      <a:pt x="622406" y="29626"/>
                      <a:pt x="603998" y="6886"/>
                    </a:cubicBezTo>
                    <a:cubicBezTo>
                      <a:pt x="603637" y="6164"/>
                      <a:pt x="602915" y="5803"/>
                      <a:pt x="602554" y="5081"/>
                    </a:cubicBezTo>
                    <a:cubicBezTo>
                      <a:pt x="598223" y="28"/>
                      <a:pt x="592086" y="-1416"/>
                      <a:pt x="578371" y="1472"/>
                    </a:cubicBezTo>
                    <a:cubicBezTo>
                      <a:pt x="583424" y="6525"/>
                      <a:pt x="587755" y="11578"/>
                      <a:pt x="591725" y="15909"/>
                    </a:cubicBezTo>
                    <a:cubicBezTo>
                      <a:pt x="606163" y="32513"/>
                      <a:pt x="614826" y="45507"/>
                      <a:pt x="619157" y="50922"/>
                    </a:cubicBezTo>
                    <a:cubicBezTo>
                      <a:pt x="684489" y="135383"/>
                      <a:pt x="722750" y="203963"/>
                      <a:pt x="735021" y="289508"/>
                    </a:cubicBezTo>
                    <a:cubicBezTo>
                      <a:pt x="739714" y="321993"/>
                      <a:pt x="706868" y="347620"/>
                      <a:pt x="681601" y="366390"/>
                    </a:cubicBezTo>
                    <a:cubicBezTo>
                      <a:pt x="652726" y="387685"/>
                      <a:pt x="620240" y="404650"/>
                      <a:pt x="587394" y="416922"/>
                    </a:cubicBezTo>
                    <a:cubicBezTo>
                      <a:pt x="476944" y="458070"/>
                      <a:pt x="357110" y="487307"/>
                      <a:pt x="237275" y="482975"/>
                    </a:cubicBezTo>
                    <a:cubicBezTo>
                      <a:pt x="179885" y="480810"/>
                      <a:pt x="141263" y="444354"/>
                      <a:pt x="131878" y="387685"/>
                    </a:cubicBezTo>
                    <a:cubicBezTo>
                      <a:pt x="121411" y="325242"/>
                      <a:pt x="140541" y="175088"/>
                      <a:pt x="156062" y="119141"/>
                    </a:cubicBezTo>
                    <a:cubicBezTo>
                      <a:pt x="156062" y="119141"/>
                      <a:pt x="156062" y="119141"/>
                      <a:pt x="156062" y="119141"/>
                    </a:cubicBezTo>
                    <a:cubicBezTo>
                      <a:pt x="160754" y="101815"/>
                      <a:pt x="162920" y="114809"/>
                      <a:pt x="141985" y="95679"/>
                    </a:cubicBezTo>
                    <a:cubicBezTo>
                      <a:pt x="141624" y="97845"/>
                      <a:pt x="141263" y="100010"/>
                      <a:pt x="140541" y="102537"/>
                    </a:cubicBezTo>
                    <a:cubicBezTo>
                      <a:pt x="139097" y="109034"/>
                      <a:pt x="137653" y="116975"/>
                      <a:pt x="135849" y="125637"/>
                    </a:cubicBezTo>
                    <a:cubicBezTo>
                      <a:pt x="135849" y="125637"/>
                      <a:pt x="136210" y="125637"/>
                      <a:pt x="136210" y="125637"/>
                    </a:cubicBezTo>
                    <a:cubicBezTo>
                      <a:pt x="142707" y="126721"/>
                      <a:pt x="147038" y="128525"/>
                      <a:pt x="147038" y="133939"/>
                    </a:cubicBezTo>
                    <a:close/>
                    <a:moveTo>
                      <a:pt x="42725" y="719757"/>
                    </a:moveTo>
                    <a:cubicBezTo>
                      <a:pt x="41281" y="660562"/>
                      <a:pt x="86760" y="591620"/>
                      <a:pt x="186743" y="595230"/>
                    </a:cubicBezTo>
                    <a:cubicBezTo>
                      <a:pt x="291778" y="599201"/>
                      <a:pt x="307299" y="659118"/>
                      <a:pt x="310908" y="728059"/>
                    </a:cubicBezTo>
                    <a:cubicBezTo>
                      <a:pt x="314518" y="795195"/>
                      <a:pt x="254601" y="856917"/>
                      <a:pt x="187464" y="857278"/>
                    </a:cubicBezTo>
                    <a:cubicBezTo>
                      <a:pt x="122494" y="858000"/>
                      <a:pt x="45251" y="822266"/>
                      <a:pt x="42725" y="719757"/>
                    </a:cubicBezTo>
                    <a:close/>
                    <a:moveTo>
                      <a:pt x="461063" y="474674"/>
                    </a:moveTo>
                    <a:cubicBezTo>
                      <a:pt x="505098" y="475756"/>
                      <a:pt x="519897" y="519792"/>
                      <a:pt x="521702" y="537840"/>
                    </a:cubicBezTo>
                    <a:cubicBezTo>
                      <a:pt x="526755" y="590538"/>
                      <a:pt x="528921" y="615443"/>
                      <a:pt x="532891" y="668142"/>
                    </a:cubicBezTo>
                    <a:cubicBezTo>
                      <a:pt x="535418" y="700266"/>
                      <a:pt x="531086" y="758018"/>
                      <a:pt x="513039" y="786893"/>
                    </a:cubicBezTo>
                    <a:cubicBezTo>
                      <a:pt x="479471" y="841035"/>
                      <a:pt x="469003" y="877852"/>
                      <a:pt x="481276" y="943544"/>
                    </a:cubicBezTo>
                    <a:cubicBezTo>
                      <a:pt x="496435" y="1023314"/>
                      <a:pt x="523145" y="1205231"/>
                      <a:pt x="566098" y="1285001"/>
                    </a:cubicBezTo>
                    <a:cubicBezTo>
                      <a:pt x="627459" y="1399060"/>
                      <a:pt x="672217" y="1486048"/>
                      <a:pt x="666081" y="1523948"/>
                    </a:cubicBezTo>
                    <a:cubicBezTo>
                      <a:pt x="657418" y="1578451"/>
                      <a:pt x="641175" y="1646670"/>
                      <a:pt x="613743" y="1704421"/>
                    </a:cubicBezTo>
                    <a:cubicBezTo>
                      <a:pt x="601110" y="1731132"/>
                      <a:pt x="574039" y="1730409"/>
                      <a:pt x="563933" y="1732576"/>
                    </a:cubicBezTo>
                    <a:cubicBezTo>
                      <a:pt x="527477" y="1726078"/>
                      <a:pt x="510873" y="1714889"/>
                      <a:pt x="515927" y="1666522"/>
                    </a:cubicBezTo>
                    <a:cubicBezTo>
                      <a:pt x="523145" y="1599025"/>
                      <a:pt x="545885" y="1536581"/>
                      <a:pt x="524228" y="1500125"/>
                    </a:cubicBezTo>
                    <a:cubicBezTo>
                      <a:pt x="509791" y="1475942"/>
                      <a:pt x="458897" y="1419634"/>
                      <a:pt x="443015" y="1396533"/>
                    </a:cubicBezTo>
                    <a:cubicBezTo>
                      <a:pt x="399702" y="1333367"/>
                      <a:pt x="380932" y="1334090"/>
                      <a:pt x="340506" y="1400143"/>
                    </a:cubicBezTo>
                    <a:cubicBezTo>
                      <a:pt x="339784" y="1401226"/>
                      <a:pt x="339423" y="1402309"/>
                      <a:pt x="339062" y="1403391"/>
                    </a:cubicBezTo>
                    <a:cubicBezTo>
                      <a:pt x="287808" y="1506622"/>
                      <a:pt x="209843" y="1589640"/>
                      <a:pt x="133322" y="1673741"/>
                    </a:cubicBezTo>
                    <a:cubicBezTo>
                      <a:pt x="125382" y="1682404"/>
                      <a:pt x="117441" y="1691427"/>
                      <a:pt x="107695" y="1697563"/>
                    </a:cubicBezTo>
                    <a:cubicBezTo>
                      <a:pt x="74849" y="1718138"/>
                      <a:pt x="55358" y="1712001"/>
                      <a:pt x="32979" y="1691427"/>
                    </a:cubicBezTo>
                    <a:cubicBezTo>
                      <a:pt x="-950" y="1659664"/>
                      <a:pt x="31535" y="1611297"/>
                      <a:pt x="47056" y="1592889"/>
                    </a:cubicBezTo>
                    <a:cubicBezTo>
                      <a:pt x="78819" y="1555350"/>
                      <a:pt x="108417" y="1535859"/>
                      <a:pt x="139097" y="1484965"/>
                    </a:cubicBezTo>
                    <a:cubicBezTo>
                      <a:pt x="164725" y="1442735"/>
                      <a:pt x="183855" y="1392924"/>
                      <a:pt x="199015" y="1346362"/>
                    </a:cubicBezTo>
                    <a:cubicBezTo>
                      <a:pt x="212009" y="1306658"/>
                      <a:pt x="216340" y="1268036"/>
                      <a:pt x="209121" y="1225805"/>
                    </a:cubicBezTo>
                    <a:cubicBezTo>
                      <a:pt x="193239" y="1128710"/>
                      <a:pt x="182411" y="1030894"/>
                      <a:pt x="167973" y="933438"/>
                    </a:cubicBezTo>
                    <a:cubicBezTo>
                      <a:pt x="165808" y="899148"/>
                      <a:pt x="171943" y="881461"/>
                      <a:pt x="174470" y="872799"/>
                    </a:cubicBezTo>
                    <a:cubicBezTo>
                      <a:pt x="179524" y="873159"/>
                      <a:pt x="184938" y="873521"/>
                      <a:pt x="190352" y="873521"/>
                    </a:cubicBezTo>
                    <a:cubicBezTo>
                      <a:pt x="244133" y="873521"/>
                      <a:pt x="292861" y="836704"/>
                      <a:pt x="314879" y="789059"/>
                    </a:cubicBezTo>
                    <a:cubicBezTo>
                      <a:pt x="316684" y="789420"/>
                      <a:pt x="318488" y="789059"/>
                      <a:pt x="320293" y="787254"/>
                    </a:cubicBezTo>
                    <a:cubicBezTo>
                      <a:pt x="344116" y="760183"/>
                      <a:pt x="374435" y="731668"/>
                      <a:pt x="389595" y="698461"/>
                    </a:cubicBezTo>
                    <a:cubicBezTo>
                      <a:pt x="402950" y="669224"/>
                      <a:pt x="405477" y="636378"/>
                      <a:pt x="404755" y="604976"/>
                    </a:cubicBezTo>
                    <a:cubicBezTo>
                      <a:pt x="404394" y="572851"/>
                      <a:pt x="379850" y="472869"/>
                      <a:pt x="461063" y="474674"/>
                    </a:cubicBezTo>
                    <a:close/>
                    <a:moveTo>
                      <a:pt x="337258" y="498135"/>
                    </a:moveTo>
                    <a:cubicBezTo>
                      <a:pt x="358554" y="495969"/>
                      <a:pt x="379488" y="492721"/>
                      <a:pt x="400062" y="488750"/>
                    </a:cubicBezTo>
                    <a:cubicBezTo>
                      <a:pt x="393926" y="499218"/>
                      <a:pt x="390317" y="511490"/>
                      <a:pt x="388873" y="524484"/>
                    </a:cubicBezTo>
                    <a:cubicBezTo>
                      <a:pt x="384542" y="565632"/>
                      <a:pt x="392483" y="607502"/>
                      <a:pt x="389234" y="649011"/>
                    </a:cubicBezTo>
                    <a:cubicBezTo>
                      <a:pt x="385264" y="697017"/>
                      <a:pt x="354583" y="726976"/>
                      <a:pt x="323903" y="761266"/>
                    </a:cubicBezTo>
                    <a:cubicBezTo>
                      <a:pt x="327512" y="747911"/>
                      <a:pt x="328956" y="738165"/>
                      <a:pt x="327873" y="724449"/>
                    </a:cubicBezTo>
                    <a:cubicBezTo>
                      <a:pt x="325707" y="693047"/>
                      <a:pt x="321015" y="665254"/>
                      <a:pt x="309826" y="642875"/>
                    </a:cubicBezTo>
                    <a:cubicBezTo>
                      <a:pt x="324264" y="626272"/>
                      <a:pt x="327873" y="606420"/>
                      <a:pt x="328595" y="585124"/>
                    </a:cubicBezTo>
                    <a:cubicBezTo>
                      <a:pt x="329678" y="555526"/>
                      <a:pt x="331482" y="527011"/>
                      <a:pt x="337258" y="498135"/>
                    </a:cubicBezTo>
                    <a:close/>
                  </a:path>
                </a:pathLst>
              </a:custGeom>
              <a:solidFill>
                <a:srgbClr val="000000"/>
              </a:solidFill>
              <a:ln w="3607" cap="flat">
                <a:noFill/>
                <a:prstDash val="solid"/>
                <a:miter/>
              </a:ln>
            </p:spPr>
            <p:txBody>
              <a:bodyPr rtlCol="0" anchor="ctr"/>
              <a:lstStyle/>
              <a:p>
                <a:endParaRPr lang="en-US"/>
              </a:p>
            </p:txBody>
          </p:sp>
          <p:sp>
            <p:nvSpPr>
              <p:cNvPr id="86" name="Freeform 267">
                <a:extLst>
                  <a:ext uri="{FF2B5EF4-FFF2-40B4-BE49-F238E27FC236}">
                    <a16:creationId xmlns:a16="http://schemas.microsoft.com/office/drawing/2014/main" id="{AD24239C-31B5-B159-2CD1-B329200B0282}"/>
                  </a:ext>
                </a:extLst>
              </p:cNvPr>
              <p:cNvSpPr/>
              <p:nvPr/>
            </p:nvSpPr>
            <p:spPr>
              <a:xfrm>
                <a:off x="4318140" y="4234131"/>
                <a:ext cx="208820" cy="300271"/>
              </a:xfrm>
              <a:custGeom>
                <a:avLst/>
                <a:gdLst>
                  <a:gd name="connsiteX0" fmla="*/ 78519 w 208820"/>
                  <a:gd name="connsiteY0" fmla="*/ 282404 h 300271"/>
                  <a:gd name="connsiteX1" fmla="*/ 187886 w 208820"/>
                  <a:gd name="connsiteY1" fmla="*/ 296841 h 300271"/>
                  <a:gd name="connsiteX2" fmla="*/ 192939 w 208820"/>
                  <a:gd name="connsiteY2" fmla="*/ 295398 h 300271"/>
                  <a:gd name="connsiteX3" fmla="*/ 192939 w 208820"/>
                  <a:gd name="connsiteY3" fmla="*/ 283486 h 300271"/>
                  <a:gd name="connsiteX4" fmla="*/ 183915 w 208820"/>
                  <a:gd name="connsiteY4" fmla="*/ 283847 h 300271"/>
                  <a:gd name="connsiteX5" fmla="*/ 21489 w 208820"/>
                  <a:gd name="connsiteY5" fmla="*/ 128640 h 300271"/>
                  <a:gd name="connsiteX6" fmla="*/ 196549 w 208820"/>
                  <a:gd name="connsiteY6" fmla="*/ 16385 h 300271"/>
                  <a:gd name="connsiteX7" fmla="*/ 196549 w 208820"/>
                  <a:gd name="connsiteY7" fmla="*/ 16385 h 300271"/>
                  <a:gd name="connsiteX8" fmla="*/ 208821 w 208820"/>
                  <a:gd name="connsiteY8" fmla="*/ 11332 h 300271"/>
                  <a:gd name="connsiteX9" fmla="*/ 199797 w 208820"/>
                  <a:gd name="connsiteY9" fmla="*/ 2308 h 300271"/>
                  <a:gd name="connsiteX10" fmla="*/ 199436 w 208820"/>
                  <a:gd name="connsiteY10" fmla="*/ 2308 h 300271"/>
                  <a:gd name="connsiteX11" fmla="*/ 40619 w 208820"/>
                  <a:gd name="connsiteY11" fmla="*/ 50675 h 300271"/>
                  <a:gd name="connsiteX12" fmla="*/ 78519 w 208820"/>
                  <a:gd name="connsiteY12" fmla="*/ 282404 h 300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8820" h="300271">
                    <a:moveTo>
                      <a:pt x="78519" y="282404"/>
                    </a:moveTo>
                    <a:cubicBezTo>
                      <a:pt x="99093" y="294675"/>
                      <a:pt x="153596" y="306226"/>
                      <a:pt x="187886" y="296841"/>
                    </a:cubicBezTo>
                    <a:cubicBezTo>
                      <a:pt x="189691" y="296480"/>
                      <a:pt x="191495" y="295758"/>
                      <a:pt x="192939" y="295398"/>
                    </a:cubicBezTo>
                    <a:cubicBezTo>
                      <a:pt x="176336" y="289261"/>
                      <a:pt x="203045" y="287818"/>
                      <a:pt x="192939" y="283486"/>
                    </a:cubicBezTo>
                    <a:cubicBezTo>
                      <a:pt x="189691" y="283847"/>
                      <a:pt x="186803" y="283847"/>
                      <a:pt x="183915" y="283847"/>
                    </a:cubicBezTo>
                    <a:cubicBezTo>
                      <a:pt x="44951" y="290344"/>
                      <a:pt x="12465" y="186391"/>
                      <a:pt x="21489" y="128640"/>
                    </a:cubicBezTo>
                    <a:cubicBezTo>
                      <a:pt x="32318" y="58255"/>
                      <a:pt x="88625" y="18912"/>
                      <a:pt x="196549" y="16385"/>
                    </a:cubicBezTo>
                    <a:cubicBezTo>
                      <a:pt x="196549" y="16385"/>
                      <a:pt x="196549" y="16385"/>
                      <a:pt x="196549" y="16385"/>
                    </a:cubicBezTo>
                    <a:cubicBezTo>
                      <a:pt x="203045" y="16024"/>
                      <a:pt x="208460" y="18551"/>
                      <a:pt x="208821" y="11332"/>
                    </a:cubicBezTo>
                    <a:cubicBezTo>
                      <a:pt x="208821" y="5917"/>
                      <a:pt x="204489" y="4113"/>
                      <a:pt x="199797" y="2308"/>
                    </a:cubicBezTo>
                    <a:cubicBezTo>
                      <a:pt x="199797" y="2308"/>
                      <a:pt x="199436" y="2308"/>
                      <a:pt x="199436" y="2308"/>
                    </a:cubicBezTo>
                    <a:cubicBezTo>
                      <a:pt x="171282" y="-8159"/>
                      <a:pt x="74548" y="18551"/>
                      <a:pt x="40619" y="50675"/>
                    </a:cubicBezTo>
                    <a:cubicBezTo>
                      <a:pt x="-24712" y="113119"/>
                      <a:pt x="-10635" y="229705"/>
                      <a:pt x="78519" y="282404"/>
                    </a:cubicBezTo>
                    <a:close/>
                  </a:path>
                </a:pathLst>
              </a:custGeom>
              <a:solidFill>
                <a:srgbClr val="000000"/>
              </a:solidFill>
              <a:ln w="3607" cap="flat">
                <a:noFill/>
                <a:prstDash val="solid"/>
                <a:miter/>
              </a:ln>
            </p:spPr>
            <p:txBody>
              <a:bodyPr rtlCol="0" anchor="ctr"/>
              <a:lstStyle/>
              <a:p>
                <a:endParaRPr lang="en-US"/>
              </a:p>
            </p:txBody>
          </p:sp>
          <p:sp>
            <p:nvSpPr>
              <p:cNvPr id="87" name="Freeform 268">
                <a:extLst>
                  <a:ext uri="{FF2B5EF4-FFF2-40B4-BE49-F238E27FC236}">
                    <a16:creationId xmlns:a16="http://schemas.microsoft.com/office/drawing/2014/main" id="{139105AA-C665-570E-880E-2F0430FC9B83}"/>
                  </a:ext>
                </a:extLst>
              </p:cNvPr>
              <p:cNvSpPr/>
              <p:nvPr/>
            </p:nvSpPr>
            <p:spPr>
              <a:xfrm>
                <a:off x="5480673" y="4440013"/>
                <a:ext cx="109002" cy="179034"/>
              </a:xfrm>
              <a:custGeom>
                <a:avLst/>
                <a:gdLst>
                  <a:gd name="connsiteX0" fmla="*/ 54053 w 109002"/>
                  <a:gd name="connsiteY0" fmla="*/ 179030 h 179034"/>
                  <a:gd name="connsiteX1" fmla="*/ 108195 w 109002"/>
                  <a:gd name="connsiteY1" fmla="*/ 133190 h 179034"/>
                  <a:gd name="connsiteX2" fmla="*/ 39615 w 109002"/>
                  <a:gd name="connsiteY2" fmla="*/ 0 h 179034"/>
                  <a:gd name="connsiteX3" fmla="*/ 19763 w 109002"/>
                  <a:gd name="connsiteY3" fmla="*/ 57391 h 179034"/>
                  <a:gd name="connsiteX4" fmla="*/ 271 w 109002"/>
                  <a:gd name="connsiteY4" fmla="*/ 129219 h 179034"/>
                  <a:gd name="connsiteX5" fmla="*/ 54053 w 109002"/>
                  <a:gd name="connsiteY5" fmla="*/ 179030 h 179034"/>
                  <a:gd name="connsiteX6" fmla="*/ 15431 w 109002"/>
                  <a:gd name="connsiteY6" fmla="*/ 105397 h 179034"/>
                  <a:gd name="connsiteX7" fmla="*/ 47195 w 109002"/>
                  <a:gd name="connsiteY7" fmla="*/ 37539 h 179034"/>
                  <a:gd name="connsiteX8" fmla="*/ 87621 w 109002"/>
                  <a:gd name="connsiteY8" fmla="*/ 88071 h 179034"/>
                  <a:gd name="connsiteX9" fmla="*/ 80402 w 109002"/>
                  <a:gd name="connsiteY9" fmla="*/ 159539 h 179034"/>
                  <a:gd name="connsiteX10" fmla="*/ 37449 w 109002"/>
                  <a:gd name="connsiteY10" fmla="*/ 159539 h 179034"/>
                  <a:gd name="connsiteX11" fmla="*/ 15431 w 109002"/>
                  <a:gd name="connsiteY11" fmla="*/ 105397 h 179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002" h="179034">
                    <a:moveTo>
                      <a:pt x="54053" y="179030"/>
                    </a:moveTo>
                    <a:cubicBezTo>
                      <a:pt x="87260" y="179391"/>
                      <a:pt x="103502" y="159178"/>
                      <a:pt x="108195" y="133190"/>
                    </a:cubicBezTo>
                    <a:cubicBezTo>
                      <a:pt x="114692" y="96373"/>
                      <a:pt x="81124" y="22018"/>
                      <a:pt x="39615" y="0"/>
                    </a:cubicBezTo>
                    <a:cubicBezTo>
                      <a:pt x="37088" y="27793"/>
                      <a:pt x="28425" y="38622"/>
                      <a:pt x="19763" y="57391"/>
                    </a:cubicBezTo>
                    <a:cubicBezTo>
                      <a:pt x="9295" y="80131"/>
                      <a:pt x="-1894" y="104675"/>
                      <a:pt x="271" y="129219"/>
                    </a:cubicBezTo>
                    <a:cubicBezTo>
                      <a:pt x="2437" y="158095"/>
                      <a:pt x="26260" y="178669"/>
                      <a:pt x="54053" y="179030"/>
                    </a:cubicBezTo>
                    <a:close/>
                    <a:moveTo>
                      <a:pt x="15431" y="105397"/>
                    </a:moveTo>
                    <a:cubicBezTo>
                      <a:pt x="20124" y="86627"/>
                      <a:pt x="43224" y="58835"/>
                      <a:pt x="47195" y="37539"/>
                    </a:cubicBezTo>
                    <a:cubicBezTo>
                      <a:pt x="51887" y="12272"/>
                      <a:pt x="77514" y="65693"/>
                      <a:pt x="87621" y="88071"/>
                    </a:cubicBezTo>
                    <a:cubicBezTo>
                      <a:pt x="98088" y="118752"/>
                      <a:pt x="97005" y="146906"/>
                      <a:pt x="80402" y="159539"/>
                    </a:cubicBezTo>
                    <a:cubicBezTo>
                      <a:pt x="70295" y="167119"/>
                      <a:pt x="51887" y="168201"/>
                      <a:pt x="37449" y="159539"/>
                    </a:cubicBezTo>
                    <a:cubicBezTo>
                      <a:pt x="19402" y="148711"/>
                      <a:pt x="13265" y="132107"/>
                      <a:pt x="15431" y="105397"/>
                    </a:cubicBezTo>
                    <a:close/>
                  </a:path>
                </a:pathLst>
              </a:custGeom>
              <a:solidFill>
                <a:srgbClr val="000000"/>
              </a:solidFill>
              <a:ln w="3607" cap="flat">
                <a:noFill/>
                <a:prstDash val="solid"/>
                <a:miter/>
              </a:ln>
            </p:spPr>
            <p:txBody>
              <a:bodyPr rtlCol="0" anchor="ctr"/>
              <a:lstStyle/>
              <a:p>
                <a:endParaRPr lang="en-US"/>
              </a:p>
            </p:txBody>
          </p:sp>
          <p:sp>
            <p:nvSpPr>
              <p:cNvPr id="88" name="Freeform 269">
                <a:extLst>
                  <a:ext uri="{FF2B5EF4-FFF2-40B4-BE49-F238E27FC236}">
                    <a16:creationId xmlns:a16="http://schemas.microsoft.com/office/drawing/2014/main" id="{ABBADFD6-BEC9-63C3-1CCE-C8CA3A4B341F}"/>
                  </a:ext>
                </a:extLst>
              </p:cNvPr>
              <p:cNvSpPr/>
              <p:nvPr/>
            </p:nvSpPr>
            <p:spPr>
              <a:xfrm>
                <a:off x="4483771" y="5068061"/>
                <a:ext cx="27308" cy="195272"/>
              </a:xfrm>
              <a:custGeom>
                <a:avLst/>
                <a:gdLst>
                  <a:gd name="connsiteX0" fmla="*/ 27308 w 27308"/>
                  <a:gd name="connsiteY0" fmla="*/ 195272 h 195272"/>
                  <a:gd name="connsiteX1" fmla="*/ 5290 w 27308"/>
                  <a:gd name="connsiteY1" fmla="*/ 0 h 195272"/>
                  <a:gd name="connsiteX2" fmla="*/ 27308 w 27308"/>
                  <a:gd name="connsiteY2" fmla="*/ 195272 h 195272"/>
                </a:gdLst>
                <a:ahLst/>
                <a:cxnLst>
                  <a:cxn ang="0">
                    <a:pos x="connsiteX0" y="connsiteY0"/>
                  </a:cxn>
                  <a:cxn ang="0">
                    <a:pos x="connsiteX1" y="connsiteY1"/>
                  </a:cxn>
                  <a:cxn ang="0">
                    <a:pos x="connsiteX2" y="connsiteY2"/>
                  </a:cxn>
                </a:cxnLst>
                <a:rect l="l" t="t" r="r" b="b"/>
                <a:pathLst>
                  <a:path w="27308" h="195272">
                    <a:moveTo>
                      <a:pt x="27308" y="195272"/>
                    </a:moveTo>
                    <a:cubicBezTo>
                      <a:pt x="18645" y="130302"/>
                      <a:pt x="13592" y="64971"/>
                      <a:pt x="5290" y="0"/>
                    </a:cubicBezTo>
                    <a:cubicBezTo>
                      <a:pt x="-9509" y="67858"/>
                      <a:pt x="9622" y="131385"/>
                      <a:pt x="27308" y="195272"/>
                    </a:cubicBezTo>
                    <a:close/>
                  </a:path>
                </a:pathLst>
              </a:custGeom>
              <a:solidFill>
                <a:srgbClr val="000000"/>
              </a:solidFill>
              <a:ln w="3607" cap="flat">
                <a:noFill/>
                <a:prstDash val="solid"/>
                <a:miter/>
              </a:ln>
            </p:spPr>
            <p:txBody>
              <a:bodyPr rtlCol="0" anchor="ctr"/>
              <a:lstStyle/>
              <a:p>
                <a:endParaRPr lang="en-US"/>
              </a:p>
            </p:txBody>
          </p:sp>
          <p:sp>
            <p:nvSpPr>
              <p:cNvPr id="89" name="Freeform 270">
                <a:extLst>
                  <a:ext uri="{FF2B5EF4-FFF2-40B4-BE49-F238E27FC236}">
                    <a16:creationId xmlns:a16="http://schemas.microsoft.com/office/drawing/2014/main" id="{3DB3B88D-EFFA-2602-21DF-50366C4D6503}"/>
                  </a:ext>
                </a:extLst>
              </p:cNvPr>
              <p:cNvSpPr/>
              <p:nvPr/>
            </p:nvSpPr>
            <p:spPr>
              <a:xfrm>
                <a:off x="5012435" y="4479717"/>
                <a:ext cx="144378" cy="99982"/>
              </a:xfrm>
              <a:custGeom>
                <a:avLst/>
                <a:gdLst>
                  <a:gd name="connsiteX0" fmla="*/ 144379 w 144378"/>
                  <a:gd name="connsiteY0" fmla="*/ 0 h 99982"/>
                  <a:gd name="connsiteX1" fmla="*/ 0 w 144378"/>
                  <a:gd name="connsiteY1" fmla="*/ 99983 h 99982"/>
                  <a:gd name="connsiteX2" fmla="*/ 144379 w 144378"/>
                  <a:gd name="connsiteY2" fmla="*/ 0 h 99982"/>
                </a:gdLst>
                <a:ahLst/>
                <a:cxnLst>
                  <a:cxn ang="0">
                    <a:pos x="connsiteX0" y="connsiteY0"/>
                  </a:cxn>
                  <a:cxn ang="0">
                    <a:pos x="connsiteX1" y="connsiteY1"/>
                  </a:cxn>
                  <a:cxn ang="0">
                    <a:pos x="connsiteX2" y="connsiteY2"/>
                  </a:cxn>
                </a:cxnLst>
                <a:rect l="l" t="t" r="r" b="b"/>
                <a:pathLst>
                  <a:path w="144378" h="99982">
                    <a:moveTo>
                      <a:pt x="144379" y="0"/>
                    </a:moveTo>
                    <a:cubicBezTo>
                      <a:pt x="101426" y="51616"/>
                      <a:pt x="49450" y="73994"/>
                      <a:pt x="0" y="99983"/>
                    </a:cubicBezTo>
                    <a:cubicBezTo>
                      <a:pt x="64609" y="95290"/>
                      <a:pt x="137160" y="48367"/>
                      <a:pt x="144379" y="0"/>
                    </a:cubicBezTo>
                    <a:close/>
                  </a:path>
                </a:pathLst>
              </a:custGeom>
              <a:solidFill>
                <a:srgbClr val="000000"/>
              </a:solidFill>
              <a:ln w="3607" cap="flat">
                <a:noFill/>
                <a:prstDash val="solid"/>
                <a:miter/>
              </a:ln>
            </p:spPr>
            <p:txBody>
              <a:bodyPr rtlCol="0" anchor="ctr"/>
              <a:lstStyle/>
              <a:p>
                <a:endParaRPr lang="en-US"/>
              </a:p>
            </p:txBody>
          </p:sp>
          <p:sp>
            <p:nvSpPr>
              <p:cNvPr id="90" name="Freeform 271">
                <a:extLst>
                  <a:ext uri="{FF2B5EF4-FFF2-40B4-BE49-F238E27FC236}">
                    <a16:creationId xmlns:a16="http://schemas.microsoft.com/office/drawing/2014/main" id="{B1C61FDF-8FD8-86C8-59B4-273A65C925AA}"/>
                  </a:ext>
                </a:extLst>
              </p:cNvPr>
              <p:cNvSpPr/>
              <p:nvPr/>
            </p:nvSpPr>
            <p:spPr>
              <a:xfrm>
                <a:off x="5697513" y="4250876"/>
                <a:ext cx="36105" cy="111532"/>
              </a:xfrm>
              <a:custGeom>
                <a:avLst/>
                <a:gdLst>
                  <a:gd name="connsiteX0" fmla="*/ 27432 w 36105"/>
                  <a:gd name="connsiteY0" fmla="*/ 0 h 111532"/>
                  <a:gd name="connsiteX1" fmla="*/ 0 w 36105"/>
                  <a:gd name="connsiteY1" fmla="*/ 111533 h 111532"/>
                  <a:gd name="connsiteX2" fmla="*/ 27432 w 36105"/>
                  <a:gd name="connsiteY2" fmla="*/ 0 h 111532"/>
                </a:gdLst>
                <a:ahLst/>
                <a:cxnLst>
                  <a:cxn ang="0">
                    <a:pos x="connsiteX0" y="connsiteY0"/>
                  </a:cxn>
                  <a:cxn ang="0">
                    <a:pos x="connsiteX1" y="connsiteY1"/>
                  </a:cxn>
                  <a:cxn ang="0">
                    <a:pos x="connsiteX2" y="connsiteY2"/>
                  </a:cxn>
                </a:cxnLst>
                <a:rect l="l" t="t" r="r" b="b"/>
                <a:pathLst>
                  <a:path w="36105" h="111532">
                    <a:moveTo>
                      <a:pt x="27432" y="0"/>
                    </a:moveTo>
                    <a:cubicBezTo>
                      <a:pt x="23101" y="38261"/>
                      <a:pt x="16965" y="76160"/>
                      <a:pt x="0" y="111533"/>
                    </a:cubicBezTo>
                    <a:cubicBezTo>
                      <a:pt x="27432" y="79408"/>
                      <a:pt x="48728" y="45480"/>
                      <a:pt x="27432" y="0"/>
                    </a:cubicBezTo>
                    <a:close/>
                  </a:path>
                </a:pathLst>
              </a:custGeom>
              <a:solidFill>
                <a:srgbClr val="000000"/>
              </a:solidFill>
              <a:ln w="3607" cap="flat">
                <a:noFill/>
                <a:prstDash val="solid"/>
                <a:miter/>
              </a:ln>
            </p:spPr>
            <p:txBody>
              <a:bodyPr rtlCol="0" anchor="ctr"/>
              <a:lstStyle/>
              <a:p>
                <a:endParaRPr lang="en-US"/>
              </a:p>
            </p:txBody>
          </p:sp>
          <p:sp>
            <p:nvSpPr>
              <p:cNvPr id="91" name="Freeform 272">
                <a:extLst>
                  <a:ext uri="{FF2B5EF4-FFF2-40B4-BE49-F238E27FC236}">
                    <a16:creationId xmlns:a16="http://schemas.microsoft.com/office/drawing/2014/main" id="{F54CBD92-C0E5-1ACB-3183-509E6FCBDC54}"/>
                  </a:ext>
                </a:extLst>
              </p:cNvPr>
              <p:cNvSpPr/>
              <p:nvPr/>
            </p:nvSpPr>
            <p:spPr>
              <a:xfrm>
                <a:off x="5696049" y="5828750"/>
                <a:ext cx="100724" cy="18958"/>
              </a:xfrm>
              <a:custGeom>
                <a:avLst/>
                <a:gdLst>
                  <a:gd name="connsiteX0" fmla="*/ 20 w 100724"/>
                  <a:gd name="connsiteY0" fmla="*/ 8130 h 18958"/>
                  <a:gd name="connsiteX1" fmla="*/ 49109 w 100724"/>
                  <a:gd name="connsiteY1" fmla="*/ 14988 h 18958"/>
                  <a:gd name="connsiteX2" fmla="*/ 100724 w 100724"/>
                  <a:gd name="connsiteY2" fmla="*/ 18958 h 18958"/>
                  <a:gd name="connsiteX3" fmla="*/ 48387 w 100724"/>
                  <a:gd name="connsiteY3" fmla="*/ 189 h 18958"/>
                  <a:gd name="connsiteX4" fmla="*/ 20 w 100724"/>
                  <a:gd name="connsiteY4" fmla="*/ 8130 h 1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24" h="18958">
                    <a:moveTo>
                      <a:pt x="20" y="8130"/>
                    </a:moveTo>
                    <a:cubicBezTo>
                      <a:pt x="-1063" y="18236"/>
                      <a:pt x="42612" y="14988"/>
                      <a:pt x="49109" y="14988"/>
                    </a:cubicBezTo>
                    <a:cubicBezTo>
                      <a:pt x="63908" y="15349"/>
                      <a:pt x="78346" y="18958"/>
                      <a:pt x="100724" y="18958"/>
                    </a:cubicBezTo>
                    <a:cubicBezTo>
                      <a:pt x="81594" y="1994"/>
                      <a:pt x="64629" y="1994"/>
                      <a:pt x="48387" y="189"/>
                    </a:cubicBezTo>
                    <a:cubicBezTo>
                      <a:pt x="42973" y="-533"/>
                      <a:pt x="742" y="550"/>
                      <a:pt x="20" y="8130"/>
                    </a:cubicBezTo>
                    <a:close/>
                  </a:path>
                </a:pathLst>
              </a:custGeom>
              <a:solidFill>
                <a:srgbClr val="000000"/>
              </a:solidFill>
              <a:ln w="3607" cap="flat">
                <a:noFill/>
                <a:prstDash val="solid"/>
                <a:miter/>
              </a:ln>
            </p:spPr>
            <p:txBody>
              <a:bodyPr rtlCol="0" anchor="ctr"/>
              <a:lstStyle/>
              <a:p>
                <a:endParaRPr lang="en-US"/>
              </a:p>
            </p:txBody>
          </p:sp>
          <p:sp>
            <p:nvSpPr>
              <p:cNvPr id="92" name="Freeform 273">
                <a:extLst>
                  <a:ext uri="{FF2B5EF4-FFF2-40B4-BE49-F238E27FC236}">
                    <a16:creationId xmlns:a16="http://schemas.microsoft.com/office/drawing/2014/main" id="{C0065A98-79C6-048C-04CB-B8D42B179CC8}"/>
                  </a:ext>
                </a:extLst>
              </p:cNvPr>
              <p:cNvSpPr/>
              <p:nvPr/>
            </p:nvSpPr>
            <p:spPr>
              <a:xfrm>
                <a:off x="4292330" y="5828155"/>
                <a:ext cx="75453" cy="19934"/>
              </a:xfrm>
              <a:custGeom>
                <a:avLst/>
                <a:gdLst>
                  <a:gd name="connsiteX0" fmla="*/ 13009 w 75453"/>
                  <a:gd name="connsiteY0" fmla="*/ 19913 h 19934"/>
                  <a:gd name="connsiteX1" fmla="*/ 75453 w 75453"/>
                  <a:gd name="connsiteY1" fmla="*/ 15943 h 19934"/>
                  <a:gd name="connsiteX2" fmla="*/ 75453 w 75453"/>
                  <a:gd name="connsiteY2" fmla="*/ 5475 h 19934"/>
                  <a:gd name="connsiteX3" fmla="*/ 16619 w 75453"/>
                  <a:gd name="connsiteY3" fmla="*/ 783 h 19934"/>
                  <a:gd name="connsiteX4" fmla="*/ 376 w 75453"/>
                  <a:gd name="connsiteY4" fmla="*/ 8002 h 19934"/>
                  <a:gd name="connsiteX5" fmla="*/ 13009 w 75453"/>
                  <a:gd name="connsiteY5" fmla="*/ 19913 h 19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453" h="19934">
                    <a:moveTo>
                      <a:pt x="13009" y="19913"/>
                    </a:moveTo>
                    <a:cubicBezTo>
                      <a:pt x="28530" y="20275"/>
                      <a:pt x="59933" y="15943"/>
                      <a:pt x="75453" y="15943"/>
                    </a:cubicBezTo>
                    <a:cubicBezTo>
                      <a:pt x="75453" y="12334"/>
                      <a:pt x="75453" y="9085"/>
                      <a:pt x="75453" y="5475"/>
                    </a:cubicBezTo>
                    <a:cubicBezTo>
                      <a:pt x="61015" y="2588"/>
                      <a:pt x="31057" y="3671"/>
                      <a:pt x="16619" y="783"/>
                    </a:cubicBezTo>
                    <a:cubicBezTo>
                      <a:pt x="9400" y="-660"/>
                      <a:pt x="2181" y="-1021"/>
                      <a:pt x="376" y="8002"/>
                    </a:cubicBezTo>
                    <a:cubicBezTo>
                      <a:pt x="-1790" y="18109"/>
                      <a:pt x="5790" y="19913"/>
                      <a:pt x="13009" y="19913"/>
                    </a:cubicBezTo>
                    <a:close/>
                  </a:path>
                </a:pathLst>
              </a:custGeom>
              <a:solidFill>
                <a:srgbClr val="000000"/>
              </a:solidFill>
              <a:ln w="3607" cap="flat">
                <a:noFill/>
                <a:prstDash val="solid"/>
                <a:miter/>
              </a:ln>
            </p:spPr>
            <p:txBody>
              <a:bodyPr rtlCol="0" anchor="ctr"/>
              <a:lstStyle/>
              <a:p>
                <a:endParaRPr lang="en-US"/>
              </a:p>
            </p:txBody>
          </p:sp>
        </p:grpSp>
        <p:sp>
          <p:nvSpPr>
            <p:cNvPr id="63" name="Freeform 274">
              <a:extLst>
                <a:ext uri="{FF2B5EF4-FFF2-40B4-BE49-F238E27FC236}">
                  <a16:creationId xmlns:a16="http://schemas.microsoft.com/office/drawing/2014/main" id="{2527D370-7495-1E26-3589-C40240B6D01E}"/>
                </a:ext>
              </a:extLst>
            </p:cNvPr>
            <p:cNvSpPr/>
            <p:nvPr/>
          </p:nvSpPr>
          <p:spPr>
            <a:xfrm>
              <a:off x="5911104" y="4168220"/>
              <a:ext cx="259340" cy="232811"/>
            </a:xfrm>
            <a:custGeom>
              <a:avLst/>
              <a:gdLst>
                <a:gd name="connsiteX0" fmla="*/ 129670 w 259340"/>
                <a:gd name="connsiteY0" fmla="*/ 0 h 232811"/>
                <a:gd name="connsiteX1" fmla="*/ 129670 w 259340"/>
                <a:gd name="connsiteY1" fmla="*/ 232811 h 232811"/>
                <a:gd name="connsiteX2" fmla="*/ 129670 w 259340"/>
                <a:gd name="connsiteY2" fmla="*/ 0 h 232811"/>
              </a:gdLst>
              <a:ahLst/>
              <a:cxnLst>
                <a:cxn ang="0">
                  <a:pos x="connsiteX0" y="connsiteY0"/>
                </a:cxn>
                <a:cxn ang="0">
                  <a:pos x="connsiteX1" y="connsiteY1"/>
                </a:cxn>
                <a:cxn ang="0">
                  <a:pos x="connsiteX2" y="connsiteY2"/>
                </a:cxn>
              </a:cxnLst>
              <a:rect l="l" t="t" r="r" b="b"/>
              <a:pathLst>
                <a:path w="259340" h="232811">
                  <a:moveTo>
                    <a:pt x="129670" y="0"/>
                  </a:moveTo>
                  <a:cubicBezTo>
                    <a:pt x="-43223" y="0"/>
                    <a:pt x="-43223" y="232811"/>
                    <a:pt x="129670" y="232811"/>
                  </a:cubicBezTo>
                  <a:cubicBezTo>
                    <a:pt x="302564" y="232811"/>
                    <a:pt x="302564" y="0"/>
                    <a:pt x="129670" y="0"/>
                  </a:cubicBezTo>
                  <a:close/>
                </a:path>
              </a:pathLst>
            </a:custGeom>
            <a:solidFill>
              <a:srgbClr val="FFC000"/>
            </a:solidFill>
            <a:ln w="3607" cap="flat">
              <a:noFill/>
              <a:prstDash val="solid"/>
              <a:miter/>
            </a:ln>
          </p:spPr>
          <p:txBody>
            <a:bodyPr rtlCol="0" anchor="ctr"/>
            <a:lstStyle/>
            <a:p>
              <a:endParaRPr lang="en-US"/>
            </a:p>
          </p:txBody>
        </p:sp>
      </p:grpSp>
      <p:sp>
        <p:nvSpPr>
          <p:cNvPr id="122" name="Rectangle: Rounded Corners 121">
            <a:extLst>
              <a:ext uri="{FF2B5EF4-FFF2-40B4-BE49-F238E27FC236}">
                <a16:creationId xmlns:a16="http://schemas.microsoft.com/office/drawing/2014/main" id="{F8F381D4-7446-A7D5-CA15-C88AFCFC6A44}"/>
              </a:ext>
            </a:extLst>
          </p:cNvPr>
          <p:cNvSpPr/>
          <p:nvPr/>
        </p:nvSpPr>
        <p:spPr>
          <a:xfrm>
            <a:off x="358935" y="4838417"/>
            <a:ext cx="11604465" cy="1452705"/>
          </a:xfrm>
          <a:prstGeom prst="roundRect">
            <a:avLst/>
          </a:prstGeom>
          <a:solidFill>
            <a:srgbClr val="1C9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123" name="TextBox 122">
            <a:extLst>
              <a:ext uri="{FF2B5EF4-FFF2-40B4-BE49-F238E27FC236}">
                <a16:creationId xmlns:a16="http://schemas.microsoft.com/office/drawing/2014/main" id="{9BC0A4DF-F35E-4A5F-C041-B359D9074611}"/>
              </a:ext>
            </a:extLst>
          </p:cNvPr>
          <p:cNvSpPr txBox="1"/>
          <p:nvPr/>
        </p:nvSpPr>
        <p:spPr>
          <a:xfrm>
            <a:off x="922322" y="4899002"/>
            <a:ext cx="10760270" cy="1323439"/>
          </a:xfrm>
          <a:prstGeom prst="rect">
            <a:avLst/>
          </a:prstGeom>
          <a:solidFill>
            <a:srgbClr val="1C94CA"/>
          </a:solidFill>
        </p:spPr>
        <p:txBody>
          <a:bodyPr wrap="square" rtlCol="0">
            <a:spAutoFit/>
          </a:bodyPr>
          <a:lstStyle/>
          <a:p>
            <a:r>
              <a:rPr lang="en-US" sz="2000" dirty="0">
                <a:solidFill>
                  <a:schemeClr val="bg1"/>
                </a:solidFill>
              </a:rPr>
              <a:t>A financial company aimed to improve its inclusion score on employee surveys. They introduced training on unconscious bias, set up Employee Resource Groups (ERGs), and regularly communicated their D&amp;I initiatives. Over time, their inclusion scores improved by 15%, and employee engagement increased overall.</a:t>
            </a:r>
            <a:endParaRPr lang="en-IE" sz="2000" dirty="0">
              <a:solidFill>
                <a:schemeClr val="bg1"/>
              </a:solidFill>
            </a:endParaRPr>
          </a:p>
        </p:txBody>
      </p:sp>
    </p:spTree>
    <p:extLst>
      <p:ext uri="{BB962C8B-B14F-4D97-AF65-F5344CB8AC3E}">
        <p14:creationId xmlns:p14="http://schemas.microsoft.com/office/powerpoint/2010/main" val="37685449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76A393F-1009-4E01-E9D6-26A0287A8C8D}"/>
              </a:ext>
            </a:extLst>
          </p:cNvPr>
          <p:cNvSpPr>
            <a:spLocks noGrp="1"/>
          </p:cNvSpPr>
          <p:nvPr>
            <p:ph type="body" sz="quarter" idx="13"/>
          </p:nvPr>
        </p:nvSpPr>
        <p:spPr>
          <a:xfrm>
            <a:off x="948906" y="1013147"/>
            <a:ext cx="10705442" cy="2252029"/>
          </a:xfrm>
        </p:spPr>
        <p:txBody>
          <a:bodyPr>
            <a:normAutofit fontScale="92500" lnSpcReduction="10000"/>
          </a:bodyPr>
          <a:lstStyle/>
          <a:p>
            <a:pPr>
              <a:lnSpc>
                <a:spcPct val="120000"/>
              </a:lnSpc>
              <a:spcBef>
                <a:spcPts val="0"/>
              </a:spcBef>
            </a:pPr>
            <a:r>
              <a:rPr lang="en-US" sz="2200" dirty="0"/>
              <a:t>Create a clear and actionable Diversity &amp; Inclusion (D&amp;I) strategy with company aligned objectives and goals are essential for driving meaningful D&amp;I change within a company. These goals should align with the company's overall business objectives. For successful D&amp;I integration, they should be measurable and tracked regularly with progress reports. The next section shows how to measure leadership impact using the SMART Framework. It presents popular SME D&amp;I strategy goals and objectives.</a:t>
            </a:r>
            <a:endParaRPr lang="en-IE" sz="2200" dirty="0"/>
          </a:p>
        </p:txBody>
      </p:sp>
      <p:sp>
        <p:nvSpPr>
          <p:cNvPr id="5" name="Text Placeholder 4">
            <a:extLst>
              <a:ext uri="{FF2B5EF4-FFF2-40B4-BE49-F238E27FC236}">
                <a16:creationId xmlns:a16="http://schemas.microsoft.com/office/drawing/2014/main" id="{ACF77B02-94FA-BF4F-9E53-32BFD01615AE}"/>
              </a:ext>
            </a:extLst>
          </p:cNvPr>
          <p:cNvSpPr>
            <a:spLocks noGrp="1"/>
          </p:cNvSpPr>
          <p:nvPr>
            <p:ph type="body" sz="quarter" idx="43"/>
          </p:nvPr>
        </p:nvSpPr>
        <p:spPr>
          <a:xfrm>
            <a:off x="948906" y="89472"/>
            <a:ext cx="10609276" cy="1285336"/>
          </a:xfrm>
        </p:spPr>
        <p:txBody>
          <a:bodyPr>
            <a:normAutofit/>
          </a:bodyPr>
          <a:lstStyle/>
          <a:p>
            <a:pPr>
              <a:lnSpc>
                <a:spcPct val="110000"/>
              </a:lnSpc>
              <a:spcBef>
                <a:spcPts val="0"/>
              </a:spcBef>
            </a:pPr>
            <a:r>
              <a:rPr lang="en-IE" sz="2800" dirty="0"/>
              <a:t>10 Examples How to Measure Leadership Impact  </a:t>
            </a:r>
          </a:p>
          <a:p>
            <a:pPr>
              <a:lnSpc>
                <a:spcPct val="110000"/>
              </a:lnSpc>
              <a:spcBef>
                <a:spcPts val="0"/>
              </a:spcBef>
            </a:pPr>
            <a:r>
              <a:rPr lang="en-IE" sz="2800" dirty="0"/>
              <a:t>Using the SMART Framework</a:t>
            </a:r>
          </a:p>
        </p:txBody>
      </p:sp>
      <p:sp>
        <p:nvSpPr>
          <p:cNvPr id="7" name="TextBox 6">
            <a:extLst>
              <a:ext uri="{FF2B5EF4-FFF2-40B4-BE49-F238E27FC236}">
                <a16:creationId xmlns:a16="http://schemas.microsoft.com/office/drawing/2014/main" id="{10C33A8E-0C94-1C5D-3BF6-982966AD8767}"/>
              </a:ext>
            </a:extLst>
          </p:cNvPr>
          <p:cNvSpPr txBox="1"/>
          <p:nvPr/>
        </p:nvSpPr>
        <p:spPr>
          <a:xfrm>
            <a:off x="8514272" y="6399196"/>
            <a:ext cx="4622544" cy="369332"/>
          </a:xfrm>
          <a:prstGeom prst="rect">
            <a:avLst/>
          </a:prstGeom>
          <a:noFill/>
        </p:spPr>
        <p:txBody>
          <a:bodyPr wrap="square" rtlCol="0">
            <a:spAutoFit/>
          </a:bodyPr>
          <a:lstStyle/>
          <a:p>
            <a:r>
              <a:rPr lang="en-IE" dirty="0"/>
              <a:t>Source </a:t>
            </a:r>
            <a:r>
              <a:rPr lang="en-IE" dirty="0">
                <a:hlinkClick r:id="rId2"/>
              </a:rPr>
              <a:t>How to Create SMART Goals</a:t>
            </a:r>
            <a:endParaRPr lang="en-IE" dirty="0"/>
          </a:p>
        </p:txBody>
      </p:sp>
      <p:pic>
        <p:nvPicPr>
          <p:cNvPr id="5122" name="Picture 2">
            <a:extLst>
              <a:ext uri="{FF2B5EF4-FFF2-40B4-BE49-F238E27FC236}">
                <a16:creationId xmlns:a16="http://schemas.microsoft.com/office/drawing/2014/main" id="{46E44102-A103-1BC8-14D0-9D702A3BDA6F}"/>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291329" y="3101070"/>
            <a:ext cx="7205095" cy="3356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49210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96AFA88-5FEB-F479-5C09-D44E6FDBCC95}"/>
              </a:ext>
            </a:extLst>
          </p:cNvPr>
          <p:cNvSpPr>
            <a:spLocks noGrp="1"/>
          </p:cNvSpPr>
          <p:nvPr>
            <p:ph type="body" sz="quarter" idx="35"/>
          </p:nvPr>
        </p:nvSpPr>
        <p:spPr>
          <a:xfrm>
            <a:off x="3842618" y="432835"/>
            <a:ext cx="6562677" cy="339415"/>
          </a:xfrm>
        </p:spPr>
        <p:txBody>
          <a:bodyPr/>
          <a:lstStyle/>
          <a:p>
            <a:pPr algn="l"/>
            <a:r>
              <a:rPr lang="en-IE" sz="2800" b="0" dirty="0"/>
              <a:t>1. Increase Workplace Diversity</a:t>
            </a:r>
          </a:p>
          <a:p>
            <a:pPr algn="l"/>
            <a:endParaRPr lang="en-IE" sz="2800" dirty="0"/>
          </a:p>
        </p:txBody>
      </p:sp>
      <p:sp>
        <p:nvSpPr>
          <p:cNvPr id="5" name="Text Placeholder 4">
            <a:extLst>
              <a:ext uri="{FF2B5EF4-FFF2-40B4-BE49-F238E27FC236}">
                <a16:creationId xmlns:a16="http://schemas.microsoft.com/office/drawing/2014/main" id="{BB3351E6-80BC-9755-2A16-C1FAF4EEF07C}"/>
              </a:ext>
            </a:extLst>
          </p:cNvPr>
          <p:cNvSpPr>
            <a:spLocks noGrp="1"/>
          </p:cNvSpPr>
          <p:nvPr>
            <p:ph type="body" sz="quarter" idx="36"/>
          </p:nvPr>
        </p:nvSpPr>
        <p:spPr>
          <a:xfrm>
            <a:off x="3842618" y="991933"/>
            <a:ext cx="7778240" cy="999383"/>
          </a:xfrm>
        </p:spPr>
        <p:txBody>
          <a:bodyPr/>
          <a:lstStyle/>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Objective</a:t>
            </a:r>
            <a:r>
              <a:rPr kumimoji="0" lang="en-US" altLang="en-US" b="0" i="0" u="none" strike="noStrike" cap="none" normalizeH="0" baseline="0" dirty="0">
                <a:ln>
                  <a:noFill/>
                </a:ln>
                <a:effectLst/>
                <a:latin typeface="+mn-lt"/>
              </a:rPr>
              <a:t> Increase the representation of underrepresented groups (e.g., gender, ethnicity, age, disability) in the workforce.</a:t>
            </a:r>
          </a:p>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Goal</a:t>
            </a:r>
            <a:r>
              <a:rPr kumimoji="0" lang="en-US" altLang="en-US" b="0" i="0" u="none" strike="noStrike" cap="none" normalizeH="0" baseline="0" dirty="0">
                <a:ln>
                  <a:noFill/>
                </a:ln>
                <a:effectLst/>
                <a:latin typeface="+mn-lt"/>
              </a:rPr>
              <a:t> Increase the percentage of women in technical roles from 20% to 35% within three years.</a:t>
            </a:r>
          </a:p>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Goal </a:t>
            </a:r>
            <a:r>
              <a:rPr kumimoji="0" lang="en-US" altLang="en-US" b="0" i="0" u="none" strike="noStrike" cap="none" normalizeH="0" baseline="0" dirty="0">
                <a:ln>
                  <a:noFill/>
                </a:ln>
                <a:effectLst/>
                <a:latin typeface="+mn-lt"/>
              </a:rPr>
              <a:t>Achieve a 30% representation of ethnic minorities in leadership roles within five years. </a:t>
            </a:r>
          </a:p>
          <a:p>
            <a:pPr marR="0" lvl="0" algn="l" defTabSz="914400" rtl="0" eaLnBrk="0" fontAlgn="base" latinLnBrk="0" hangingPunct="0">
              <a:lnSpc>
                <a:spcPct val="100000"/>
              </a:lnSpc>
              <a:spcBef>
                <a:spcPct val="0"/>
              </a:spcBef>
              <a:spcAft>
                <a:spcPct val="0"/>
              </a:spcAft>
              <a:buClrTx/>
              <a:buSzTx/>
              <a:tabLst/>
            </a:pPr>
            <a:endParaRPr lang="en-US" altLang="en-US" sz="1000" dirty="0">
              <a:solidFill>
                <a:schemeClr val="tx1"/>
              </a:solidFill>
              <a:latin typeface="+mn-lt"/>
            </a:endParaRP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702E8C"/>
                </a:highlight>
                <a:latin typeface="+mn-lt"/>
              </a:rPr>
              <a:t>Specific</a:t>
            </a:r>
            <a:r>
              <a:rPr kumimoji="0" lang="en-US" altLang="en-US" b="0" i="0" u="none" strike="noStrike" cap="none" normalizeH="0" baseline="0" dirty="0">
                <a:ln>
                  <a:noFill/>
                </a:ln>
                <a:solidFill>
                  <a:schemeClr val="tx1"/>
                </a:solidFill>
                <a:effectLst/>
                <a:latin typeface="+mn-lt"/>
              </a:rPr>
              <a:t> </a:t>
            </a:r>
            <a:r>
              <a:rPr lang="en-US" altLang="en-US" dirty="0">
                <a:latin typeface="+mn-lt"/>
              </a:rPr>
              <a:t>Increase the representation of women in technical roles within the company.</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28AAE3"/>
                </a:highlight>
                <a:latin typeface="+mn-lt"/>
              </a:rPr>
              <a:t>Measurable</a:t>
            </a:r>
            <a:r>
              <a:rPr kumimoji="0" lang="en-US" altLang="en-US" b="0" i="0" u="none" strike="noStrike" cap="none" normalizeH="0" baseline="0" dirty="0">
                <a:ln>
                  <a:noFill/>
                </a:ln>
                <a:solidFill>
                  <a:schemeClr val="tx1"/>
                </a:solidFill>
                <a:effectLst/>
                <a:latin typeface="+mn-lt"/>
              </a:rPr>
              <a:t> </a:t>
            </a:r>
            <a:r>
              <a:rPr lang="en-US" altLang="en-US" dirty="0">
                <a:latin typeface="+mn-lt"/>
              </a:rPr>
              <a:t>Raise the percentage from 20% to 35%.</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01A54E"/>
                </a:highlight>
                <a:latin typeface="+mn-lt"/>
              </a:rPr>
              <a:t>Achievable</a:t>
            </a:r>
            <a:r>
              <a:rPr kumimoji="0" lang="en-US" altLang="en-US" b="0" i="0" u="none" strike="noStrike" cap="none" normalizeH="0" baseline="0" dirty="0">
                <a:ln>
                  <a:noFill/>
                </a:ln>
                <a:solidFill>
                  <a:schemeClr val="tx1"/>
                </a:solidFill>
                <a:effectLst/>
                <a:latin typeface="+mn-lt"/>
              </a:rPr>
              <a:t> </a:t>
            </a:r>
            <a:r>
              <a:rPr lang="en-US" altLang="en-US" dirty="0">
                <a:latin typeface="+mn-lt"/>
              </a:rPr>
              <a:t>Implement targeted recruitment strategies, partner with female tech education and </a:t>
            </a:r>
            <a:r>
              <a:rPr lang="en-US" altLang="en-US" dirty="0" err="1">
                <a:latin typeface="+mn-lt"/>
              </a:rPr>
              <a:t>organisations</a:t>
            </a:r>
            <a:r>
              <a:rPr lang="en-US" altLang="en-US" dirty="0">
                <a:latin typeface="+mn-lt"/>
              </a:rPr>
              <a:t> and revise job descriptions to be more inclusive.</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DEA900"/>
                </a:highlight>
                <a:latin typeface="+mn-lt"/>
              </a:rPr>
              <a:t>Relevant</a:t>
            </a:r>
            <a:r>
              <a:rPr kumimoji="0" lang="en-US" altLang="en-US" b="0" i="0" u="none" strike="noStrike" cap="none" normalizeH="0" baseline="0" dirty="0">
                <a:ln>
                  <a:noFill/>
                </a:ln>
                <a:solidFill>
                  <a:schemeClr val="tx1"/>
                </a:solidFill>
                <a:effectLst/>
                <a:latin typeface="+mn-lt"/>
              </a:rPr>
              <a:t> </a:t>
            </a:r>
            <a:r>
              <a:rPr lang="en-US" altLang="en-US" dirty="0">
                <a:latin typeface="+mn-lt"/>
              </a:rPr>
              <a:t>Address gender imbalance so that it supports D&amp;I and innovation strategies and aligns with company values.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EE1765"/>
                </a:highlight>
                <a:latin typeface="+mn-lt"/>
              </a:rPr>
              <a:t>Time-bound</a:t>
            </a:r>
            <a:r>
              <a:rPr kumimoji="0" lang="en-US" altLang="en-US" b="0" i="0" u="none" strike="noStrike" cap="none" normalizeH="0" baseline="0" dirty="0">
                <a:ln>
                  <a:noFill/>
                </a:ln>
                <a:solidFill>
                  <a:schemeClr val="bg1"/>
                </a:solidFill>
                <a:effectLst/>
                <a:highlight>
                  <a:srgbClr val="EE1765"/>
                </a:highlight>
                <a:latin typeface="+mn-lt"/>
              </a:rPr>
              <a:t> </a:t>
            </a:r>
            <a:r>
              <a:rPr kumimoji="0" lang="en-US" altLang="en-US" b="0" i="0" u="none" strike="noStrike" cap="none" normalizeH="0" baseline="0" dirty="0">
                <a:ln>
                  <a:noFill/>
                </a:ln>
                <a:effectLst/>
                <a:latin typeface="+mn-lt"/>
              </a:rPr>
              <a:t>Achieve this increase of women in tech roles within the next 3 years. </a:t>
            </a:r>
          </a:p>
          <a:p>
            <a:pPr marL="0" marR="0" lvl="0" indent="0" algn="l" defTabSz="914400" rtl="0" eaLnBrk="0" fontAlgn="base" latinLnBrk="0" hangingPunct="0">
              <a:lnSpc>
                <a:spcPct val="100000"/>
              </a:lnSpc>
              <a:spcBef>
                <a:spcPct val="0"/>
              </a:spcBef>
              <a:spcAft>
                <a:spcPct val="0"/>
              </a:spcAft>
              <a:buClrTx/>
              <a:buSzTx/>
              <a:tabLst/>
            </a:pPr>
            <a:endParaRPr kumimoji="0" lang="en-US" altLang="en-US" b="0" i="0" u="none" strike="noStrike" cap="none" normalizeH="0" baseline="0" dirty="0">
              <a:ln>
                <a:noFill/>
              </a:ln>
              <a:solidFill>
                <a:schemeClr val="tx1"/>
              </a:solidFill>
              <a:effectLst/>
              <a:latin typeface="+mn-lt"/>
            </a:endParaRPr>
          </a:p>
          <a:p>
            <a:pPr algn="l"/>
            <a:endParaRPr lang="en-IE" dirty="0">
              <a:latin typeface="+mn-lt"/>
            </a:endParaRPr>
          </a:p>
        </p:txBody>
      </p:sp>
      <p:pic>
        <p:nvPicPr>
          <p:cNvPr id="8" name="Picture Placeholder 7" descr="A person sitting at a desk using a computer&#10;&#10;Description automatically generated">
            <a:extLst>
              <a:ext uri="{FF2B5EF4-FFF2-40B4-BE49-F238E27FC236}">
                <a16:creationId xmlns:a16="http://schemas.microsoft.com/office/drawing/2014/main" id="{4CD23956-F00D-13BF-E8F0-3798C7013996}"/>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7042" r="7042"/>
          <a:stretch>
            <a:fillRect/>
          </a:stretch>
        </p:blipFill>
        <p:spPr/>
      </p:pic>
    </p:spTree>
    <p:extLst>
      <p:ext uri="{BB962C8B-B14F-4D97-AF65-F5344CB8AC3E}">
        <p14:creationId xmlns:p14="http://schemas.microsoft.com/office/powerpoint/2010/main" val="907345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96AFA88-5FEB-F479-5C09-D44E6FDBCC95}"/>
              </a:ext>
            </a:extLst>
          </p:cNvPr>
          <p:cNvSpPr>
            <a:spLocks noGrp="1"/>
          </p:cNvSpPr>
          <p:nvPr>
            <p:ph type="body" sz="quarter" idx="35"/>
          </p:nvPr>
        </p:nvSpPr>
        <p:spPr>
          <a:xfrm>
            <a:off x="3842618" y="432835"/>
            <a:ext cx="6562677" cy="339415"/>
          </a:xfrm>
        </p:spPr>
        <p:txBody>
          <a:bodyPr/>
          <a:lstStyle/>
          <a:p>
            <a:pPr algn="l"/>
            <a:r>
              <a:rPr lang="en-IE" sz="2800" b="0" dirty="0"/>
              <a:t>2. Promote Inclusive Culture</a:t>
            </a:r>
          </a:p>
        </p:txBody>
      </p:sp>
      <p:sp>
        <p:nvSpPr>
          <p:cNvPr id="5" name="Text Placeholder 4">
            <a:extLst>
              <a:ext uri="{FF2B5EF4-FFF2-40B4-BE49-F238E27FC236}">
                <a16:creationId xmlns:a16="http://schemas.microsoft.com/office/drawing/2014/main" id="{BB3351E6-80BC-9755-2A16-C1FAF4EEF07C}"/>
              </a:ext>
            </a:extLst>
          </p:cNvPr>
          <p:cNvSpPr>
            <a:spLocks noGrp="1"/>
          </p:cNvSpPr>
          <p:nvPr>
            <p:ph type="body" sz="quarter" idx="36"/>
          </p:nvPr>
        </p:nvSpPr>
        <p:spPr>
          <a:xfrm>
            <a:off x="3842618" y="991933"/>
            <a:ext cx="7778240" cy="999383"/>
          </a:xfrm>
        </p:spPr>
        <p:txBody>
          <a:bodyPr/>
          <a:lstStyle/>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Objective</a:t>
            </a:r>
            <a:r>
              <a:rPr kumimoji="0" lang="en-US" altLang="en-US" b="0" i="0" u="none" strike="noStrike" cap="none" normalizeH="0" baseline="0" dirty="0">
                <a:ln>
                  <a:noFill/>
                </a:ln>
                <a:effectLst/>
                <a:latin typeface="+mn-lt"/>
              </a:rPr>
              <a:t> </a:t>
            </a:r>
            <a:r>
              <a:rPr lang="en-US" dirty="0">
                <a:latin typeface="+mn-lt"/>
              </a:rPr>
              <a:t>Foster an inclusive workplace culture where all employees feel valued and respected.</a:t>
            </a:r>
          </a:p>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Goal</a:t>
            </a:r>
            <a:r>
              <a:rPr kumimoji="0" lang="en-US" altLang="en-US" b="0" i="0" u="none" strike="noStrike" cap="none" normalizeH="0" baseline="0" dirty="0">
                <a:ln>
                  <a:noFill/>
                </a:ln>
                <a:effectLst/>
                <a:latin typeface="+mn-lt"/>
              </a:rPr>
              <a:t> </a:t>
            </a:r>
            <a:r>
              <a:rPr lang="en-US" dirty="0">
                <a:latin typeface="+mn-lt"/>
              </a:rPr>
              <a:t>Increase employee engagement scores related to inclusivity by 15% in the next 18 months.</a:t>
            </a:r>
          </a:p>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Goal </a:t>
            </a:r>
            <a:r>
              <a:rPr lang="en-US" dirty="0">
                <a:latin typeface="+mn-lt"/>
              </a:rPr>
              <a:t>Implement at least four company-wide cultural awareness events or programs per year.</a:t>
            </a:r>
          </a:p>
          <a:p>
            <a:pPr marL="0" marR="0" lvl="0" indent="0" algn="l" defTabSz="914400" rtl="0" eaLnBrk="0" fontAlgn="base" latinLnBrk="0" hangingPunct="0">
              <a:lnSpc>
                <a:spcPct val="100000"/>
              </a:lnSpc>
              <a:spcBef>
                <a:spcPct val="0"/>
              </a:spcBef>
              <a:spcAft>
                <a:spcPct val="0"/>
              </a:spcAft>
              <a:buClrTx/>
              <a:buSzTx/>
              <a:tabLst/>
            </a:pPr>
            <a:endParaRPr lang="en-US" altLang="en-US" sz="1000" dirty="0">
              <a:solidFill>
                <a:schemeClr val="tx1"/>
              </a:solidFill>
              <a:latin typeface="+mn-lt"/>
            </a:endParaRP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702E8C"/>
                </a:highlight>
                <a:latin typeface="+mn-lt"/>
              </a:rPr>
              <a:t>Specific</a:t>
            </a:r>
            <a:r>
              <a:rPr kumimoji="0" lang="en-US" altLang="en-US" b="0" i="0" u="none" strike="noStrike" cap="none" normalizeH="0" baseline="0" dirty="0">
                <a:ln>
                  <a:noFill/>
                </a:ln>
                <a:solidFill>
                  <a:schemeClr val="tx1"/>
                </a:solidFill>
                <a:effectLst/>
                <a:latin typeface="+mn-lt"/>
              </a:rPr>
              <a:t> </a:t>
            </a:r>
            <a:r>
              <a:rPr lang="en-US" dirty="0"/>
              <a:t>Enhance the inclusivity of the workplace culture.</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28AAE3"/>
                </a:highlight>
                <a:latin typeface="+mn-lt"/>
              </a:rPr>
              <a:t>Measurable</a:t>
            </a:r>
            <a:r>
              <a:rPr kumimoji="0" lang="en-US" altLang="en-US" b="0" i="0" u="none" strike="noStrike" cap="none" normalizeH="0" baseline="0" dirty="0">
                <a:ln>
                  <a:noFill/>
                </a:ln>
                <a:solidFill>
                  <a:schemeClr val="tx1"/>
                </a:solidFill>
                <a:effectLst/>
                <a:latin typeface="+mn-lt"/>
              </a:rPr>
              <a:t> </a:t>
            </a:r>
            <a:r>
              <a:rPr lang="en-US" dirty="0"/>
              <a:t>Improve employee engagement scores related to inclusivity by 15%.</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01A54E"/>
                </a:highlight>
                <a:latin typeface="+mn-lt"/>
              </a:rPr>
              <a:t>Achievable</a:t>
            </a:r>
            <a:r>
              <a:rPr kumimoji="0" lang="en-US" altLang="en-US" b="0" i="0" u="none" strike="noStrike" cap="none" normalizeH="0" baseline="0" dirty="0">
                <a:ln>
                  <a:noFill/>
                </a:ln>
                <a:solidFill>
                  <a:schemeClr val="tx1"/>
                </a:solidFill>
                <a:effectLst/>
                <a:latin typeface="+mn-lt"/>
              </a:rPr>
              <a:t> </a:t>
            </a:r>
            <a:r>
              <a:rPr lang="en-US" dirty="0"/>
              <a:t>Launch cultural awareness programs, provide regular inclusivity training, and host quarterly events or programs.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DEA900"/>
                </a:highlight>
                <a:latin typeface="+mn-lt"/>
              </a:rPr>
              <a:t>Relevant</a:t>
            </a:r>
            <a:r>
              <a:rPr kumimoji="0" lang="en-US" altLang="en-US" b="0" i="0" u="none" strike="noStrike" cap="none" normalizeH="0" baseline="0" dirty="0">
                <a:ln>
                  <a:noFill/>
                </a:ln>
                <a:solidFill>
                  <a:schemeClr val="tx1"/>
                </a:solidFill>
                <a:effectLst/>
                <a:latin typeface="+mn-lt"/>
              </a:rPr>
              <a:t> </a:t>
            </a:r>
            <a:r>
              <a:rPr lang="en-US" dirty="0"/>
              <a:t>A more inclusive culture increases employee satisfaction and retention.</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EE1765"/>
                </a:highlight>
                <a:latin typeface="+mn-lt"/>
              </a:rPr>
              <a:t>Time-bound</a:t>
            </a:r>
            <a:r>
              <a:rPr kumimoji="0" lang="en-US" altLang="en-US" b="0" i="0" u="none" strike="noStrike" cap="none" normalizeH="0" baseline="0" dirty="0">
                <a:ln>
                  <a:noFill/>
                </a:ln>
                <a:solidFill>
                  <a:schemeClr val="bg1"/>
                </a:solidFill>
                <a:effectLst/>
                <a:highlight>
                  <a:srgbClr val="EE1765"/>
                </a:highlight>
                <a:latin typeface="+mn-lt"/>
              </a:rPr>
              <a:t> </a:t>
            </a:r>
            <a:r>
              <a:rPr lang="en-US" dirty="0"/>
              <a:t>Achieve this improvement within the next 18 months.</a:t>
            </a:r>
            <a:endParaRPr kumimoji="0" lang="en-US" altLang="en-US" b="0" i="0" u="none" strike="noStrike" cap="none" normalizeH="0" baseline="0" dirty="0">
              <a:ln>
                <a:noFill/>
              </a:ln>
              <a:solidFill>
                <a:schemeClr val="tx1"/>
              </a:solidFill>
              <a:effectLst/>
              <a:latin typeface="+mn-lt"/>
            </a:endParaRPr>
          </a:p>
          <a:p>
            <a:pPr algn="l"/>
            <a:endParaRPr lang="en-IE" dirty="0">
              <a:latin typeface="+mn-lt"/>
            </a:endParaRPr>
          </a:p>
        </p:txBody>
      </p:sp>
      <p:pic>
        <p:nvPicPr>
          <p:cNvPr id="16" name="Picture Placeholder 15" descr="A group of people in a library giving each other a high five&#10;&#10;Description automatically generated">
            <a:extLst>
              <a:ext uri="{FF2B5EF4-FFF2-40B4-BE49-F238E27FC236}">
                <a16:creationId xmlns:a16="http://schemas.microsoft.com/office/drawing/2014/main" id="{1064D97B-EC28-2185-0870-D4D4902FEF78}"/>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30908" r="30908"/>
          <a:stretch>
            <a:fillRect/>
          </a:stretch>
        </p:blipFill>
        <p:spPr/>
      </p:pic>
    </p:spTree>
    <p:extLst>
      <p:ext uri="{BB962C8B-B14F-4D97-AF65-F5344CB8AC3E}">
        <p14:creationId xmlns:p14="http://schemas.microsoft.com/office/powerpoint/2010/main" val="32922285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96AFA88-5FEB-F479-5C09-D44E6FDBCC95}"/>
              </a:ext>
            </a:extLst>
          </p:cNvPr>
          <p:cNvSpPr>
            <a:spLocks noGrp="1"/>
          </p:cNvSpPr>
          <p:nvPr>
            <p:ph type="body" sz="quarter" idx="35"/>
          </p:nvPr>
        </p:nvSpPr>
        <p:spPr>
          <a:xfrm>
            <a:off x="3842618" y="432835"/>
            <a:ext cx="6562677" cy="339415"/>
          </a:xfrm>
        </p:spPr>
        <p:txBody>
          <a:bodyPr/>
          <a:lstStyle/>
          <a:p>
            <a:pPr algn="l"/>
            <a:r>
              <a:rPr lang="en-IE" sz="2800" b="0" dirty="0"/>
              <a:t>3. Enhance Recruitment Practices</a:t>
            </a:r>
          </a:p>
        </p:txBody>
      </p:sp>
      <p:sp>
        <p:nvSpPr>
          <p:cNvPr id="5" name="Text Placeholder 4">
            <a:extLst>
              <a:ext uri="{FF2B5EF4-FFF2-40B4-BE49-F238E27FC236}">
                <a16:creationId xmlns:a16="http://schemas.microsoft.com/office/drawing/2014/main" id="{BB3351E6-80BC-9755-2A16-C1FAF4EEF07C}"/>
              </a:ext>
            </a:extLst>
          </p:cNvPr>
          <p:cNvSpPr>
            <a:spLocks noGrp="1"/>
          </p:cNvSpPr>
          <p:nvPr>
            <p:ph type="body" sz="quarter" idx="36"/>
          </p:nvPr>
        </p:nvSpPr>
        <p:spPr>
          <a:xfrm>
            <a:off x="3842618" y="991933"/>
            <a:ext cx="7778240" cy="999383"/>
          </a:xfrm>
        </p:spPr>
        <p:txBody>
          <a:bodyPr/>
          <a:lstStyle/>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Objective</a:t>
            </a:r>
            <a:r>
              <a:rPr kumimoji="0" lang="en-US" altLang="en-US" b="0" i="0" u="none" strike="noStrike" cap="none" normalizeH="0" baseline="0" dirty="0">
                <a:ln>
                  <a:noFill/>
                </a:ln>
                <a:effectLst/>
                <a:latin typeface="+mn-lt"/>
              </a:rPr>
              <a:t> </a:t>
            </a:r>
            <a:r>
              <a:rPr lang="en-US" dirty="0">
                <a:latin typeface="+mn-lt"/>
              </a:rPr>
              <a:t>Attract and hire a more diverse pool of candidates.</a:t>
            </a:r>
          </a:p>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Goal</a:t>
            </a:r>
            <a:r>
              <a:rPr kumimoji="0" lang="en-US" altLang="en-US" b="0" i="0" u="none" strike="noStrike" cap="none" normalizeH="0" baseline="0" dirty="0">
                <a:ln>
                  <a:noFill/>
                </a:ln>
                <a:effectLst/>
                <a:latin typeface="+mn-lt"/>
              </a:rPr>
              <a:t> </a:t>
            </a:r>
            <a:r>
              <a:rPr lang="en-US" dirty="0">
                <a:latin typeface="+mn-lt"/>
              </a:rPr>
              <a:t>Ensure that 50% of the candidate shortlists for all roles include diverse candidates within the next two years.</a:t>
            </a:r>
          </a:p>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Goal </a:t>
            </a:r>
            <a:r>
              <a:rPr lang="en-US" dirty="0">
                <a:latin typeface="+mn-lt"/>
              </a:rPr>
              <a:t>Partner with at least three diversity-focused recruitment agencies or job boards by the end of the year.</a:t>
            </a:r>
          </a:p>
          <a:p>
            <a:pPr marL="0" marR="0" lvl="0" indent="0" algn="l" defTabSz="914400" rtl="0" eaLnBrk="0" fontAlgn="base" latinLnBrk="0" hangingPunct="0">
              <a:lnSpc>
                <a:spcPct val="100000"/>
              </a:lnSpc>
              <a:spcBef>
                <a:spcPct val="0"/>
              </a:spcBef>
              <a:spcAft>
                <a:spcPct val="0"/>
              </a:spcAft>
              <a:buClrTx/>
              <a:buSzTx/>
              <a:tabLst/>
            </a:pPr>
            <a:endParaRPr lang="en-US" dirty="0">
              <a:latin typeface="+mn-lt"/>
            </a:endParaRPr>
          </a:p>
          <a:p>
            <a:pPr marL="0" marR="0" lvl="0" indent="0" algn="l" defTabSz="914400" rtl="0" eaLnBrk="0" fontAlgn="base" latinLnBrk="0" hangingPunct="0">
              <a:lnSpc>
                <a:spcPct val="100000"/>
              </a:lnSpc>
              <a:spcBef>
                <a:spcPct val="0"/>
              </a:spcBef>
              <a:spcAft>
                <a:spcPct val="0"/>
              </a:spcAft>
              <a:buClrTx/>
              <a:buSzTx/>
              <a:tabLst/>
            </a:pPr>
            <a:endParaRPr lang="en-US" altLang="en-US" sz="1000" dirty="0">
              <a:solidFill>
                <a:schemeClr val="tx1"/>
              </a:solidFill>
              <a:latin typeface="+mn-lt"/>
            </a:endParaRP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702E8C"/>
                </a:highlight>
                <a:latin typeface="+mn-lt"/>
              </a:rPr>
              <a:t>Specific</a:t>
            </a:r>
            <a:r>
              <a:rPr kumimoji="0" lang="en-US" altLang="en-US" b="0" i="0" u="none" strike="noStrike" cap="none" normalizeH="0" baseline="0" dirty="0">
                <a:ln>
                  <a:noFill/>
                </a:ln>
                <a:solidFill>
                  <a:schemeClr val="tx1"/>
                </a:solidFill>
                <a:effectLst/>
                <a:latin typeface="+mn-lt"/>
              </a:rPr>
              <a:t> </a:t>
            </a:r>
            <a:r>
              <a:rPr lang="en-US" dirty="0">
                <a:latin typeface="+mn-lt"/>
              </a:rPr>
              <a:t>Ensure a diverse candidate pool for all job openings.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28AAE3"/>
                </a:highlight>
                <a:latin typeface="+mn-lt"/>
              </a:rPr>
              <a:t>Measurable</a:t>
            </a:r>
            <a:r>
              <a:rPr kumimoji="0" lang="en-US" altLang="en-US" b="0" i="0" u="none" strike="noStrike" cap="none" normalizeH="0" baseline="0" dirty="0">
                <a:ln>
                  <a:noFill/>
                </a:ln>
                <a:solidFill>
                  <a:schemeClr val="tx1"/>
                </a:solidFill>
                <a:effectLst/>
                <a:latin typeface="+mn-lt"/>
              </a:rPr>
              <a:t> </a:t>
            </a:r>
            <a:r>
              <a:rPr lang="en-US" dirty="0">
                <a:latin typeface="+mn-lt"/>
              </a:rPr>
              <a:t>Have 50% of all shortlists include candidates from diverse backgrounds.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01A54E"/>
                </a:highlight>
                <a:latin typeface="+mn-lt"/>
              </a:rPr>
              <a:t>Achievable</a:t>
            </a:r>
            <a:r>
              <a:rPr kumimoji="0" lang="en-US" altLang="en-US" b="0" i="0" u="none" strike="noStrike" cap="none" normalizeH="0" baseline="0" dirty="0">
                <a:ln>
                  <a:noFill/>
                </a:ln>
                <a:solidFill>
                  <a:schemeClr val="tx1"/>
                </a:solidFill>
                <a:effectLst/>
                <a:latin typeface="+mn-lt"/>
              </a:rPr>
              <a:t> </a:t>
            </a:r>
            <a:r>
              <a:rPr lang="en-US" dirty="0">
                <a:latin typeface="+mn-lt"/>
              </a:rPr>
              <a:t>Partner with diversity-focused recruitment agencies and use diverse job boards and networks.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DEA900"/>
                </a:highlight>
                <a:latin typeface="+mn-lt"/>
              </a:rPr>
              <a:t>Relevant</a:t>
            </a:r>
            <a:r>
              <a:rPr kumimoji="0" lang="en-US" altLang="en-US" b="0" i="0" u="none" strike="noStrike" cap="none" normalizeH="0" baseline="0" dirty="0">
                <a:ln>
                  <a:noFill/>
                </a:ln>
                <a:solidFill>
                  <a:schemeClr val="tx1"/>
                </a:solidFill>
                <a:effectLst/>
                <a:latin typeface="+mn-lt"/>
              </a:rPr>
              <a:t> </a:t>
            </a:r>
            <a:r>
              <a:rPr lang="en-US" altLang="en-US" dirty="0">
                <a:latin typeface="+mn-lt"/>
              </a:rPr>
              <a:t>Engage a </a:t>
            </a:r>
            <a:r>
              <a:rPr lang="en-US" dirty="0">
                <a:latin typeface="+mn-lt"/>
              </a:rPr>
              <a:t>diverse hiring process that drives D&amp;I and company innovation and reflects company values.</a:t>
            </a:r>
            <a:endParaRPr kumimoji="0" lang="en-US" altLang="en-US" b="0" i="0" u="none" strike="noStrike" cap="none" normalizeH="0" baseline="0" dirty="0">
              <a:ln>
                <a:noFill/>
              </a:ln>
              <a:solidFill>
                <a:schemeClr val="tx1"/>
              </a:solidFill>
              <a:effectLst/>
              <a:latin typeface="+mn-lt"/>
            </a:endParaRP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EE1765"/>
                </a:highlight>
                <a:latin typeface="+mn-lt"/>
              </a:rPr>
              <a:t>Time-bound</a:t>
            </a:r>
            <a:r>
              <a:rPr kumimoji="0" lang="en-US" altLang="en-US" b="0" i="0" u="none" strike="noStrike" cap="none" normalizeH="0" baseline="0" dirty="0">
                <a:ln>
                  <a:noFill/>
                </a:ln>
                <a:solidFill>
                  <a:schemeClr val="bg1"/>
                </a:solidFill>
                <a:effectLst/>
                <a:highlight>
                  <a:srgbClr val="EE1765"/>
                </a:highlight>
                <a:latin typeface="+mn-lt"/>
              </a:rPr>
              <a:t> </a:t>
            </a:r>
            <a:r>
              <a:rPr lang="en-US" dirty="0">
                <a:latin typeface="+mn-lt"/>
              </a:rPr>
              <a:t>Implement this practice within the next 2 years.</a:t>
            </a:r>
            <a:endParaRPr kumimoji="0" lang="en-US" altLang="en-US" b="0" i="0" u="none" strike="noStrike" cap="none" normalizeH="0" baseline="0" dirty="0">
              <a:ln>
                <a:noFill/>
              </a:ln>
              <a:solidFill>
                <a:schemeClr val="tx1"/>
              </a:solidFill>
              <a:effectLst/>
              <a:latin typeface="+mn-lt"/>
            </a:endParaRPr>
          </a:p>
          <a:p>
            <a:pPr algn="l"/>
            <a:endParaRPr lang="en-IE" dirty="0">
              <a:latin typeface="+mn-lt"/>
            </a:endParaRPr>
          </a:p>
        </p:txBody>
      </p:sp>
      <p:pic>
        <p:nvPicPr>
          <p:cNvPr id="16" name="Picture Placeholder 15" descr="Two men shaking hands at a table&#10;&#10;Description automatically generated">
            <a:extLst>
              <a:ext uri="{FF2B5EF4-FFF2-40B4-BE49-F238E27FC236}">
                <a16:creationId xmlns:a16="http://schemas.microsoft.com/office/drawing/2014/main" id="{B3A40D53-738C-9E58-E907-398050717E57}"/>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30909" r="30909"/>
          <a:stretch>
            <a:fillRect/>
          </a:stretch>
        </p:blipFill>
        <p:spPr/>
      </p:pic>
    </p:spTree>
    <p:extLst>
      <p:ext uri="{BB962C8B-B14F-4D97-AF65-F5344CB8AC3E}">
        <p14:creationId xmlns:p14="http://schemas.microsoft.com/office/powerpoint/2010/main" val="12703545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96AFA88-5FEB-F479-5C09-D44E6FDBCC95}"/>
              </a:ext>
            </a:extLst>
          </p:cNvPr>
          <p:cNvSpPr>
            <a:spLocks noGrp="1"/>
          </p:cNvSpPr>
          <p:nvPr>
            <p:ph type="body" sz="quarter" idx="35"/>
          </p:nvPr>
        </p:nvSpPr>
        <p:spPr>
          <a:xfrm>
            <a:off x="3842618" y="322745"/>
            <a:ext cx="6562677" cy="339415"/>
          </a:xfrm>
        </p:spPr>
        <p:txBody>
          <a:bodyPr/>
          <a:lstStyle/>
          <a:p>
            <a:pPr algn="l"/>
            <a:r>
              <a:rPr lang="en-US" sz="2800" b="0" dirty="0"/>
              <a:t>4. Develop and Retain Diverse Talent</a:t>
            </a:r>
            <a:endParaRPr lang="en-IE" sz="2800" b="0" dirty="0"/>
          </a:p>
        </p:txBody>
      </p:sp>
      <p:sp>
        <p:nvSpPr>
          <p:cNvPr id="5" name="Text Placeholder 4">
            <a:extLst>
              <a:ext uri="{FF2B5EF4-FFF2-40B4-BE49-F238E27FC236}">
                <a16:creationId xmlns:a16="http://schemas.microsoft.com/office/drawing/2014/main" id="{BB3351E6-80BC-9755-2A16-C1FAF4EEF07C}"/>
              </a:ext>
            </a:extLst>
          </p:cNvPr>
          <p:cNvSpPr>
            <a:spLocks noGrp="1"/>
          </p:cNvSpPr>
          <p:nvPr>
            <p:ph type="body" sz="quarter" idx="36"/>
          </p:nvPr>
        </p:nvSpPr>
        <p:spPr>
          <a:xfrm>
            <a:off x="3756892" y="764666"/>
            <a:ext cx="7939807" cy="999383"/>
          </a:xfrm>
        </p:spPr>
        <p:txBody>
          <a:bodyPr/>
          <a:lstStyle/>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Objective</a:t>
            </a:r>
            <a:r>
              <a:rPr kumimoji="0" lang="en-US" altLang="en-US" b="0" i="0" u="none" strike="noStrike" cap="none" normalizeH="0" baseline="0" dirty="0">
                <a:ln>
                  <a:noFill/>
                </a:ln>
                <a:effectLst/>
                <a:latin typeface="+mn-lt"/>
              </a:rPr>
              <a:t> </a:t>
            </a:r>
            <a:r>
              <a:rPr lang="en-US" dirty="0"/>
              <a:t>Support the development and retention of diverse talent within the company.</a:t>
            </a:r>
          </a:p>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Goal</a:t>
            </a:r>
            <a:r>
              <a:rPr kumimoji="0" lang="en-US" altLang="en-US" b="0" i="0" u="none" strike="noStrike" cap="none" normalizeH="0" baseline="0" dirty="0">
                <a:ln>
                  <a:noFill/>
                </a:ln>
                <a:effectLst/>
                <a:latin typeface="+mn-lt"/>
              </a:rPr>
              <a:t> </a:t>
            </a:r>
            <a:r>
              <a:rPr lang="en-US" dirty="0"/>
              <a:t>Implement a mentorship program for underrepresented groups with a participation rate of 75% within the first year.</a:t>
            </a:r>
          </a:p>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Goal </a:t>
            </a:r>
            <a:r>
              <a:rPr lang="en-US" dirty="0"/>
              <a:t>Increase retention rates of underrepresented employees by 10% within three years.</a:t>
            </a:r>
          </a:p>
          <a:p>
            <a:pPr marL="0" marR="0" lvl="0" indent="0" algn="l" defTabSz="914400" rtl="0" eaLnBrk="0" fontAlgn="base" latinLnBrk="0" hangingPunct="0">
              <a:lnSpc>
                <a:spcPct val="100000"/>
              </a:lnSpc>
              <a:spcBef>
                <a:spcPct val="0"/>
              </a:spcBef>
              <a:spcAft>
                <a:spcPct val="0"/>
              </a:spcAft>
              <a:buClrTx/>
              <a:buSzTx/>
              <a:tabLst/>
            </a:pPr>
            <a:endParaRPr lang="en-US" altLang="en-US" sz="1000" dirty="0">
              <a:solidFill>
                <a:schemeClr val="tx1"/>
              </a:solidFill>
              <a:latin typeface="+mn-lt"/>
            </a:endParaRP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702E8C"/>
                </a:highlight>
                <a:latin typeface="+mn-lt"/>
              </a:rPr>
              <a:t>Specific</a:t>
            </a:r>
            <a:r>
              <a:rPr kumimoji="0" lang="en-US" altLang="en-US" b="0" i="0" u="none" strike="noStrike" cap="none" normalizeH="0" baseline="0" dirty="0">
                <a:ln>
                  <a:noFill/>
                </a:ln>
                <a:solidFill>
                  <a:schemeClr val="tx1"/>
                </a:solidFill>
                <a:effectLst/>
                <a:latin typeface="+mn-lt"/>
              </a:rPr>
              <a:t> </a:t>
            </a:r>
            <a:r>
              <a:rPr lang="en-US" dirty="0"/>
              <a:t>Support the development and retention of underrepresented employees e.g., people of </a:t>
            </a:r>
            <a:r>
              <a:rPr lang="en-US" dirty="0" err="1"/>
              <a:t>colour</a:t>
            </a:r>
            <a:r>
              <a:rPr lang="en-US" dirty="0"/>
              <a:t>, LGBTQ+, people with disabilities, people from other countries, neurodiversity etc.</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28AAE3"/>
                </a:highlight>
                <a:latin typeface="+mn-lt"/>
              </a:rPr>
              <a:t>Measurable</a:t>
            </a:r>
            <a:r>
              <a:rPr kumimoji="0" lang="en-US" altLang="en-US" b="0" i="0" u="none" strike="noStrike" cap="none" normalizeH="0" baseline="0" dirty="0">
                <a:ln>
                  <a:noFill/>
                </a:ln>
                <a:solidFill>
                  <a:schemeClr val="tx1"/>
                </a:solidFill>
                <a:effectLst/>
                <a:latin typeface="+mn-lt"/>
              </a:rPr>
              <a:t> </a:t>
            </a:r>
            <a:r>
              <a:rPr lang="en-US" dirty="0"/>
              <a:t>Implement a mentorship program with at least 75% participation from these underrepresented groups.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01A54E"/>
                </a:highlight>
                <a:latin typeface="+mn-lt"/>
              </a:rPr>
              <a:t>Achievable</a:t>
            </a:r>
            <a:r>
              <a:rPr kumimoji="0" lang="en-US" altLang="en-US" b="0" i="0" u="none" strike="noStrike" cap="none" normalizeH="0" baseline="0" dirty="0">
                <a:ln>
                  <a:noFill/>
                </a:ln>
                <a:solidFill>
                  <a:schemeClr val="tx1"/>
                </a:solidFill>
                <a:effectLst/>
                <a:latin typeface="+mn-lt"/>
              </a:rPr>
              <a:t> </a:t>
            </a:r>
            <a:r>
              <a:rPr lang="en-US" dirty="0"/>
              <a:t>Develop a structured mentorship program and promote it through internal channels on a regular basis.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DEA900"/>
                </a:highlight>
                <a:latin typeface="+mn-lt"/>
              </a:rPr>
              <a:t>Relevant</a:t>
            </a:r>
            <a:r>
              <a:rPr kumimoji="0" lang="en-US" altLang="en-US" b="0" i="0" u="none" strike="noStrike" cap="none" normalizeH="0" baseline="0" dirty="0">
                <a:ln>
                  <a:noFill/>
                </a:ln>
                <a:solidFill>
                  <a:schemeClr val="tx1"/>
                </a:solidFill>
                <a:effectLst/>
                <a:latin typeface="+mn-lt"/>
              </a:rPr>
              <a:t> </a:t>
            </a:r>
            <a:r>
              <a:rPr lang="en-US" dirty="0"/>
              <a:t>Retaining diverse talent is essential for maintaining a competitive, diverse and inclusive workplace.</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EE1765"/>
                </a:highlight>
                <a:latin typeface="+mn-lt"/>
              </a:rPr>
              <a:t>Time-bound</a:t>
            </a:r>
            <a:r>
              <a:rPr kumimoji="0" lang="en-US" altLang="en-US" b="0" i="0" u="none" strike="noStrike" cap="none" normalizeH="0" baseline="0" dirty="0">
                <a:ln>
                  <a:noFill/>
                </a:ln>
                <a:solidFill>
                  <a:schemeClr val="bg1"/>
                </a:solidFill>
                <a:effectLst/>
                <a:highlight>
                  <a:srgbClr val="EE1765"/>
                </a:highlight>
                <a:latin typeface="+mn-lt"/>
              </a:rPr>
              <a:t> </a:t>
            </a:r>
            <a:r>
              <a:rPr lang="en-US" dirty="0"/>
              <a:t>Launch and achieve this participation rate within the first year.</a:t>
            </a:r>
            <a:endParaRPr kumimoji="0" lang="en-US" altLang="en-US" b="0" i="0" u="none" strike="noStrike" cap="none" normalizeH="0" baseline="0" dirty="0">
              <a:ln>
                <a:noFill/>
              </a:ln>
              <a:solidFill>
                <a:schemeClr val="tx1"/>
              </a:solidFill>
              <a:effectLst/>
              <a:latin typeface="+mn-lt"/>
            </a:endParaRPr>
          </a:p>
          <a:p>
            <a:pPr algn="l"/>
            <a:endParaRPr lang="en-IE" dirty="0">
              <a:latin typeface="+mn-lt"/>
            </a:endParaRPr>
          </a:p>
        </p:txBody>
      </p:sp>
      <p:pic>
        <p:nvPicPr>
          <p:cNvPr id="16" name="Picture Placeholder 15" descr="A group of people looking at a computer&#10;&#10;Description automatically generated">
            <a:extLst>
              <a:ext uri="{FF2B5EF4-FFF2-40B4-BE49-F238E27FC236}">
                <a16:creationId xmlns:a16="http://schemas.microsoft.com/office/drawing/2014/main" id="{9F94F9C6-AFE1-AB74-467E-96B64219B5CC}"/>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7042" r="7042"/>
          <a:stretch>
            <a:fillRect/>
          </a:stretch>
        </p:blipFill>
        <p:spPr/>
      </p:pic>
    </p:spTree>
    <p:extLst>
      <p:ext uri="{BB962C8B-B14F-4D97-AF65-F5344CB8AC3E}">
        <p14:creationId xmlns:p14="http://schemas.microsoft.com/office/powerpoint/2010/main" val="18184230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96AFA88-5FEB-F479-5C09-D44E6FDBCC95}"/>
              </a:ext>
            </a:extLst>
          </p:cNvPr>
          <p:cNvSpPr>
            <a:spLocks noGrp="1"/>
          </p:cNvSpPr>
          <p:nvPr>
            <p:ph type="body" sz="quarter" idx="35"/>
          </p:nvPr>
        </p:nvSpPr>
        <p:spPr>
          <a:xfrm>
            <a:off x="3842618" y="432835"/>
            <a:ext cx="6562677" cy="339415"/>
          </a:xfrm>
        </p:spPr>
        <p:txBody>
          <a:bodyPr/>
          <a:lstStyle/>
          <a:p>
            <a:pPr algn="l"/>
            <a:r>
              <a:rPr lang="en-IE" sz="2800" b="0" dirty="0"/>
              <a:t>5. Bias Mitigation and Awareness</a:t>
            </a:r>
          </a:p>
        </p:txBody>
      </p:sp>
      <p:sp>
        <p:nvSpPr>
          <p:cNvPr id="5" name="Text Placeholder 4">
            <a:extLst>
              <a:ext uri="{FF2B5EF4-FFF2-40B4-BE49-F238E27FC236}">
                <a16:creationId xmlns:a16="http://schemas.microsoft.com/office/drawing/2014/main" id="{BB3351E6-80BC-9755-2A16-C1FAF4EEF07C}"/>
              </a:ext>
            </a:extLst>
          </p:cNvPr>
          <p:cNvSpPr>
            <a:spLocks noGrp="1"/>
          </p:cNvSpPr>
          <p:nvPr>
            <p:ph type="body" sz="quarter" idx="36"/>
          </p:nvPr>
        </p:nvSpPr>
        <p:spPr>
          <a:xfrm>
            <a:off x="3842618" y="991933"/>
            <a:ext cx="7778240" cy="999383"/>
          </a:xfrm>
        </p:spPr>
        <p:txBody>
          <a:bodyPr/>
          <a:lstStyle/>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Objective</a:t>
            </a:r>
            <a:r>
              <a:rPr kumimoji="0" lang="en-US" altLang="en-US" b="0" i="0" u="none" strike="noStrike" cap="none" normalizeH="0" baseline="0" dirty="0">
                <a:ln>
                  <a:noFill/>
                </a:ln>
                <a:effectLst/>
                <a:latin typeface="+mn-lt"/>
              </a:rPr>
              <a:t> </a:t>
            </a:r>
            <a:r>
              <a:rPr lang="en-US" dirty="0"/>
              <a:t>Reduce unconscious bias in decision-making processes.</a:t>
            </a:r>
          </a:p>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Goal</a:t>
            </a:r>
            <a:r>
              <a:rPr kumimoji="0" lang="en-US" altLang="en-US" b="0" i="0" u="none" strike="noStrike" cap="none" normalizeH="0" baseline="0" dirty="0">
                <a:ln>
                  <a:noFill/>
                </a:ln>
                <a:effectLst/>
                <a:latin typeface="+mn-lt"/>
              </a:rPr>
              <a:t> </a:t>
            </a:r>
            <a:r>
              <a:rPr lang="en-US" dirty="0"/>
              <a:t>Conduct unconscious bias training for 100% of managers and leaders within the next 12 months.</a:t>
            </a:r>
          </a:p>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Goal </a:t>
            </a:r>
            <a:r>
              <a:rPr lang="en-US" dirty="0"/>
              <a:t>Integrate bias mitigation tools and techniques into all hiring, promotion, and performance evaluation processes within two years.</a:t>
            </a:r>
          </a:p>
          <a:p>
            <a:pPr marL="0" marR="0" lvl="0" indent="0" algn="l" defTabSz="914400" rtl="0" eaLnBrk="0" fontAlgn="base" latinLnBrk="0" hangingPunct="0">
              <a:lnSpc>
                <a:spcPct val="100000"/>
              </a:lnSpc>
              <a:spcBef>
                <a:spcPct val="0"/>
              </a:spcBef>
              <a:spcAft>
                <a:spcPct val="0"/>
              </a:spcAft>
              <a:buClrTx/>
              <a:buSzTx/>
              <a:tabLst/>
            </a:pPr>
            <a:endParaRPr lang="en-US" altLang="en-US" sz="1000" dirty="0">
              <a:solidFill>
                <a:schemeClr val="tx1"/>
              </a:solidFill>
              <a:latin typeface="+mn-lt"/>
            </a:endParaRP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702E8C"/>
                </a:highlight>
                <a:latin typeface="+mn-lt"/>
              </a:rPr>
              <a:t>Specific</a:t>
            </a:r>
            <a:r>
              <a:rPr kumimoji="0" lang="en-US" altLang="en-US" b="0" i="0" u="none" strike="noStrike" cap="none" normalizeH="0" baseline="0" dirty="0">
                <a:ln>
                  <a:noFill/>
                </a:ln>
                <a:solidFill>
                  <a:schemeClr val="tx1"/>
                </a:solidFill>
                <a:effectLst/>
                <a:latin typeface="+mn-lt"/>
              </a:rPr>
              <a:t> </a:t>
            </a:r>
            <a:r>
              <a:rPr lang="en-US" dirty="0"/>
              <a:t>Reduce unconscious bias in hiring and performance evaluations.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28AAE3"/>
                </a:highlight>
                <a:latin typeface="+mn-lt"/>
              </a:rPr>
              <a:t>Measurable</a:t>
            </a:r>
            <a:r>
              <a:rPr kumimoji="0" lang="en-US" altLang="en-US" b="0" i="0" u="none" strike="noStrike" cap="none" normalizeH="0" baseline="0" dirty="0">
                <a:ln>
                  <a:noFill/>
                </a:ln>
                <a:solidFill>
                  <a:schemeClr val="tx1"/>
                </a:solidFill>
                <a:effectLst/>
                <a:latin typeface="+mn-lt"/>
              </a:rPr>
              <a:t> </a:t>
            </a:r>
            <a:r>
              <a:rPr lang="en-US" dirty="0"/>
              <a:t>Conduct unconscious bias training for 100% of managers and leaders.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01A54E"/>
                </a:highlight>
                <a:latin typeface="+mn-lt"/>
              </a:rPr>
              <a:t>Achievable</a:t>
            </a:r>
            <a:r>
              <a:rPr kumimoji="0" lang="en-US" altLang="en-US" b="0" i="0" u="none" strike="noStrike" cap="none" normalizeH="0" baseline="0" dirty="0">
                <a:ln>
                  <a:noFill/>
                </a:ln>
                <a:solidFill>
                  <a:schemeClr val="tx1"/>
                </a:solidFill>
                <a:effectLst/>
                <a:latin typeface="+mn-lt"/>
              </a:rPr>
              <a:t> </a:t>
            </a:r>
            <a:r>
              <a:rPr lang="en-US" dirty="0"/>
              <a:t>Partner with external D&amp;I consultants to deliver training and integrate bias mitigation tools.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DEA900"/>
                </a:highlight>
                <a:latin typeface="+mn-lt"/>
              </a:rPr>
              <a:t>Relevant</a:t>
            </a:r>
            <a:r>
              <a:rPr kumimoji="0" lang="en-US" altLang="en-US" b="0" i="0" u="none" strike="noStrike" cap="none" normalizeH="0" baseline="0" dirty="0">
                <a:ln>
                  <a:noFill/>
                </a:ln>
                <a:solidFill>
                  <a:schemeClr val="tx1"/>
                </a:solidFill>
                <a:effectLst/>
                <a:latin typeface="+mn-lt"/>
              </a:rPr>
              <a:t> </a:t>
            </a:r>
            <a:r>
              <a:rPr lang="en-US" dirty="0"/>
              <a:t>Addressing bias is critical for fair and inclusive decision-making. </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EE1765"/>
                </a:highlight>
                <a:latin typeface="+mn-lt"/>
              </a:rPr>
              <a:t>Time-bound</a:t>
            </a:r>
            <a:r>
              <a:rPr kumimoji="0" lang="en-US" altLang="en-US" b="0" i="0" u="none" strike="noStrike" cap="none" normalizeH="0" baseline="0" dirty="0">
                <a:ln>
                  <a:noFill/>
                </a:ln>
                <a:solidFill>
                  <a:schemeClr val="bg1"/>
                </a:solidFill>
                <a:effectLst/>
                <a:highlight>
                  <a:srgbClr val="EE1765"/>
                </a:highlight>
                <a:latin typeface="+mn-lt"/>
              </a:rPr>
              <a:t> </a:t>
            </a:r>
            <a:r>
              <a:rPr lang="en-US" dirty="0"/>
              <a:t>Complete training within the next 12 months.</a:t>
            </a:r>
            <a:endParaRPr kumimoji="0" lang="en-US" altLang="en-US" b="0" i="0" u="none" strike="noStrike" cap="none" normalizeH="0" baseline="0" dirty="0">
              <a:ln>
                <a:noFill/>
              </a:ln>
              <a:solidFill>
                <a:schemeClr val="tx1"/>
              </a:solidFill>
              <a:effectLst/>
              <a:latin typeface="+mn-lt"/>
            </a:endParaRPr>
          </a:p>
          <a:p>
            <a:pPr algn="l"/>
            <a:endParaRPr lang="en-IE" dirty="0">
              <a:latin typeface="+mn-lt"/>
            </a:endParaRPr>
          </a:p>
        </p:txBody>
      </p:sp>
      <p:pic>
        <p:nvPicPr>
          <p:cNvPr id="7" name="Picture Placeholder 6" descr="A person with short blonde hair and glasses&#10;&#10;Description automatically generated">
            <a:extLst>
              <a:ext uri="{FF2B5EF4-FFF2-40B4-BE49-F238E27FC236}">
                <a16:creationId xmlns:a16="http://schemas.microsoft.com/office/drawing/2014/main" id="{3F265177-2A03-D9A6-7649-9B49B65DDFB0}"/>
              </a:ext>
            </a:extLst>
          </p:cNvPr>
          <p:cNvPicPr>
            <a:picLocks noGrp="1" noChangeAspect="1"/>
          </p:cNvPicPr>
          <p:nvPr>
            <p:ph type="pic" sz="quarter" idx="41"/>
          </p:nvPr>
        </p:nvPicPr>
        <p:blipFill rotWithShape="1">
          <a:blip r:embed="rId2" cstate="email">
            <a:extLst>
              <a:ext uri="{28A0092B-C50C-407E-A947-70E740481C1C}">
                <a14:useLocalDpi xmlns:a14="http://schemas.microsoft.com/office/drawing/2010/main"/>
              </a:ext>
            </a:extLst>
          </a:blip>
          <a:srcRect l="14072"/>
          <a:stretch/>
        </p:blipFill>
        <p:spPr>
          <a:xfrm>
            <a:off x="7559" y="188180"/>
            <a:ext cx="3392865" cy="5923858"/>
          </a:xfrm>
        </p:spPr>
      </p:pic>
    </p:spTree>
    <p:extLst>
      <p:ext uri="{BB962C8B-B14F-4D97-AF65-F5344CB8AC3E}">
        <p14:creationId xmlns:p14="http://schemas.microsoft.com/office/powerpoint/2010/main" val="414215575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96AFA88-5FEB-F479-5C09-D44E6FDBCC95}"/>
              </a:ext>
            </a:extLst>
          </p:cNvPr>
          <p:cNvSpPr>
            <a:spLocks noGrp="1"/>
          </p:cNvSpPr>
          <p:nvPr>
            <p:ph type="body" sz="quarter" idx="35"/>
          </p:nvPr>
        </p:nvSpPr>
        <p:spPr>
          <a:xfrm>
            <a:off x="3842618" y="351320"/>
            <a:ext cx="6562677" cy="339415"/>
          </a:xfrm>
        </p:spPr>
        <p:txBody>
          <a:bodyPr/>
          <a:lstStyle/>
          <a:p>
            <a:pPr algn="l"/>
            <a:r>
              <a:rPr lang="en-IE" sz="2800" b="0" dirty="0"/>
              <a:t>6. Strengthen Leadership Accountability</a:t>
            </a:r>
          </a:p>
        </p:txBody>
      </p:sp>
      <p:sp>
        <p:nvSpPr>
          <p:cNvPr id="5" name="Text Placeholder 4">
            <a:extLst>
              <a:ext uri="{FF2B5EF4-FFF2-40B4-BE49-F238E27FC236}">
                <a16:creationId xmlns:a16="http://schemas.microsoft.com/office/drawing/2014/main" id="{BB3351E6-80BC-9755-2A16-C1FAF4EEF07C}"/>
              </a:ext>
            </a:extLst>
          </p:cNvPr>
          <p:cNvSpPr>
            <a:spLocks noGrp="1"/>
          </p:cNvSpPr>
          <p:nvPr>
            <p:ph type="body" sz="quarter" idx="36"/>
          </p:nvPr>
        </p:nvSpPr>
        <p:spPr>
          <a:xfrm>
            <a:off x="3842618" y="801433"/>
            <a:ext cx="7778240" cy="999383"/>
          </a:xfrm>
        </p:spPr>
        <p:txBody>
          <a:bodyPr/>
          <a:lstStyle/>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Objective</a:t>
            </a:r>
            <a:r>
              <a:rPr kumimoji="0" lang="en-US" altLang="en-US" b="0" i="0" u="none" strike="noStrike" cap="none" normalizeH="0" baseline="0" dirty="0">
                <a:ln>
                  <a:noFill/>
                </a:ln>
                <a:effectLst/>
                <a:latin typeface="+mn-lt"/>
              </a:rPr>
              <a:t> </a:t>
            </a:r>
            <a:r>
              <a:rPr lang="en-US" dirty="0"/>
              <a:t>Hold leaders accountable for D&amp;I outcomes within their teams.</a:t>
            </a:r>
          </a:p>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Goal</a:t>
            </a:r>
            <a:r>
              <a:rPr kumimoji="0" lang="en-US" altLang="en-US" b="0" i="0" u="none" strike="noStrike" cap="none" normalizeH="0" baseline="0" dirty="0">
                <a:ln>
                  <a:noFill/>
                </a:ln>
                <a:effectLst/>
                <a:latin typeface="+mn-lt"/>
              </a:rPr>
              <a:t> </a:t>
            </a:r>
            <a:r>
              <a:rPr lang="en-US" dirty="0"/>
              <a:t>Include D&amp;I objectives in the performance and team evaluations of all senior leaders by the end of the current fiscal year.</a:t>
            </a:r>
          </a:p>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Goal </a:t>
            </a:r>
            <a:r>
              <a:rPr lang="en-US" dirty="0"/>
              <a:t>Establish a D&amp;I committee led by senior leadership to review progress and make recommendations quarterly, award accordingly.</a:t>
            </a:r>
          </a:p>
          <a:p>
            <a:pPr marL="0" marR="0" lvl="0" indent="0" algn="l" defTabSz="914400" rtl="0" eaLnBrk="0" fontAlgn="base" latinLnBrk="0" hangingPunct="0">
              <a:lnSpc>
                <a:spcPct val="100000"/>
              </a:lnSpc>
              <a:spcBef>
                <a:spcPct val="0"/>
              </a:spcBef>
              <a:spcAft>
                <a:spcPct val="0"/>
              </a:spcAft>
              <a:buClrTx/>
              <a:buSzTx/>
              <a:tabLst/>
            </a:pPr>
            <a:endParaRPr lang="en-US" altLang="en-US" sz="1000" dirty="0">
              <a:solidFill>
                <a:schemeClr val="tx1"/>
              </a:solidFill>
              <a:latin typeface="+mn-lt"/>
            </a:endParaRP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702E8C"/>
                </a:highlight>
                <a:latin typeface="+mn-lt"/>
              </a:rPr>
              <a:t>Specific</a:t>
            </a:r>
            <a:r>
              <a:rPr kumimoji="0" lang="en-US" altLang="en-US" b="0" i="0" u="none" strike="noStrike" cap="none" normalizeH="0" baseline="0" dirty="0">
                <a:ln>
                  <a:noFill/>
                </a:ln>
                <a:solidFill>
                  <a:schemeClr val="tx1"/>
                </a:solidFill>
                <a:effectLst/>
                <a:latin typeface="+mn-lt"/>
              </a:rPr>
              <a:t> </a:t>
            </a:r>
            <a:r>
              <a:rPr kumimoji="0" lang="en-US" altLang="en-US" b="0" i="0" u="none" strike="noStrike" cap="none" normalizeH="0" baseline="0" dirty="0">
                <a:ln>
                  <a:noFill/>
                </a:ln>
                <a:effectLst/>
                <a:latin typeface="+mn-lt"/>
              </a:rPr>
              <a:t>Encourage leaders </a:t>
            </a:r>
            <a:r>
              <a:rPr lang="en-US" dirty="0"/>
              <a:t>for D&amp;I results within their teams and hold them accountable if they do not achieve the results.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28AAE3"/>
                </a:highlight>
                <a:latin typeface="+mn-lt"/>
              </a:rPr>
              <a:t>Measurable</a:t>
            </a:r>
            <a:r>
              <a:rPr kumimoji="0" lang="en-US" altLang="en-US" b="0" i="0" u="none" strike="noStrike" cap="none" normalizeH="0" baseline="0" dirty="0">
                <a:ln>
                  <a:noFill/>
                </a:ln>
                <a:solidFill>
                  <a:schemeClr val="tx1"/>
                </a:solidFill>
                <a:effectLst/>
                <a:latin typeface="+mn-lt"/>
              </a:rPr>
              <a:t> </a:t>
            </a:r>
            <a:r>
              <a:rPr lang="en-US" dirty="0"/>
              <a:t>Include D&amp;I objectives in 100% of senior leaders' performance evaluations and team reviews.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01A54E"/>
                </a:highlight>
                <a:latin typeface="+mn-lt"/>
              </a:rPr>
              <a:t>Achievable</a:t>
            </a:r>
            <a:r>
              <a:rPr kumimoji="0" lang="en-US" altLang="en-US" b="0" i="0" u="none" strike="noStrike" cap="none" normalizeH="0" baseline="0" dirty="0">
                <a:ln>
                  <a:noFill/>
                </a:ln>
                <a:solidFill>
                  <a:schemeClr val="tx1"/>
                </a:solidFill>
                <a:effectLst/>
                <a:latin typeface="+mn-lt"/>
              </a:rPr>
              <a:t> </a:t>
            </a:r>
            <a:r>
              <a:rPr lang="en-US" dirty="0"/>
              <a:t>Integrate D&amp;I metrics into the existing performance review and team review process.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DEA900"/>
                </a:highlight>
                <a:latin typeface="+mn-lt"/>
              </a:rPr>
              <a:t>Relevant</a:t>
            </a:r>
            <a:r>
              <a:rPr kumimoji="0" lang="en-US" altLang="en-US" b="0" i="0" u="none" strike="noStrike" cap="none" normalizeH="0" baseline="0" dirty="0">
                <a:ln>
                  <a:noFill/>
                </a:ln>
                <a:solidFill>
                  <a:schemeClr val="tx1"/>
                </a:solidFill>
                <a:effectLst/>
                <a:latin typeface="+mn-lt"/>
              </a:rPr>
              <a:t> </a:t>
            </a:r>
            <a:r>
              <a:rPr lang="en-US" dirty="0"/>
              <a:t>Leadership accountability ensures sustained focus on D&amp;I goals.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EE1765"/>
                </a:highlight>
                <a:latin typeface="+mn-lt"/>
              </a:rPr>
              <a:t>Time-bound</a:t>
            </a:r>
            <a:r>
              <a:rPr kumimoji="0" lang="en-US" altLang="en-US" b="0" i="0" u="none" strike="noStrike" cap="none" normalizeH="0" baseline="0" dirty="0">
                <a:ln>
                  <a:noFill/>
                </a:ln>
                <a:solidFill>
                  <a:schemeClr val="bg1"/>
                </a:solidFill>
                <a:effectLst/>
                <a:highlight>
                  <a:srgbClr val="EE1765"/>
                </a:highlight>
                <a:latin typeface="+mn-lt"/>
              </a:rPr>
              <a:t> </a:t>
            </a:r>
            <a:r>
              <a:rPr lang="en-US" dirty="0"/>
              <a:t>Implement this change by the end of the current fiscal year.</a:t>
            </a:r>
            <a:endParaRPr kumimoji="0" lang="en-US" altLang="en-US" b="0" i="0" u="none" strike="noStrike" cap="none" normalizeH="0" baseline="0" dirty="0">
              <a:ln>
                <a:noFill/>
              </a:ln>
              <a:solidFill>
                <a:schemeClr val="tx1"/>
              </a:solidFill>
              <a:effectLst/>
              <a:latin typeface="+mn-lt"/>
            </a:endParaRPr>
          </a:p>
          <a:p>
            <a:pPr algn="l"/>
            <a:endParaRPr lang="en-IE" dirty="0">
              <a:latin typeface="+mn-lt"/>
            </a:endParaRPr>
          </a:p>
        </p:txBody>
      </p:sp>
      <p:pic>
        <p:nvPicPr>
          <p:cNvPr id="7" name="Picture Placeholder 6" descr="A person standing in front of a white board&#10;&#10;Description automatically generated">
            <a:extLst>
              <a:ext uri="{FF2B5EF4-FFF2-40B4-BE49-F238E27FC236}">
                <a16:creationId xmlns:a16="http://schemas.microsoft.com/office/drawing/2014/main" id="{F5D6D2B8-CB4D-E2BD-4A4A-5670E901253C}"/>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7042" r="7042"/>
          <a:stretch>
            <a:fillRect/>
          </a:stretch>
        </p:blipFill>
        <p:spPr/>
      </p:pic>
    </p:spTree>
    <p:extLst>
      <p:ext uri="{BB962C8B-B14F-4D97-AF65-F5344CB8AC3E}">
        <p14:creationId xmlns:p14="http://schemas.microsoft.com/office/powerpoint/2010/main" val="675156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B34-09F7-A370-F421-019D64DCE5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B54E16-606F-7F92-A33C-1ADE335569E5}"/>
              </a:ext>
            </a:extLst>
          </p:cNvPr>
          <p:cNvSpPr/>
          <p:nvPr/>
        </p:nvSpPr>
        <p:spPr>
          <a:xfrm>
            <a:off x="3555835" y="446"/>
            <a:ext cx="8632857" cy="6857108"/>
          </a:xfrm>
          <a:prstGeom prst="rect">
            <a:avLst/>
          </a:prstGeom>
          <a:solidFill>
            <a:srgbClr val="0E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35"/>
          </a:p>
        </p:txBody>
      </p:sp>
      <p:grpSp>
        <p:nvGrpSpPr>
          <p:cNvPr id="5" name="Group 4">
            <a:extLst>
              <a:ext uri="{FF2B5EF4-FFF2-40B4-BE49-F238E27FC236}">
                <a16:creationId xmlns:a16="http://schemas.microsoft.com/office/drawing/2014/main" id="{0D766257-9180-8130-F7E3-18994FE37DE9}"/>
              </a:ext>
            </a:extLst>
          </p:cNvPr>
          <p:cNvGrpSpPr/>
          <p:nvPr/>
        </p:nvGrpSpPr>
        <p:grpSpPr>
          <a:xfrm flipH="1">
            <a:off x="3873830" y="391300"/>
            <a:ext cx="8107876" cy="5710085"/>
            <a:chOff x="426508" y="2646589"/>
            <a:chExt cx="12510656" cy="8824595"/>
          </a:xfrm>
        </p:grpSpPr>
        <p:grpSp>
          <p:nvGrpSpPr>
            <p:cNvPr id="6" name="Group 5">
              <a:extLst>
                <a:ext uri="{FF2B5EF4-FFF2-40B4-BE49-F238E27FC236}">
                  <a16:creationId xmlns:a16="http://schemas.microsoft.com/office/drawing/2014/main" id="{88522C96-5C54-5F4B-1DB2-DADA2934F983}"/>
                </a:ext>
              </a:extLst>
            </p:cNvPr>
            <p:cNvGrpSpPr/>
            <p:nvPr/>
          </p:nvGrpSpPr>
          <p:grpSpPr>
            <a:xfrm>
              <a:off x="426508" y="5718651"/>
              <a:ext cx="12510656" cy="5752533"/>
              <a:chOff x="466614" y="5718651"/>
              <a:chExt cx="12510656" cy="5752533"/>
            </a:xfrm>
          </p:grpSpPr>
          <p:grpSp>
            <p:nvGrpSpPr>
              <p:cNvPr id="12" name="Group 11">
                <a:extLst>
                  <a:ext uri="{FF2B5EF4-FFF2-40B4-BE49-F238E27FC236}">
                    <a16:creationId xmlns:a16="http://schemas.microsoft.com/office/drawing/2014/main" id="{3EF6C8B0-A262-349F-F6D7-9C2BA7803A8C}"/>
                  </a:ext>
                </a:extLst>
              </p:cNvPr>
              <p:cNvGrpSpPr/>
              <p:nvPr/>
            </p:nvGrpSpPr>
            <p:grpSpPr>
              <a:xfrm flipV="1">
                <a:off x="477078" y="5718651"/>
                <a:ext cx="12500192" cy="4844565"/>
                <a:chOff x="471817" y="0"/>
                <a:chExt cx="7182233" cy="2783541"/>
              </a:xfrm>
              <a:solidFill>
                <a:schemeClr val="bg1"/>
              </a:solidFill>
            </p:grpSpPr>
            <p:sp>
              <p:nvSpPr>
                <p:cNvPr id="14" name="Freeform 13">
                  <a:extLst>
                    <a:ext uri="{FF2B5EF4-FFF2-40B4-BE49-F238E27FC236}">
                      <a16:creationId xmlns:a16="http://schemas.microsoft.com/office/drawing/2014/main" id="{611B62FD-F8E1-52A1-8246-A8557D6530AC}"/>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5" name="Freeform 14">
                  <a:extLst>
                    <a:ext uri="{FF2B5EF4-FFF2-40B4-BE49-F238E27FC236}">
                      <a16:creationId xmlns:a16="http://schemas.microsoft.com/office/drawing/2014/main" id="{F51D5F8B-A977-6BEB-3382-66292E2E0BD6}"/>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13" name="Freeform 12">
                <a:extLst>
                  <a:ext uri="{FF2B5EF4-FFF2-40B4-BE49-F238E27FC236}">
                    <a16:creationId xmlns:a16="http://schemas.microsoft.com/office/drawing/2014/main" id="{65A8BA9F-3CA0-DA25-CF2D-544847C1B4A1}"/>
                  </a:ext>
                </a:extLst>
              </p:cNvPr>
              <p:cNvSpPr/>
              <p:nvPr/>
            </p:nvSpPr>
            <p:spPr>
              <a:xfrm rot="16200000" flipH="1" flipV="1">
                <a:off x="4294428" y="2798807"/>
                <a:ext cx="4844563"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nvGrpSpPr>
            <p:cNvPr id="7" name="Group 6">
              <a:extLst>
                <a:ext uri="{FF2B5EF4-FFF2-40B4-BE49-F238E27FC236}">
                  <a16:creationId xmlns:a16="http://schemas.microsoft.com/office/drawing/2014/main" id="{45CDB1C8-7451-079C-0687-A2943EFE7215}"/>
                </a:ext>
              </a:extLst>
            </p:cNvPr>
            <p:cNvGrpSpPr/>
            <p:nvPr/>
          </p:nvGrpSpPr>
          <p:grpSpPr>
            <a:xfrm>
              <a:off x="426509" y="2646589"/>
              <a:ext cx="12510655" cy="5398016"/>
              <a:chOff x="466615" y="5718651"/>
              <a:chExt cx="12510655" cy="5398016"/>
            </a:xfrm>
          </p:grpSpPr>
          <p:grpSp>
            <p:nvGrpSpPr>
              <p:cNvPr id="8" name="Group 7">
                <a:extLst>
                  <a:ext uri="{FF2B5EF4-FFF2-40B4-BE49-F238E27FC236}">
                    <a16:creationId xmlns:a16="http://schemas.microsoft.com/office/drawing/2014/main" id="{EFBD7809-71DE-64F3-6098-D1D52D6C3F44}"/>
                  </a:ext>
                </a:extLst>
              </p:cNvPr>
              <p:cNvGrpSpPr/>
              <p:nvPr/>
            </p:nvGrpSpPr>
            <p:grpSpPr>
              <a:xfrm flipV="1">
                <a:off x="477078" y="5718651"/>
                <a:ext cx="12500192" cy="4844565"/>
                <a:chOff x="471817" y="0"/>
                <a:chExt cx="7182233" cy="2783541"/>
              </a:xfrm>
              <a:solidFill>
                <a:schemeClr val="bg1"/>
              </a:solidFill>
            </p:grpSpPr>
            <p:sp>
              <p:nvSpPr>
                <p:cNvPr id="10" name="Freeform 9">
                  <a:extLst>
                    <a:ext uri="{FF2B5EF4-FFF2-40B4-BE49-F238E27FC236}">
                      <a16:creationId xmlns:a16="http://schemas.microsoft.com/office/drawing/2014/main" id="{11685255-1D71-C760-5E6D-AD06277BE4E9}"/>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1" name="Freeform 10">
                  <a:extLst>
                    <a:ext uri="{FF2B5EF4-FFF2-40B4-BE49-F238E27FC236}">
                      <a16:creationId xmlns:a16="http://schemas.microsoft.com/office/drawing/2014/main" id="{7A452B68-7807-4B0B-B41D-7471C6D106D3}"/>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9" name="Freeform 8">
                <a:extLst>
                  <a:ext uri="{FF2B5EF4-FFF2-40B4-BE49-F238E27FC236}">
                    <a16:creationId xmlns:a16="http://schemas.microsoft.com/office/drawing/2014/main" id="{7935C444-F549-B3CD-F27D-1E8A683FBECE}"/>
                  </a:ext>
                </a:extLst>
              </p:cNvPr>
              <p:cNvSpPr/>
              <p:nvPr/>
            </p:nvSpPr>
            <p:spPr>
              <a:xfrm rot="16200000" flipH="1" flipV="1">
                <a:off x="4294429" y="2444289"/>
                <a:ext cx="4844564"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sp>
        <p:nvSpPr>
          <p:cNvPr id="16" name="Freeform 15">
            <a:extLst>
              <a:ext uri="{FF2B5EF4-FFF2-40B4-BE49-F238E27FC236}">
                <a16:creationId xmlns:a16="http://schemas.microsoft.com/office/drawing/2014/main" id="{3D8F0E7B-330F-FDE6-F26F-3A359EB4507B}"/>
              </a:ext>
            </a:extLst>
          </p:cNvPr>
          <p:cNvSpPr/>
          <p:nvPr/>
        </p:nvSpPr>
        <p:spPr>
          <a:xfrm>
            <a:off x="4197969" y="1223179"/>
            <a:ext cx="7520731" cy="2512590"/>
          </a:xfrm>
          <a:custGeom>
            <a:avLst/>
            <a:gdLst>
              <a:gd name="connsiteX0" fmla="*/ 0 w 9116615"/>
              <a:gd name="connsiteY0" fmla="*/ 0 h 1947915"/>
              <a:gd name="connsiteX1" fmla="*/ 8017713 w 9116615"/>
              <a:gd name="connsiteY1" fmla="*/ 0 h 1947915"/>
              <a:gd name="connsiteX2" fmla="*/ 9116616 w 9116615"/>
              <a:gd name="connsiteY2" fmla="*/ 973958 h 1947915"/>
              <a:gd name="connsiteX3" fmla="*/ 8017713 w 9116615"/>
              <a:gd name="connsiteY3" fmla="*/ 1947916 h 1947915"/>
              <a:gd name="connsiteX4" fmla="*/ 504639 w 9116615"/>
              <a:gd name="connsiteY4" fmla="*/ 1947916 h 194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6615" h="1947915">
                <a:moveTo>
                  <a:pt x="0" y="0"/>
                </a:moveTo>
                <a:lnTo>
                  <a:pt x="8017713" y="0"/>
                </a:lnTo>
                <a:cubicBezTo>
                  <a:pt x="8624781" y="0"/>
                  <a:pt x="9116616" y="436206"/>
                  <a:pt x="9116616" y="973958"/>
                </a:cubicBezTo>
                <a:cubicBezTo>
                  <a:pt x="9116616" y="1511710"/>
                  <a:pt x="8624781" y="1947916"/>
                  <a:pt x="8017713" y="1947916"/>
                </a:cubicBezTo>
                <a:lnTo>
                  <a:pt x="504639" y="1947916"/>
                </a:lnTo>
              </a:path>
            </a:pathLst>
          </a:custGeom>
          <a:noFill/>
          <a:ln w="75039" cap="flat">
            <a:solidFill>
              <a:srgbClr val="EBEBEB"/>
            </a:solid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CDAB62-AAE6-25E5-285B-0491B75F5E5A}"/>
              </a:ext>
            </a:extLst>
          </p:cNvPr>
          <p:cNvSpPr txBox="1"/>
          <p:nvPr/>
        </p:nvSpPr>
        <p:spPr>
          <a:xfrm>
            <a:off x="8932545" y="6231737"/>
            <a:ext cx="2940891" cy="471286"/>
          </a:xfrm>
          <a:prstGeom prst="rect">
            <a:avLst/>
          </a:prstGeom>
          <a:noFill/>
        </p:spPr>
        <p:txBody>
          <a:bodyPr wrap="square">
            <a:spAutoFit/>
          </a:bodyPr>
          <a:lstStyle/>
          <a:p>
            <a:pPr algn="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www.</a:t>
            </a:r>
            <a:r>
              <a:rPr lang="en-IE" sz="2463" b="1"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projectdare</a:t>
            </a: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.eu</a:t>
            </a:r>
            <a:endParaRPr lang="en-IE" sz="2463" dirty="0">
              <a:solidFill>
                <a:schemeClr val="bg1"/>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21" name="TextBox 20">
            <a:extLst>
              <a:ext uri="{FF2B5EF4-FFF2-40B4-BE49-F238E27FC236}">
                <a16:creationId xmlns:a16="http://schemas.microsoft.com/office/drawing/2014/main" id="{930EFB16-DAE9-CC1F-1AE1-D29F6BFBA87B}"/>
              </a:ext>
            </a:extLst>
          </p:cNvPr>
          <p:cNvSpPr txBox="1"/>
          <p:nvPr/>
        </p:nvSpPr>
        <p:spPr>
          <a:xfrm>
            <a:off x="337007" y="2246511"/>
            <a:ext cx="2878830" cy="4244648"/>
          </a:xfrm>
          <a:prstGeom prst="rect">
            <a:avLst/>
          </a:prstGeom>
          <a:noFill/>
        </p:spPr>
        <p:txBody>
          <a:bodyPr wrap="square" rtlCol="0">
            <a:spAutoFit/>
          </a:bodyPr>
          <a:lstStyle/>
          <a:p>
            <a:pPr>
              <a:lnSpc>
                <a:spcPts val="2657"/>
              </a:lnSpc>
            </a:pPr>
            <a:r>
              <a:rPr lang="en-US" sz="2592" b="1" dirty="0">
                <a:solidFill>
                  <a:srgbClr val="DF4625"/>
                </a:solidFill>
                <a:latin typeface="Calibri" panose="020F0502020204030204" pitchFamily="34" charset="0"/>
                <a:cs typeface="Calibri" panose="020F0502020204030204" pitchFamily="34" charset="0"/>
                <a:sym typeface="DINCondensed-Bold"/>
                <a:rtl val="0"/>
              </a:rPr>
              <a:t>Discover the DARE Modules Learning Pathway:</a:t>
            </a:r>
          </a:p>
          <a:p>
            <a:endParaRPr lang="en-US" sz="519" b="1" dirty="0">
              <a:solidFill>
                <a:srgbClr val="DF4625"/>
              </a:solidFill>
              <a:latin typeface="Calibri" panose="020F0502020204030204" pitchFamily="34" charset="0"/>
              <a:cs typeface="Calibri" panose="020F0502020204030204" pitchFamily="34" charset="0"/>
              <a:sym typeface="DINCondensed-Bold"/>
              <a:rtl val="0"/>
            </a:endParaRPr>
          </a:p>
          <a:p>
            <a:r>
              <a:rPr lang="en-US" sz="1427" dirty="0">
                <a:solidFill>
                  <a:srgbClr val="083F59"/>
                </a:solidFill>
                <a:latin typeface="Calibri" panose="020F0502020204030204" pitchFamily="34" charset="0"/>
                <a:cs typeface="Calibri" panose="020F0502020204030204" pitchFamily="34" charset="0"/>
                <a:sym typeface="DINCondensed-Bold"/>
                <a:rtl val="0"/>
              </a:rPr>
              <a:t>Enjoy our learning blocks designed to help SMEs build diverse, equitable and inclusive workplaces. Unlock the power of how DEI to drive the sustainable success of your company. Our practical and interactive Modules deliver real life insights and case studies from a European perspective – Join us in creating workplaces and communities where everyone can thrive!</a:t>
            </a:r>
          </a:p>
          <a:p>
            <a:endParaRPr lang="en-US" sz="2592" b="1" dirty="0">
              <a:solidFill>
                <a:srgbClr val="083F59"/>
              </a:solidFill>
              <a:latin typeface="Calibri" panose="020F0502020204030204" pitchFamily="34" charset="0"/>
              <a:cs typeface="Calibri" panose="020F0502020204030204" pitchFamily="34" charset="0"/>
              <a:sym typeface="DINCondensed-Bold"/>
              <a:rtl val="0"/>
            </a:endParaRPr>
          </a:p>
        </p:txBody>
      </p:sp>
      <p:pic>
        <p:nvPicPr>
          <p:cNvPr id="22" name="Graphic 21">
            <a:extLst>
              <a:ext uri="{FF2B5EF4-FFF2-40B4-BE49-F238E27FC236}">
                <a16:creationId xmlns:a16="http://schemas.microsoft.com/office/drawing/2014/main" id="{FDC9169F-6E8A-8A49-8432-DF4F006F5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48406"/>
            <a:ext cx="2615664" cy="1975094"/>
          </a:xfrm>
          <a:prstGeom prst="rect">
            <a:avLst/>
          </a:prstGeom>
        </p:spPr>
      </p:pic>
      <p:sp>
        <p:nvSpPr>
          <p:cNvPr id="23" name="Freeform 22">
            <a:extLst>
              <a:ext uri="{FF2B5EF4-FFF2-40B4-BE49-F238E27FC236}">
                <a16:creationId xmlns:a16="http://schemas.microsoft.com/office/drawing/2014/main" id="{254C90DB-9DCC-DFBF-630D-B20C4BCEDC9A}"/>
              </a:ext>
            </a:extLst>
          </p:cNvPr>
          <p:cNvSpPr/>
          <p:nvPr/>
        </p:nvSpPr>
        <p:spPr>
          <a:xfrm rot="8334695">
            <a:off x="11158431" y="3289627"/>
            <a:ext cx="440547"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B315D69-886D-2876-0415-805FC7977E8E}"/>
              </a:ext>
            </a:extLst>
          </p:cNvPr>
          <p:cNvGrpSpPr/>
          <p:nvPr/>
        </p:nvGrpSpPr>
        <p:grpSpPr>
          <a:xfrm>
            <a:off x="9200472" y="3281054"/>
            <a:ext cx="2316657" cy="2699718"/>
            <a:chOff x="4098066" y="1041164"/>
            <a:chExt cx="3424918" cy="3991225"/>
          </a:xfrm>
        </p:grpSpPr>
        <p:sp>
          <p:nvSpPr>
            <p:cNvPr id="25" name="Freeform 24">
              <a:extLst>
                <a:ext uri="{FF2B5EF4-FFF2-40B4-BE49-F238E27FC236}">
                  <a16:creationId xmlns:a16="http://schemas.microsoft.com/office/drawing/2014/main" id="{31794C1A-D1DD-335E-4579-B2B1ED42CBA5}"/>
                </a:ext>
              </a:extLst>
            </p:cNvPr>
            <p:cNvSpPr/>
            <p:nvPr/>
          </p:nvSpPr>
          <p:spPr>
            <a:xfrm>
              <a:off x="4098066" y="1498833"/>
              <a:ext cx="2590484"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26" name="Group 25">
              <a:extLst>
                <a:ext uri="{FF2B5EF4-FFF2-40B4-BE49-F238E27FC236}">
                  <a16:creationId xmlns:a16="http://schemas.microsoft.com/office/drawing/2014/main" id="{FA070DF3-20CC-606B-D1CC-D527193CFDB8}"/>
                </a:ext>
              </a:extLst>
            </p:cNvPr>
            <p:cNvGrpSpPr/>
            <p:nvPr/>
          </p:nvGrpSpPr>
          <p:grpSpPr>
            <a:xfrm>
              <a:off x="4225039" y="1041164"/>
              <a:ext cx="3297945" cy="3991225"/>
              <a:chOff x="7601606" y="4265216"/>
              <a:chExt cx="2933962" cy="3550726"/>
            </a:xfrm>
          </p:grpSpPr>
          <p:sp>
            <p:nvSpPr>
              <p:cNvPr id="27" name="TextBox 26">
                <a:extLst>
                  <a:ext uri="{FF2B5EF4-FFF2-40B4-BE49-F238E27FC236}">
                    <a16:creationId xmlns:a16="http://schemas.microsoft.com/office/drawing/2014/main" id="{610DAAEE-00EB-2CF7-CB8F-BE2BF4851F9F}"/>
                  </a:ext>
                </a:extLst>
              </p:cNvPr>
              <p:cNvSpPr txBox="1"/>
              <p:nvPr/>
            </p:nvSpPr>
            <p:spPr>
              <a:xfrm>
                <a:off x="7606343" y="4265216"/>
                <a:ext cx="1799121" cy="445215"/>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4</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28" name="TextBox 27">
                <a:extLst>
                  <a:ext uri="{FF2B5EF4-FFF2-40B4-BE49-F238E27FC236}">
                    <a16:creationId xmlns:a16="http://schemas.microsoft.com/office/drawing/2014/main" id="{B6F884DD-DB8A-50F7-E751-80221559FCDB}"/>
                  </a:ext>
                </a:extLst>
              </p:cNvPr>
              <p:cNvSpPr txBox="1"/>
              <p:nvPr/>
            </p:nvSpPr>
            <p:spPr>
              <a:xfrm>
                <a:off x="7642196" y="4689513"/>
                <a:ext cx="2056959" cy="402297"/>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Building an Inclusive Company Culture in SMEs </a:t>
                </a:r>
              </a:p>
            </p:txBody>
          </p:sp>
          <p:sp>
            <p:nvSpPr>
              <p:cNvPr id="29" name="TextBox 28">
                <a:extLst>
                  <a:ext uri="{FF2B5EF4-FFF2-40B4-BE49-F238E27FC236}">
                    <a16:creationId xmlns:a16="http://schemas.microsoft.com/office/drawing/2014/main" id="{485294AE-D03C-9A0A-934F-103E8DDFC180}"/>
                  </a:ext>
                </a:extLst>
              </p:cNvPr>
              <p:cNvSpPr txBox="1"/>
              <p:nvPr/>
            </p:nvSpPr>
            <p:spPr>
              <a:xfrm>
                <a:off x="7601606" y="5113364"/>
                <a:ext cx="2933962" cy="2702578"/>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Build an inclusive company culture. Design and deliver a strategic cultural change audit, review policies and practices and empower teams through reward and recognition.</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Understand and Build an Inclusive Company Culture.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Design and Deliver a Strategic Cultural Change Audit.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Support Management in Creating a Workplace of Belonging.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From Policies to Practice: Cultivating a Culture of Inclusion.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Empower Teams Through DEI Collaboration, ERGs, and Recognition.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0" name="Group 29">
            <a:extLst>
              <a:ext uri="{FF2B5EF4-FFF2-40B4-BE49-F238E27FC236}">
                <a16:creationId xmlns:a16="http://schemas.microsoft.com/office/drawing/2014/main" id="{7B0BBF65-50F6-0D6E-AF18-6CEB1DA038D4}"/>
              </a:ext>
            </a:extLst>
          </p:cNvPr>
          <p:cNvGrpSpPr/>
          <p:nvPr/>
        </p:nvGrpSpPr>
        <p:grpSpPr>
          <a:xfrm>
            <a:off x="6907126" y="3264327"/>
            <a:ext cx="1947038" cy="2372485"/>
            <a:chOff x="4098066" y="1013209"/>
            <a:chExt cx="2878476" cy="3507453"/>
          </a:xfrm>
        </p:grpSpPr>
        <p:sp>
          <p:nvSpPr>
            <p:cNvPr id="31" name="Freeform 30">
              <a:extLst>
                <a:ext uri="{FF2B5EF4-FFF2-40B4-BE49-F238E27FC236}">
                  <a16:creationId xmlns:a16="http://schemas.microsoft.com/office/drawing/2014/main" id="{7D611B26-5299-52BC-336A-250D3221698C}"/>
                </a:ext>
              </a:extLst>
            </p:cNvPr>
            <p:cNvSpPr/>
            <p:nvPr/>
          </p:nvSpPr>
          <p:spPr>
            <a:xfrm>
              <a:off x="4098066" y="1498833"/>
              <a:ext cx="22326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C0C59228-F5A7-FD61-F71A-CA068253426E}"/>
                </a:ext>
              </a:extLst>
            </p:cNvPr>
            <p:cNvGrpSpPr/>
            <p:nvPr/>
          </p:nvGrpSpPr>
          <p:grpSpPr>
            <a:xfrm>
              <a:off x="4203213" y="1013209"/>
              <a:ext cx="2773329" cy="3507453"/>
              <a:chOff x="7582189" y="4240348"/>
              <a:chExt cx="2467246" cy="3120347"/>
            </a:xfrm>
          </p:grpSpPr>
          <p:sp>
            <p:nvSpPr>
              <p:cNvPr id="33" name="TextBox 32">
                <a:extLst>
                  <a:ext uri="{FF2B5EF4-FFF2-40B4-BE49-F238E27FC236}">
                    <a16:creationId xmlns:a16="http://schemas.microsoft.com/office/drawing/2014/main" id="{BD3C1FD1-DF08-44FE-89BF-7A02178F179C}"/>
                  </a:ext>
                </a:extLst>
              </p:cNvPr>
              <p:cNvSpPr txBox="1"/>
              <p:nvPr/>
            </p:nvSpPr>
            <p:spPr>
              <a:xfrm>
                <a:off x="7582189" y="4240348"/>
                <a:ext cx="1799121"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5</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34" name="TextBox 33">
                <a:extLst>
                  <a:ext uri="{FF2B5EF4-FFF2-40B4-BE49-F238E27FC236}">
                    <a16:creationId xmlns:a16="http://schemas.microsoft.com/office/drawing/2014/main" id="{2B2F2692-B116-5AD1-648D-55525C7DF102}"/>
                  </a:ext>
                </a:extLst>
              </p:cNvPr>
              <p:cNvSpPr txBox="1"/>
              <p:nvPr/>
            </p:nvSpPr>
            <p:spPr>
              <a:xfrm>
                <a:off x="7642196" y="4689512"/>
                <a:ext cx="1621691" cy="402213"/>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Marketing For SMEs </a:t>
                </a:r>
              </a:p>
            </p:txBody>
          </p:sp>
          <p:sp>
            <p:nvSpPr>
              <p:cNvPr id="35" name="TextBox 34">
                <a:extLst>
                  <a:ext uri="{FF2B5EF4-FFF2-40B4-BE49-F238E27FC236}">
                    <a16:creationId xmlns:a16="http://schemas.microsoft.com/office/drawing/2014/main" id="{5377FB03-17CD-A91E-2792-3012DE40073E}"/>
                  </a:ext>
                </a:extLst>
              </p:cNvPr>
              <p:cNvSpPr txBox="1"/>
              <p:nvPr/>
            </p:nvSpPr>
            <p:spPr>
              <a:xfrm>
                <a:off x="7601606" y="5113364"/>
                <a:ext cx="2447829" cy="2247331"/>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Embed inclusivity into branding. Understand the needs of diverse audiences. Craft strategic inclusive marketing campaigns.</a:t>
                </a:r>
              </a:p>
              <a:p>
                <a:pPr marL="322057" indent="-322057">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The Power of Inclusive Marketing for SME Brands.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Understand Your Customers and Overcome Marketing Barriers.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Crafting Inclusive Marketing Campaigns.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22057" indent="-322057">
                  <a:lnSpc>
                    <a:spcPts val="891"/>
                  </a:lnSpc>
                  <a:buClr>
                    <a:srgbClr val="DF4625"/>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6" name="Group 35">
            <a:extLst>
              <a:ext uri="{FF2B5EF4-FFF2-40B4-BE49-F238E27FC236}">
                <a16:creationId xmlns:a16="http://schemas.microsoft.com/office/drawing/2014/main" id="{436E6C5D-D37B-D890-644B-58032AFA3F8C}"/>
              </a:ext>
            </a:extLst>
          </p:cNvPr>
          <p:cNvGrpSpPr/>
          <p:nvPr/>
        </p:nvGrpSpPr>
        <p:grpSpPr>
          <a:xfrm>
            <a:off x="4126972" y="3264753"/>
            <a:ext cx="2364319" cy="2828083"/>
            <a:chOff x="4098066" y="1021997"/>
            <a:chExt cx="3495377" cy="4181002"/>
          </a:xfrm>
        </p:grpSpPr>
        <p:sp>
          <p:nvSpPr>
            <p:cNvPr id="37" name="Freeform 36">
              <a:extLst>
                <a:ext uri="{FF2B5EF4-FFF2-40B4-BE49-F238E27FC236}">
                  <a16:creationId xmlns:a16="http://schemas.microsoft.com/office/drawing/2014/main" id="{372A72D5-087D-10CB-9E31-C050DC80F392}"/>
                </a:ext>
              </a:extLst>
            </p:cNvPr>
            <p:cNvSpPr/>
            <p:nvPr/>
          </p:nvSpPr>
          <p:spPr>
            <a:xfrm>
              <a:off x="4098066" y="1498833"/>
              <a:ext cx="231214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7B937044-972A-3227-A279-9A3277B0D2B2}"/>
                </a:ext>
              </a:extLst>
            </p:cNvPr>
            <p:cNvGrpSpPr/>
            <p:nvPr/>
          </p:nvGrpSpPr>
          <p:grpSpPr>
            <a:xfrm>
              <a:off x="4203028" y="1021997"/>
              <a:ext cx="3390415" cy="4181002"/>
              <a:chOff x="7582026" y="4248166"/>
              <a:chExt cx="3016227" cy="3719559"/>
            </a:xfrm>
          </p:grpSpPr>
          <p:sp>
            <p:nvSpPr>
              <p:cNvPr id="39" name="TextBox 38">
                <a:extLst>
                  <a:ext uri="{FF2B5EF4-FFF2-40B4-BE49-F238E27FC236}">
                    <a16:creationId xmlns:a16="http://schemas.microsoft.com/office/drawing/2014/main" id="{70A78C04-417A-CA86-DF58-FE839E51F888}"/>
                  </a:ext>
                </a:extLst>
              </p:cNvPr>
              <p:cNvSpPr txBox="1"/>
              <p:nvPr/>
            </p:nvSpPr>
            <p:spPr>
              <a:xfrm>
                <a:off x="7582026" y="4248166"/>
                <a:ext cx="235952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6 </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40" name="TextBox 39">
                <a:extLst>
                  <a:ext uri="{FF2B5EF4-FFF2-40B4-BE49-F238E27FC236}">
                    <a16:creationId xmlns:a16="http://schemas.microsoft.com/office/drawing/2014/main" id="{38E80EE9-41E0-E887-7D31-ECDA010BD897}"/>
                  </a:ext>
                </a:extLst>
              </p:cNvPr>
              <p:cNvSpPr txBox="1"/>
              <p:nvPr/>
            </p:nvSpPr>
            <p:spPr>
              <a:xfrm>
                <a:off x="7642196" y="4689513"/>
                <a:ext cx="1893323"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Community Engagement for SMEs </a:t>
                </a:r>
              </a:p>
            </p:txBody>
          </p:sp>
          <p:sp>
            <p:nvSpPr>
              <p:cNvPr id="41" name="TextBox 40">
                <a:extLst>
                  <a:ext uri="{FF2B5EF4-FFF2-40B4-BE49-F238E27FC236}">
                    <a16:creationId xmlns:a16="http://schemas.microsoft.com/office/drawing/2014/main" id="{1596703B-C487-235C-D089-9845D009B45B}"/>
                  </a:ext>
                </a:extLst>
              </p:cNvPr>
              <p:cNvSpPr txBox="1"/>
              <p:nvPr/>
            </p:nvSpPr>
            <p:spPr>
              <a:xfrm>
                <a:off x="7601606" y="5113365"/>
                <a:ext cx="2996647" cy="2854360"/>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Learn the six core principles of inclusive community engagement. Understand the four layers to community context and prepare an effective Engagement Framework and Action Plan</a:t>
                </a:r>
                <a:r>
                  <a:rPr lang="en-US" sz="875" dirty="0">
                    <a:ln/>
                    <a:solidFill>
                      <a:srgbClr val="083F59"/>
                    </a:solidFill>
                    <a:latin typeface="Calibri" panose="020F0502020204030204" pitchFamily="34" charset="0"/>
                    <a:cs typeface="Calibri" panose="020F0502020204030204" pitchFamily="34" charset="0"/>
                    <a:sym typeface="Avenir-Black"/>
                    <a:rtl val="0"/>
                  </a:rPr>
                  <a:t>.</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	Foundations of Inclusive Community Engagement.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	Understand &amp; Engage Your Community.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	Ensuring Inclusive Engagement through Shared Value.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dirty="0">
                    <a:ln/>
                    <a:solidFill>
                      <a:srgbClr val="083F59"/>
                    </a:solidFill>
                    <a:latin typeface="Calibri" panose="020F0502020204030204" pitchFamily="34" charset="0"/>
                    <a:cs typeface="Calibri" panose="020F0502020204030204" pitchFamily="34" charset="0"/>
                    <a:sym typeface="Avenir-Black"/>
                    <a:rtl val="0"/>
                  </a:rPr>
                  <a:t>	Prepare for an Effective Community Engagement Framework.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dirty="0">
                    <a:ln/>
                    <a:solidFill>
                      <a:srgbClr val="083F59"/>
                    </a:solidFill>
                    <a:latin typeface="Calibri" panose="020F0502020204030204" pitchFamily="34" charset="0"/>
                    <a:cs typeface="Calibri" panose="020F0502020204030204" pitchFamily="34" charset="0"/>
                    <a:sym typeface="Avenir-Black"/>
                    <a:rtl val="0"/>
                  </a:rPr>
                  <a:t>	Create a Community Engagement Framework &amp; Action Plan. </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42" name="Freeform 41">
            <a:extLst>
              <a:ext uri="{FF2B5EF4-FFF2-40B4-BE49-F238E27FC236}">
                <a16:creationId xmlns:a16="http://schemas.microsoft.com/office/drawing/2014/main" id="{CBB819DA-C5F5-B45A-37D9-E9EB391E6357}"/>
              </a:ext>
            </a:extLst>
          </p:cNvPr>
          <p:cNvSpPr/>
          <p:nvPr/>
        </p:nvSpPr>
        <p:spPr>
          <a:xfrm>
            <a:off x="8671172" y="3657721"/>
            <a:ext cx="423041" cy="158173"/>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3" name="Freeform 42">
            <a:extLst>
              <a:ext uri="{FF2B5EF4-FFF2-40B4-BE49-F238E27FC236}">
                <a16:creationId xmlns:a16="http://schemas.microsoft.com/office/drawing/2014/main" id="{A72DA418-8663-01A4-E4A8-4ADED866CC94}"/>
              </a:ext>
            </a:extLst>
          </p:cNvPr>
          <p:cNvSpPr/>
          <p:nvPr/>
        </p:nvSpPr>
        <p:spPr>
          <a:xfrm>
            <a:off x="6308659" y="3619564"/>
            <a:ext cx="35828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4" name="Graphic 4">
            <a:extLst>
              <a:ext uri="{FF2B5EF4-FFF2-40B4-BE49-F238E27FC236}">
                <a16:creationId xmlns:a16="http://schemas.microsoft.com/office/drawing/2014/main" id="{6640C839-541A-1FB0-F490-13C4A8A2E896}"/>
              </a:ext>
            </a:extLst>
          </p:cNvPr>
          <p:cNvGrpSpPr/>
          <p:nvPr/>
        </p:nvGrpSpPr>
        <p:grpSpPr>
          <a:xfrm>
            <a:off x="8718922" y="3548654"/>
            <a:ext cx="327630" cy="347436"/>
            <a:chOff x="3517492" y="4552347"/>
            <a:chExt cx="430907" cy="456956"/>
          </a:xfrm>
          <a:solidFill>
            <a:srgbClr val="083F59"/>
          </a:solidFill>
        </p:grpSpPr>
        <p:sp>
          <p:nvSpPr>
            <p:cNvPr id="45" name="Freeform 44">
              <a:extLst>
                <a:ext uri="{FF2B5EF4-FFF2-40B4-BE49-F238E27FC236}">
                  <a16:creationId xmlns:a16="http://schemas.microsoft.com/office/drawing/2014/main" id="{3784C002-52DC-3AD1-8346-E19985897F28}"/>
                </a:ext>
              </a:extLst>
            </p:cNvPr>
            <p:cNvSpPr/>
            <p:nvPr/>
          </p:nvSpPr>
          <p:spPr>
            <a:xfrm>
              <a:off x="3829636" y="4853011"/>
              <a:ext cx="41501" cy="43267"/>
            </a:xfrm>
            <a:custGeom>
              <a:avLst/>
              <a:gdLst>
                <a:gd name="connsiteX0" fmla="*/ 20750 w 41501"/>
                <a:gd name="connsiteY0" fmla="*/ 14128 h 43267"/>
                <a:gd name="connsiteX1" fmla="*/ 27373 w 41501"/>
                <a:gd name="connsiteY1" fmla="*/ 21192 h 43267"/>
                <a:gd name="connsiteX2" fmla="*/ 20750 w 41501"/>
                <a:gd name="connsiteY2" fmla="*/ 28256 h 43267"/>
                <a:gd name="connsiteX3" fmla="*/ 14128 w 41501"/>
                <a:gd name="connsiteY3" fmla="*/ 21192 h 43267"/>
                <a:gd name="connsiteX4" fmla="*/ 20750 w 41501"/>
                <a:gd name="connsiteY4" fmla="*/ 14128 h 43267"/>
                <a:gd name="connsiteX5" fmla="*/ 20750 w 41501"/>
                <a:gd name="connsiteY5" fmla="*/ 43268 h 43267"/>
                <a:gd name="connsiteX6" fmla="*/ 41501 w 41501"/>
                <a:gd name="connsiteY6" fmla="*/ 21634 h 43267"/>
                <a:gd name="connsiteX7" fmla="*/ 20750 w 41501"/>
                <a:gd name="connsiteY7" fmla="*/ 0 h 43267"/>
                <a:gd name="connsiteX8" fmla="*/ 0 w 41501"/>
                <a:gd name="connsiteY8" fmla="*/ 21634 h 43267"/>
                <a:gd name="connsiteX9" fmla="*/ 20750 w 41501"/>
                <a:gd name="connsiteY9" fmla="*/ 43268 h 4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01" h="43267">
                  <a:moveTo>
                    <a:pt x="20750" y="14128"/>
                  </a:moveTo>
                  <a:cubicBezTo>
                    <a:pt x="24724" y="14128"/>
                    <a:pt x="27373" y="17219"/>
                    <a:pt x="27373" y="21192"/>
                  </a:cubicBezTo>
                  <a:cubicBezTo>
                    <a:pt x="27373" y="25166"/>
                    <a:pt x="24283" y="28256"/>
                    <a:pt x="20750" y="28256"/>
                  </a:cubicBezTo>
                  <a:cubicBezTo>
                    <a:pt x="17218" y="28256"/>
                    <a:pt x="14128" y="25166"/>
                    <a:pt x="14128" y="21192"/>
                  </a:cubicBezTo>
                  <a:cubicBezTo>
                    <a:pt x="14128" y="17219"/>
                    <a:pt x="16777" y="14128"/>
                    <a:pt x="20750" y="14128"/>
                  </a:cubicBezTo>
                  <a:close/>
                  <a:moveTo>
                    <a:pt x="20750" y="43268"/>
                  </a:moveTo>
                  <a:cubicBezTo>
                    <a:pt x="32230" y="43268"/>
                    <a:pt x="41501" y="33555"/>
                    <a:pt x="41501" y="21634"/>
                  </a:cubicBezTo>
                  <a:cubicBezTo>
                    <a:pt x="41501" y="9713"/>
                    <a:pt x="32230" y="0"/>
                    <a:pt x="20750" y="0"/>
                  </a:cubicBezTo>
                  <a:cubicBezTo>
                    <a:pt x="9271" y="0"/>
                    <a:pt x="0" y="9713"/>
                    <a:pt x="0" y="21634"/>
                  </a:cubicBezTo>
                  <a:cubicBezTo>
                    <a:pt x="0" y="33555"/>
                    <a:pt x="9271" y="43268"/>
                    <a:pt x="20750" y="4326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6" name="Graphic 4">
              <a:extLst>
                <a:ext uri="{FF2B5EF4-FFF2-40B4-BE49-F238E27FC236}">
                  <a16:creationId xmlns:a16="http://schemas.microsoft.com/office/drawing/2014/main" id="{FE0771BD-7FB3-CD03-117C-E55840A931E8}"/>
                </a:ext>
              </a:extLst>
            </p:cNvPr>
            <p:cNvGrpSpPr/>
            <p:nvPr/>
          </p:nvGrpSpPr>
          <p:grpSpPr>
            <a:xfrm>
              <a:off x="3517492" y="4552347"/>
              <a:ext cx="430907" cy="456956"/>
              <a:chOff x="3517492" y="4552347"/>
              <a:chExt cx="430907" cy="456956"/>
            </a:xfrm>
            <a:grpFill/>
          </p:grpSpPr>
          <p:sp>
            <p:nvSpPr>
              <p:cNvPr id="47" name="Freeform 46">
                <a:extLst>
                  <a:ext uri="{FF2B5EF4-FFF2-40B4-BE49-F238E27FC236}">
                    <a16:creationId xmlns:a16="http://schemas.microsoft.com/office/drawing/2014/main" id="{A1D3556F-92F8-F8D7-8FF3-ECA80D29F5D3}"/>
                  </a:ext>
                </a:extLst>
              </p:cNvPr>
              <p:cNvSpPr/>
              <p:nvPr/>
            </p:nvSpPr>
            <p:spPr>
              <a:xfrm>
                <a:off x="3860541" y="4562502"/>
                <a:ext cx="80795" cy="84768"/>
              </a:xfrm>
              <a:custGeom>
                <a:avLst/>
                <a:gdLst>
                  <a:gd name="connsiteX0" fmla="*/ 38411 w 80795"/>
                  <a:gd name="connsiteY0" fmla="*/ 0 h 84768"/>
                  <a:gd name="connsiteX1" fmla="*/ 80795 w 80795"/>
                  <a:gd name="connsiteY1" fmla="*/ 44592 h 84768"/>
                  <a:gd name="connsiteX2" fmla="*/ 68433 w 80795"/>
                  <a:gd name="connsiteY2" fmla="*/ 75938 h 84768"/>
                  <a:gd name="connsiteX3" fmla="*/ 60044 w 80795"/>
                  <a:gd name="connsiteY3" fmla="*/ 84769 h 84768"/>
                  <a:gd name="connsiteX4" fmla="*/ 0 w 80795"/>
                  <a:gd name="connsiteY4" fmla="*/ 21634 h 84768"/>
                  <a:gd name="connsiteX5" fmla="*/ 8388 w 80795"/>
                  <a:gd name="connsiteY5" fmla="*/ 12804 h 84768"/>
                  <a:gd name="connsiteX6" fmla="*/ 38411 w 80795"/>
                  <a:gd name="connsiteY6" fmla="*/ 0 h 8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795" h="84768">
                    <a:moveTo>
                      <a:pt x="38411" y="0"/>
                    </a:moveTo>
                    <a:cubicBezTo>
                      <a:pt x="61811" y="0"/>
                      <a:pt x="80795" y="20309"/>
                      <a:pt x="80795" y="44592"/>
                    </a:cubicBezTo>
                    <a:cubicBezTo>
                      <a:pt x="80795" y="56512"/>
                      <a:pt x="76380" y="67992"/>
                      <a:pt x="68433" y="75938"/>
                    </a:cubicBezTo>
                    <a:lnTo>
                      <a:pt x="60044" y="84769"/>
                    </a:lnTo>
                    <a:lnTo>
                      <a:pt x="0" y="21634"/>
                    </a:lnTo>
                    <a:lnTo>
                      <a:pt x="8388" y="12804"/>
                    </a:lnTo>
                    <a:cubicBezTo>
                      <a:pt x="16335" y="4415"/>
                      <a:pt x="27373" y="0"/>
                      <a:pt x="38411" y="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8" name="Freeform 47">
                <a:extLst>
                  <a:ext uri="{FF2B5EF4-FFF2-40B4-BE49-F238E27FC236}">
                    <a16:creationId xmlns:a16="http://schemas.microsoft.com/office/drawing/2014/main" id="{4AAD3872-E26E-F06F-6EA0-C347C48B9E4B}"/>
                  </a:ext>
                </a:extLst>
              </p:cNvPr>
              <p:cNvSpPr/>
              <p:nvPr/>
            </p:nvSpPr>
            <p:spPr>
              <a:xfrm>
                <a:off x="3705132" y="4659633"/>
                <a:ext cx="144813" cy="242827"/>
              </a:xfrm>
              <a:custGeom>
                <a:avLst/>
                <a:gdLst>
                  <a:gd name="connsiteX0" fmla="*/ 144813 w 144813"/>
                  <a:gd name="connsiteY0" fmla="*/ 116999 h 242827"/>
                  <a:gd name="connsiteX1" fmla="*/ 107285 w 144813"/>
                  <a:gd name="connsiteY1" fmla="*/ 194262 h 242827"/>
                  <a:gd name="connsiteX2" fmla="*/ 72848 w 144813"/>
                  <a:gd name="connsiteY2" fmla="*/ 242827 h 242827"/>
                  <a:gd name="connsiteX3" fmla="*/ 68433 w 144813"/>
                  <a:gd name="connsiteY3" fmla="*/ 242386 h 242827"/>
                  <a:gd name="connsiteX4" fmla="*/ 41060 w 144813"/>
                  <a:gd name="connsiteY4" fmla="*/ 242386 h 242827"/>
                  <a:gd name="connsiteX5" fmla="*/ 41060 w 144813"/>
                  <a:gd name="connsiteY5" fmla="*/ 205299 h 242827"/>
                  <a:gd name="connsiteX6" fmla="*/ 20309 w 144813"/>
                  <a:gd name="connsiteY6" fmla="*/ 183224 h 242827"/>
                  <a:gd name="connsiteX7" fmla="*/ 6623 w 144813"/>
                  <a:gd name="connsiteY7" fmla="*/ 183224 h 242827"/>
                  <a:gd name="connsiteX8" fmla="*/ 0 w 144813"/>
                  <a:gd name="connsiteY8" fmla="*/ 176160 h 242827"/>
                  <a:gd name="connsiteX9" fmla="*/ 6623 w 144813"/>
                  <a:gd name="connsiteY9" fmla="*/ 169096 h 242827"/>
                  <a:gd name="connsiteX10" fmla="*/ 75497 w 144813"/>
                  <a:gd name="connsiteY10" fmla="*/ 169096 h 242827"/>
                  <a:gd name="connsiteX11" fmla="*/ 96248 w 144813"/>
                  <a:gd name="connsiteY11" fmla="*/ 147021 h 242827"/>
                  <a:gd name="connsiteX12" fmla="*/ 75497 w 144813"/>
                  <a:gd name="connsiteY12" fmla="*/ 124945 h 242827"/>
                  <a:gd name="connsiteX13" fmla="*/ 20309 w 144813"/>
                  <a:gd name="connsiteY13" fmla="*/ 124945 h 242827"/>
                  <a:gd name="connsiteX14" fmla="*/ 13687 w 144813"/>
                  <a:gd name="connsiteY14" fmla="*/ 117881 h 242827"/>
                  <a:gd name="connsiteX15" fmla="*/ 13687 w 144813"/>
                  <a:gd name="connsiteY15" fmla="*/ 95806 h 242827"/>
                  <a:gd name="connsiteX16" fmla="*/ 48124 w 144813"/>
                  <a:gd name="connsiteY16" fmla="*/ 95806 h 242827"/>
                  <a:gd name="connsiteX17" fmla="*/ 82561 w 144813"/>
                  <a:gd name="connsiteY17" fmla="*/ 58720 h 242827"/>
                  <a:gd name="connsiteX18" fmla="*/ 48124 w 144813"/>
                  <a:gd name="connsiteY18" fmla="*/ 21634 h 242827"/>
                  <a:gd name="connsiteX19" fmla="*/ 47682 w 144813"/>
                  <a:gd name="connsiteY19" fmla="*/ 21634 h 242827"/>
                  <a:gd name="connsiteX20" fmla="*/ 48124 w 144813"/>
                  <a:gd name="connsiteY20" fmla="*/ 14128 h 242827"/>
                  <a:gd name="connsiteX21" fmla="*/ 46358 w 144813"/>
                  <a:gd name="connsiteY21" fmla="*/ 0 h 242827"/>
                  <a:gd name="connsiteX22" fmla="*/ 144813 w 144813"/>
                  <a:gd name="connsiteY22" fmla="*/ 116999 h 24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813" h="242827">
                    <a:moveTo>
                      <a:pt x="144813" y="116999"/>
                    </a:moveTo>
                    <a:cubicBezTo>
                      <a:pt x="144813" y="155409"/>
                      <a:pt x="126712" y="174394"/>
                      <a:pt x="107285" y="194262"/>
                    </a:cubicBezTo>
                    <a:cubicBezTo>
                      <a:pt x="94040" y="208390"/>
                      <a:pt x="80354" y="222076"/>
                      <a:pt x="72848" y="242827"/>
                    </a:cubicBezTo>
                    <a:cubicBezTo>
                      <a:pt x="71524" y="242386"/>
                      <a:pt x="70199" y="242386"/>
                      <a:pt x="68433" y="242386"/>
                    </a:cubicBezTo>
                    <a:lnTo>
                      <a:pt x="41060" y="242386"/>
                    </a:lnTo>
                    <a:lnTo>
                      <a:pt x="41060" y="205299"/>
                    </a:lnTo>
                    <a:cubicBezTo>
                      <a:pt x="41060" y="192937"/>
                      <a:pt x="31788" y="183224"/>
                      <a:pt x="20309" y="183224"/>
                    </a:cubicBezTo>
                    <a:lnTo>
                      <a:pt x="6623" y="183224"/>
                    </a:lnTo>
                    <a:cubicBezTo>
                      <a:pt x="2649" y="183224"/>
                      <a:pt x="0" y="180133"/>
                      <a:pt x="0" y="176160"/>
                    </a:cubicBezTo>
                    <a:cubicBezTo>
                      <a:pt x="0" y="172187"/>
                      <a:pt x="3091" y="169096"/>
                      <a:pt x="6623" y="169096"/>
                    </a:cubicBezTo>
                    <a:lnTo>
                      <a:pt x="75497" y="169096"/>
                    </a:lnTo>
                    <a:cubicBezTo>
                      <a:pt x="86976" y="169096"/>
                      <a:pt x="96248" y="159383"/>
                      <a:pt x="96248" y="147021"/>
                    </a:cubicBezTo>
                    <a:cubicBezTo>
                      <a:pt x="96248" y="134659"/>
                      <a:pt x="86976" y="124945"/>
                      <a:pt x="75497" y="124945"/>
                    </a:cubicBezTo>
                    <a:lnTo>
                      <a:pt x="20309" y="124945"/>
                    </a:lnTo>
                    <a:cubicBezTo>
                      <a:pt x="16336" y="124945"/>
                      <a:pt x="13687" y="121855"/>
                      <a:pt x="13687" y="117881"/>
                    </a:cubicBezTo>
                    <a:lnTo>
                      <a:pt x="13687" y="95806"/>
                    </a:lnTo>
                    <a:lnTo>
                      <a:pt x="48124" y="95806"/>
                    </a:lnTo>
                    <a:cubicBezTo>
                      <a:pt x="67109" y="95806"/>
                      <a:pt x="82561" y="79029"/>
                      <a:pt x="82561" y="58720"/>
                    </a:cubicBezTo>
                    <a:cubicBezTo>
                      <a:pt x="82561" y="38411"/>
                      <a:pt x="67109" y="21634"/>
                      <a:pt x="48124" y="21634"/>
                    </a:cubicBezTo>
                    <a:lnTo>
                      <a:pt x="47682" y="21634"/>
                    </a:lnTo>
                    <a:cubicBezTo>
                      <a:pt x="48124" y="19426"/>
                      <a:pt x="48124" y="16777"/>
                      <a:pt x="48124" y="14128"/>
                    </a:cubicBezTo>
                    <a:cubicBezTo>
                      <a:pt x="48124" y="9271"/>
                      <a:pt x="47682" y="4856"/>
                      <a:pt x="46358" y="0"/>
                    </a:cubicBezTo>
                    <a:cubicBezTo>
                      <a:pt x="101546" y="6181"/>
                      <a:pt x="144813" y="56512"/>
                      <a:pt x="144813" y="116999"/>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9" name="Freeform 48">
                <a:extLst>
                  <a:ext uri="{FF2B5EF4-FFF2-40B4-BE49-F238E27FC236}">
                    <a16:creationId xmlns:a16="http://schemas.microsoft.com/office/drawing/2014/main" id="{7C92ED51-96B5-D4B3-6A29-74264F5F42C0}"/>
                  </a:ext>
                </a:extLst>
              </p:cNvPr>
              <p:cNvSpPr/>
              <p:nvPr/>
            </p:nvSpPr>
            <p:spPr>
              <a:xfrm>
                <a:off x="3517492" y="4552347"/>
                <a:ext cx="430907" cy="456956"/>
              </a:xfrm>
              <a:custGeom>
                <a:avLst/>
                <a:gdLst>
                  <a:gd name="connsiteX0" fmla="*/ 417221 w 430907"/>
                  <a:gd name="connsiteY0" fmla="*/ 331569 h 456956"/>
                  <a:gd name="connsiteX1" fmla="*/ 417221 w 430907"/>
                  <a:gd name="connsiteY1" fmla="*/ 331569 h 456956"/>
                  <a:gd name="connsiteX2" fmla="*/ 391614 w 430907"/>
                  <a:gd name="connsiteY2" fmla="*/ 349672 h 456956"/>
                  <a:gd name="connsiteX3" fmla="*/ 397354 w 430907"/>
                  <a:gd name="connsiteY3" fmla="*/ 381018 h 456956"/>
                  <a:gd name="connsiteX4" fmla="*/ 397795 w 430907"/>
                  <a:gd name="connsiteY4" fmla="*/ 381460 h 456956"/>
                  <a:gd name="connsiteX5" fmla="*/ 388082 w 430907"/>
                  <a:gd name="connsiteY5" fmla="*/ 391614 h 456956"/>
                  <a:gd name="connsiteX6" fmla="*/ 387640 w 430907"/>
                  <a:gd name="connsiteY6" fmla="*/ 391172 h 456956"/>
                  <a:gd name="connsiteX7" fmla="*/ 357618 w 430907"/>
                  <a:gd name="connsiteY7" fmla="*/ 384992 h 456956"/>
                  <a:gd name="connsiteX8" fmla="*/ 340841 w 430907"/>
                  <a:gd name="connsiteY8" fmla="*/ 411482 h 456956"/>
                  <a:gd name="connsiteX9" fmla="*/ 340841 w 430907"/>
                  <a:gd name="connsiteY9" fmla="*/ 411923 h 456956"/>
                  <a:gd name="connsiteX10" fmla="*/ 326713 w 430907"/>
                  <a:gd name="connsiteY10" fmla="*/ 411923 h 456956"/>
                  <a:gd name="connsiteX11" fmla="*/ 326713 w 430907"/>
                  <a:gd name="connsiteY11" fmla="*/ 412365 h 456956"/>
                  <a:gd name="connsiteX12" fmla="*/ 309936 w 430907"/>
                  <a:gd name="connsiteY12" fmla="*/ 385433 h 456956"/>
                  <a:gd name="connsiteX13" fmla="*/ 280355 w 430907"/>
                  <a:gd name="connsiteY13" fmla="*/ 391614 h 456956"/>
                  <a:gd name="connsiteX14" fmla="*/ 279913 w 430907"/>
                  <a:gd name="connsiteY14" fmla="*/ 392056 h 456956"/>
                  <a:gd name="connsiteX15" fmla="*/ 270642 w 430907"/>
                  <a:gd name="connsiteY15" fmla="*/ 382342 h 456956"/>
                  <a:gd name="connsiteX16" fmla="*/ 271525 w 430907"/>
                  <a:gd name="connsiteY16" fmla="*/ 376162 h 456956"/>
                  <a:gd name="connsiteX17" fmla="*/ 266668 w 430907"/>
                  <a:gd name="connsiteY17" fmla="*/ 362475 h 456956"/>
                  <a:gd name="connsiteX18" fmla="*/ 285653 w 430907"/>
                  <a:gd name="connsiteY18" fmla="*/ 331128 h 456956"/>
                  <a:gd name="connsiteX19" fmla="*/ 333777 w 430907"/>
                  <a:gd name="connsiteY19" fmla="*/ 376603 h 456956"/>
                  <a:gd name="connsiteX20" fmla="*/ 382342 w 430907"/>
                  <a:gd name="connsiteY20" fmla="*/ 324947 h 456956"/>
                  <a:gd name="connsiteX21" fmla="*/ 333777 w 430907"/>
                  <a:gd name="connsiteY21" fmla="*/ 273291 h 456956"/>
                  <a:gd name="connsiteX22" fmla="*/ 331569 w 430907"/>
                  <a:gd name="connsiteY22" fmla="*/ 273291 h 456956"/>
                  <a:gd name="connsiteX23" fmla="*/ 340399 w 430907"/>
                  <a:gd name="connsiteY23" fmla="*/ 236646 h 456956"/>
                  <a:gd name="connsiteX24" fmla="*/ 340841 w 430907"/>
                  <a:gd name="connsiteY24" fmla="*/ 236646 h 456956"/>
                  <a:gd name="connsiteX25" fmla="*/ 340841 w 430907"/>
                  <a:gd name="connsiteY25" fmla="*/ 237088 h 456956"/>
                  <a:gd name="connsiteX26" fmla="*/ 357618 w 430907"/>
                  <a:gd name="connsiteY26" fmla="*/ 264020 h 456956"/>
                  <a:gd name="connsiteX27" fmla="*/ 387199 w 430907"/>
                  <a:gd name="connsiteY27" fmla="*/ 257838 h 456956"/>
                  <a:gd name="connsiteX28" fmla="*/ 387640 w 430907"/>
                  <a:gd name="connsiteY28" fmla="*/ 257397 h 456956"/>
                  <a:gd name="connsiteX29" fmla="*/ 397354 w 430907"/>
                  <a:gd name="connsiteY29" fmla="*/ 267551 h 456956"/>
                  <a:gd name="connsiteX30" fmla="*/ 396912 w 430907"/>
                  <a:gd name="connsiteY30" fmla="*/ 267993 h 456956"/>
                  <a:gd name="connsiteX31" fmla="*/ 391172 w 430907"/>
                  <a:gd name="connsiteY31" fmla="*/ 299781 h 456956"/>
                  <a:gd name="connsiteX32" fmla="*/ 416338 w 430907"/>
                  <a:gd name="connsiteY32" fmla="*/ 317883 h 456956"/>
                  <a:gd name="connsiteX33" fmla="*/ 416780 w 430907"/>
                  <a:gd name="connsiteY33" fmla="*/ 317883 h 456956"/>
                  <a:gd name="connsiteX34" fmla="*/ 416780 w 430907"/>
                  <a:gd name="connsiteY34" fmla="*/ 331569 h 456956"/>
                  <a:gd name="connsiteX35" fmla="*/ 250774 w 430907"/>
                  <a:gd name="connsiteY35" fmla="*/ 412365 h 456956"/>
                  <a:gd name="connsiteX36" fmla="*/ 181458 w 430907"/>
                  <a:gd name="connsiteY36" fmla="*/ 412365 h 456956"/>
                  <a:gd name="connsiteX37" fmla="*/ 174835 w 430907"/>
                  <a:gd name="connsiteY37" fmla="*/ 405301 h 456956"/>
                  <a:gd name="connsiteX38" fmla="*/ 181458 w 430907"/>
                  <a:gd name="connsiteY38" fmla="*/ 398237 h 456956"/>
                  <a:gd name="connsiteX39" fmla="*/ 250774 w 430907"/>
                  <a:gd name="connsiteY39" fmla="*/ 398237 h 456956"/>
                  <a:gd name="connsiteX40" fmla="*/ 257397 w 430907"/>
                  <a:gd name="connsiteY40" fmla="*/ 405301 h 456956"/>
                  <a:gd name="connsiteX41" fmla="*/ 250774 w 430907"/>
                  <a:gd name="connsiteY41" fmla="*/ 412365 h 456956"/>
                  <a:gd name="connsiteX42" fmla="*/ 215895 w 430907"/>
                  <a:gd name="connsiteY42" fmla="*/ 441945 h 456956"/>
                  <a:gd name="connsiteX43" fmla="*/ 191171 w 430907"/>
                  <a:gd name="connsiteY43" fmla="*/ 426935 h 456956"/>
                  <a:gd name="connsiteX44" fmla="*/ 240178 w 430907"/>
                  <a:gd name="connsiteY44" fmla="*/ 426935 h 456956"/>
                  <a:gd name="connsiteX45" fmla="*/ 215895 w 430907"/>
                  <a:gd name="connsiteY45" fmla="*/ 441945 h 456956"/>
                  <a:gd name="connsiteX46" fmla="*/ 21192 w 430907"/>
                  <a:gd name="connsiteY46" fmla="*/ 441504 h 456956"/>
                  <a:gd name="connsiteX47" fmla="*/ 15011 w 430907"/>
                  <a:gd name="connsiteY47" fmla="*/ 436648 h 456956"/>
                  <a:gd name="connsiteX48" fmla="*/ 15453 w 430907"/>
                  <a:gd name="connsiteY48" fmla="*/ 434881 h 456956"/>
                  <a:gd name="connsiteX49" fmla="*/ 22075 w 430907"/>
                  <a:gd name="connsiteY49" fmla="*/ 415455 h 456956"/>
                  <a:gd name="connsiteX50" fmla="*/ 39294 w 430907"/>
                  <a:gd name="connsiteY50" fmla="*/ 433999 h 456956"/>
                  <a:gd name="connsiteX51" fmla="*/ 21192 w 430907"/>
                  <a:gd name="connsiteY51" fmla="*/ 441504 h 456956"/>
                  <a:gd name="connsiteX52" fmla="*/ 45033 w 430907"/>
                  <a:gd name="connsiteY52" fmla="*/ 352320 h 456956"/>
                  <a:gd name="connsiteX53" fmla="*/ 99338 w 430907"/>
                  <a:gd name="connsiteY53" fmla="*/ 409716 h 456956"/>
                  <a:gd name="connsiteX54" fmla="*/ 52980 w 430907"/>
                  <a:gd name="connsiteY54" fmla="*/ 428700 h 456956"/>
                  <a:gd name="connsiteX55" fmla="*/ 27373 w 430907"/>
                  <a:gd name="connsiteY55" fmla="*/ 401327 h 456956"/>
                  <a:gd name="connsiteX56" fmla="*/ 45033 w 430907"/>
                  <a:gd name="connsiteY56" fmla="*/ 352320 h 456956"/>
                  <a:gd name="connsiteX57" fmla="*/ 128036 w 430907"/>
                  <a:gd name="connsiteY57" fmla="*/ 311260 h 456956"/>
                  <a:gd name="connsiteX58" fmla="*/ 77263 w 430907"/>
                  <a:gd name="connsiteY58" fmla="*/ 365124 h 456956"/>
                  <a:gd name="connsiteX59" fmla="*/ 52097 w 430907"/>
                  <a:gd name="connsiteY59" fmla="*/ 338634 h 456956"/>
                  <a:gd name="connsiteX60" fmla="*/ 105078 w 430907"/>
                  <a:gd name="connsiteY60" fmla="*/ 282563 h 456956"/>
                  <a:gd name="connsiteX61" fmla="*/ 128036 w 430907"/>
                  <a:gd name="connsiteY61" fmla="*/ 311260 h 456956"/>
                  <a:gd name="connsiteX62" fmla="*/ 181017 w 430907"/>
                  <a:gd name="connsiteY62" fmla="*/ 206624 h 456956"/>
                  <a:gd name="connsiteX63" fmla="*/ 181017 w 430907"/>
                  <a:gd name="connsiteY63" fmla="*/ 228699 h 456956"/>
                  <a:gd name="connsiteX64" fmla="*/ 201767 w 430907"/>
                  <a:gd name="connsiteY64" fmla="*/ 250775 h 456956"/>
                  <a:gd name="connsiteX65" fmla="*/ 257397 w 430907"/>
                  <a:gd name="connsiteY65" fmla="*/ 250775 h 456956"/>
                  <a:gd name="connsiteX66" fmla="*/ 264019 w 430907"/>
                  <a:gd name="connsiteY66" fmla="*/ 257838 h 456956"/>
                  <a:gd name="connsiteX67" fmla="*/ 257397 w 430907"/>
                  <a:gd name="connsiteY67" fmla="*/ 264902 h 456956"/>
                  <a:gd name="connsiteX68" fmla="*/ 188081 w 430907"/>
                  <a:gd name="connsiteY68" fmla="*/ 264902 h 456956"/>
                  <a:gd name="connsiteX69" fmla="*/ 167330 w 430907"/>
                  <a:gd name="connsiteY69" fmla="*/ 286978 h 456956"/>
                  <a:gd name="connsiteX70" fmla="*/ 188081 w 430907"/>
                  <a:gd name="connsiteY70" fmla="*/ 309053 h 456956"/>
                  <a:gd name="connsiteX71" fmla="*/ 202209 w 430907"/>
                  <a:gd name="connsiteY71" fmla="*/ 309053 h 456956"/>
                  <a:gd name="connsiteX72" fmla="*/ 208831 w 430907"/>
                  <a:gd name="connsiteY72" fmla="*/ 316117 h 456956"/>
                  <a:gd name="connsiteX73" fmla="*/ 208831 w 430907"/>
                  <a:gd name="connsiteY73" fmla="*/ 352762 h 456956"/>
                  <a:gd name="connsiteX74" fmla="*/ 181017 w 430907"/>
                  <a:gd name="connsiteY74" fmla="*/ 352762 h 456956"/>
                  <a:gd name="connsiteX75" fmla="*/ 176602 w 430907"/>
                  <a:gd name="connsiteY75" fmla="*/ 353203 h 456956"/>
                  <a:gd name="connsiteX76" fmla="*/ 141723 w 430907"/>
                  <a:gd name="connsiteY76" fmla="*/ 304638 h 456956"/>
                  <a:gd name="connsiteX77" fmla="*/ 104195 w 430907"/>
                  <a:gd name="connsiteY77" fmla="*/ 227375 h 456956"/>
                  <a:gd name="connsiteX78" fmla="*/ 106402 w 430907"/>
                  <a:gd name="connsiteY78" fmla="*/ 205299 h 456956"/>
                  <a:gd name="connsiteX79" fmla="*/ 181458 w 430907"/>
                  <a:gd name="connsiteY79" fmla="*/ 205299 h 456956"/>
                  <a:gd name="connsiteX80" fmla="*/ 181458 w 430907"/>
                  <a:gd name="connsiteY80" fmla="*/ 206624 h 456956"/>
                  <a:gd name="connsiteX81" fmla="*/ 14570 w 430907"/>
                  <a:gd name="connsiteY81" fmla="*/ 162474 h 456956"/>
                  <a:gd name="connsiteX82" fmla="*/ 42384 w 430907"/>
                  <a:gd name="connsiteY82" fmla="*/ 132893 h 456956"/>
                  <a:gd name="connsiteX83" fmla="*/ 70199 w 430907"/>
                  <a:gd name="connsiteY83" fmla="*/ 162474 h 456956"/>
                  <a:gd name="connsiteX84" fmla="*/ 84327 w 430907"/>
                  <a:gd name="connsiteY84" fmla="*/ 162474 h 456956"/>
                  <a:gd name="connsiteX85" fmla="*/ 44592 w 430907"/>
                  <a:gd name="connsiteY85" fmla="*/ 118765 h 456956"/>
                  <a:gd name="connsiteX86" fmla="*/ 42826 w 430907"/>
                  <a:gd name="connsiteY86" fmla="*/ 103753 h 456956"/>
                  <a:gd name="connsiteX87" fmla="*/ 98455 w 430907"/>
                  <a:gd name="connsiteY87" fmla="*/ 45034 h 456956"/>
                  <a:gd name="connsiteX88" fmla="*/ 146579 w 430907"/>
                  <a:gd name="connsiteY88" fmla="*/ 75056 h 456956"/>
                  <a:gd name="connsiteX89" fmla="*/ 119647 w 430907"/>
                  <a:gd name="connsiteY89" fmla="*/ 119647 h 456956"/>
                  <a:gd name="connsiteX90" fmla="*/ 98455 w 430907"/>
                  <a:gd name="connsiteY90" fmla="*/ 148345 h 456956"/>
                  <a:gd name="connsiteX91" fmla="*/ 112584 w 430907"/>
                  <a:gd name="connsiteY91" fmla="*/ 148345 h 456956"/>
                  <a:gd name="connsiteX92" fmla="*/ 126712 w 430907"/>
                  <a:gd name="connsiteY92" fmla="*/ 133335 h 456956"/>
                  <a:gd name="connsiteX93" fmla="*/ 140840 w 430907"/>
                  <a:gd name="connsiteY93" fmla="*/ 148345 h 456956"/>
                  <a:gd name="connsiteX94" fmla="*/ 154968 w 430907"/>
                  <a:gd name="connsiteY94" fmla="*/ 148345 h 456956"/>
                  <a:gd name="connsiteX95" fmla="*/ 134659 w 430907"/>
                  <a:gd name="connsiteY95" fmla="*/ 120089 h 456956"/>
                  <a:gd name="connsiteX96" fmla="*/ 175719 w 430907"/>
                  <a:gd name="connsiteY96" fmla="*/ 82120 h 456956"/>
                  <a:gd name="connsiteX97" fmla="*/ 217220 w 430907"/>
                  <a:gd name="connsiteY97" fmla="*/ 125829 h 456956"/>
                  <a:gd name="connsiteX98" fmla="*/ 215454 w 430907"/>
                  <a:gd name="connsiteY98" fmla="*/ 136866 h 456956"/>
                  <a:gd name="connsiteX99" fmla="*/ 196028 w 430907"/>
                  <a:gd name="connsiteY99" fmla="*/ 169538 h 456956"/>
                  <a:gd name="connsiteX100" fmla="*/ 210156 w 430907"/>
                  <a:gd name="connsiteY100" fmla="*/ 169538 h 456956"/>
                  <a:gd name="connsiteX101" fmla="*/ 230907 w 430907"/>
                  <a:gd name="connsiteY101" fmla="*/ 147462 h 456956"/>
                  <a:gd name="connsiteX102" fmla="*/ 251657 w 430907"/>
                  <a:gd name="connsiteY102" fmla="*/ 169538 h 456956"/>
                  <a:gd name="connsiteX103" fmla="*/ 230907 w 430907"/>
                  <a:gd name="connsiteY103" fmla="*/ 191613 h 456956"/>
                  <a:gd name="connsiteX104" fmla="*/ 42826 w 430907"/>
                  <a:gd name="connsiteY104" fmla="*/ 191613 h 456956"/>
                  <a:gd name="connsiteX105" fmla="*/ 14570 w 430907"/>
                  <a:gd name="connsiteY105" fmla="*/ 162474 h 456956"/>
                  <a:gd name="connsiteX106" fmla="*/ 86976 w 430907"/>
                  <a:gd name="connsiteY106" fmla="*/ 375278 h 456956"/>
                  <a:gd name="connsiteX107" fmla="*/ 138191 w 430907"/>
                  <a:gd name="connsiteY107" fmla="*/ 320974 h 456956"/>
                  <a:gd name="connsiteX108" fmla="*/ 160707 w 430907"/>
                  <a:gd name="connsiteY108" fmla="*/ 350113 h 456956"/>
                  <a:gd name="connsiteX109" fmla="*/ 112142 w 430907"/>
                  <a:gd name="connsiteY109" fmla="*/ 401769 h 456956"/>
                  <a:gd name="connsiteX110" fmla="*/ 86976 w 430907"/>
                  <a:gd name="connsiteY110" fmla="*/ 375278 h 456956"/>
                  <a:gd name="connsiteX111" fmla="*/ 174394 w 430907"/>
                  <a:gd name="connsiteY111" fmla="*/ 375278 h 456956"/>
                  <a:gd name="connsiteX112" fmla="*/ 181017 w 430907"/>
                  <a:gd name="connsiteY112" fmla="*/ 368214 h 456956"/>
                  <a:gd name="connsiteX113" fmla="*/ 250333 w 430907"/>
                  <a:gd name="connsiteY113" fmla="*/ 368214 h 456956"/>
                  <a:gd name="connsiteX114" fmla="*/ 256955 w 430907"/>
                  <a:gd name="connsiteY114" fmla="*/ 375278 h 456956"/>
                  <a:gd name="connsiteX115" fmla="*/ 250333 w 430907"/>
                  <a:gd name="connsiteY115" fmla="*/ 382342 h 456956"/>
                  <a:gd name="connsiteX116" fmla="*/ 181017 w 430907"/>
                  <a:gd name="connsiteY116" fmla="*/ 382342 h 456956"/>
                  <a:gd name="connsiteX117" fmla="*/ 174394 w 430907"/>
                  <a:gd name="connsiteY117" fmla="*/ 375278 h 456956"/>
                  <a:gd name="connsiteX118" fmla="*/ 327154 w 430907"/>
                  <a:gd name="connsiteY118" fmla="*/ 228258 h 456956"/>
                  <a:gd name="connsiteX119" fmla="*/ 289627 w 430907"/>
                  <a:gd name="connsiteY119" fmla="*/ 305521 h 456956"/>
                  <a:gd name="connsiteX120" fmla="*/ 254748 w 430907"/>
                  <a:gd name="connsiteY120" fmla="*/ 354087 h 456956"/>
                  <a:gd name="connsiteX121" fmla="*/ 250333 w 430907"/>
                  <a:gd name="connsiteY121" fmla="*/ 353645 h 456956"/>
                  <a:gd name="connsiteX122" fmla="*/ 222518 w 430907"/>
                  <a:gd name="connsiteY122" fmla="*/ 353645 h 456956"/>
                  <a:gd name="connsiteX123" fmla="*/ 222518 w 430907"/>
                  <a:gd name="connsiteY123" fmla="*/ 317000 h 456956"/>
                  <a:gd name="connsiteX124" fmla="*/ 201767 w 430907"/>
                  <a:gd name="connsiteY124" fmla="*/ 294925 h 456956"/>
                  <a:gd name="connsiteX125" fmla="*/ 187639 w 430907"/>
                  <a:gd name="connsiteY125" fmla="*/ 294925 h 456956"/>
                  <a:gd name="connsiteX126" fmla="*/ 181017 w 430907"/>
                  <a:gd name="connsiteY126" fmla="*/ 287861 h 456956"/>
                  <a:gd name="connsiteX127" fmla="*/ 187639 w 430907"/>
                  <a:gd name="connsiteY127" fmla="*/ 280796 h 456956"/>
                  <a:gd name="connsiteX128" fmla="*/ 256955 w 430907"/>
                  <a:gd name="connsiteY128" fmla="*/ 280796 h 456956"/>
                  <a:gd name="connsiteX129" fmla="*/ 277706 w 430907"/>
                  <a:gd name="connsiteY129" fmla="*/ 258721 h 456956"/>
                  <a:gd name="connsiteX130" fmla="*/ 256955 w 430907"/>
                  <a:gd name="connsiteY130" fmla="*/ 236646 h 456956"/>
                  <a:gd name="connsiteX131" fmla="*/ 201326 w 430907"/>
                  <a:gd name="connsiteY131" fmla="*/ 236646 h 456956"/>
                  <a:gd name="connsiteX132" fmla="*/ 194703 w 430907"/>
                  <a:gd name="connsiteY132" fmla="*/ 229582 h 456956"/>
                  <a:gd name="connsiteX133" fmla="*/ 194703 w 430907"/>
                  <a:gd name="connsiteY133" fmla="*/ 207507 h 456956"/>
                  <a:gd name="connsiteX134" fmla="*/ 229582 w 430907"/>
                  <a:gd name="connsiteY134" fmla="*/ 207507 h 456956"/>
                  <a:gd name="connsiteX135" fmla="*/ 264461 w 430907"/>
                  <a:gd name="connsiteY135" fmla="*/ 170862 h 456956"/>
                  <a:gd name="connsiteX136" fmla="*/ 229582 w 430907"/>
                  <a:gd name="connsiteY136" fmla="*/ 134217 h 456956"/>
                  <a:gd name="connsiteX137" fmla="*/ 229140 w 430907"/>
                  <a:gd name="connsiteY137" fmla="*/ 134217 h 456956"/>
                  <a:gd name="connsiteX138" fmla="*/ 229582 w 430907"/>
                  <a:gd name="connsiteY138" fmla="*/ 126712 h 456956"/>
                  <a:gd name="connsiteX139" fmla="*/ 227816 w 430907"/>
                  <a:gd name="connsiteY139" fmla="*/ 113025 h 456956"/>
                  <a:gd name="connsiteX140" fmla="*/ 327154 w 430907"/>
                  <a:gd name="connsiteY140" fmla="*/ 228258 h 456956"/>
                  <a:gd name="connsiteX141" fmla="*/ 306404 w 430907"/>
                  <a:gd name="connsiteY141" fmla="*/ 69758 h 456956"/>
                  <a:gd name="connsiteX142" fmla="*/ 331569 w 430907"/>
                  <a:gd name="connsiteY142" fmla="*/ 96248 h 456956"/>
                  <a:gd name="connsiteX143" fmla="*/ 299340 w 430907"/>
                  <a:gd name="connsiteY143" fmla="*/ 130244 h 456956"/>
                  <a:gd name="connsiteX144" fmla="*/ 269317 w 430907"/>
                  <a:gd name="connsiteY144" fmla="*/ 109052 h 456956"/>
                  <a:gd name="connsiteX145" fmla="*/ 306404 w 430907"/>
                  <a:gd name="connsiteY145" fmla="*/ 69758 h 456956"/>
                  <a:gd name="connsiteX146" fmla="*/ 375278 w 430907"/>
                  <a:gd name="connsiteY146" fmla="*/ 15011 h 456956"/>
                  <a:gd name="connsiteX147" fmla="*/ 417663 w 430907"/>
                  <a:gd name="connsiteY147" fmla="*/ 60044 h 456956"/>
                  <a:gd name="connsiteX148" fmla="*/ 405301 w 430907"/>
                  <a:gd name="connsiteY148" fmla="*/ 91392 h 456956"/>
                  <a:gd name="connsiteX149" fmla="*/ 396912 w 430907"/>
                  <a:gd name="connsiteY149" fmla="*/ 100222 h 456956"/>
                  <a:gd name="connsiteX150" fmla="*/ 337309 w 430907"/>
                  <a:gd name="connsiteY150" fmla="*/ 37086 h 456956"/>
                  <a:gd name="connsiteX151" fmla="*/ 345698 w 430907"/>
                  <a:gd name="connsiteY151" fmla="*/ 28256 h 456956"/>
                  <a:gd name="connsiteX152" fmla="*/ 375278 w 430907"/>
                  <a:gd name="connsiteY152" fmla="*/ 15011 h 456956"/>
                  <a:gd name="connsiteX153" fmla="*/ 316117 w 430907"/>
                  <a:gd name="connsiteY153" fmla="*/ 59603 h 456956"/>
                  <a:gd name="connsiteX154" fmla="*/ 327154 w 430907"/>
                  <a:gd name="connsiteY154" fmla="*/ 48124 h 456956"/>
                  <a:gd name="connsiteX155" fmla="*/ 386757 w 430907"/>
                  <a:gd name="connsiteY155" fmla="*/ 111259 h 456956"/>
                  <a:gd name="connsiteX156" fmla="*/ 375720 w 430907"/>
                  <a:gd name="connsiteY156" fmla="*/ 122738 h 456956"/>
                  <a:gd name="connsiteX157" fmla="*/ 316117 w 430907"/>
                  <a:gd name="connsiteY157" fmla="*/ 59603 h 456956"/>
                  <a:gd name="connsiteX158" fmla="*/ 309053 w 430907"/>
                  <a:gd name="connsiteY158" fmla="*/ 140399 h 456956"/>
                  <a:gd name="connsiteX159" fmla="*/ 341283 w 430907"/>
                  <a:gd name="connsiteY159" fmla="*/ 106402 h 456956"/>
                  <a:gd name="connsiteX160" fmla="*/ 366448 w 430907"/>
                  <a:gd name="connsiteY160" fmla="*/ 132893 h 456956"/>
                  <a:gd name="connsiteX161" fmla="*/ 329362 w 430907"/>
                  <a:gd name="connsiteY161" fmla="*/ 172187 h 456956"/>
                  <a:gd name="connsiteX162" fmla="*/ 309053 w 430907"/>
                  <a:gd name="connsiteY162" fmla="*/ 140399 h 456956"/>
                  <a:gd name="connsiteX163" fmla="*/ 300664 w 430907"/>
                  <a:gd name="connsiteY163" fmla="*/ 314793 h 456956"/>
                  <a:gd name="connsiteX164" fmla="*/ 322298 w 430907"/>
                  <a:gd name="connsiteY164" fmla="*/ 289627 h 456956"/>
                  <a:gd name="connsiteX165" fmla="*/ 334219 w 430907"/>
                  <a:gd name="connsiteY165" fmla="*/ 287419 h 456956"/>
                  <a:gd name="connsiteX166" fmla="*/ 369097 w 430907"/>
                  <a:gd name="connsiteY166" fmla="*/ 324064 h 456956"/>
                  <a:gd name="connsiteX167" fmla="*/ 334219 w 430907"/>
                  <a:gd name="connsiteY167" fmla="*/ 360709 h 456956"/>
                  <a:gd name="connsiteX168" fmla="*/ 299340 w 430907"/>
                  <a:gd name="connsiteY168" fmla="*/ 324064 h 456956"/>
                  <a:gd name="connsiteX169" fmla="*/ 300664 w 430907"/>
                  <a:gd name="connsiteY169" fmla="*/ 314793 h 456956"/>
                  <a:gd name="connsiteX170" fmla="*/ 404418 w 430907"/>
                  <a:gd name="connsiteY170" fmla="*/ 293159 h 456956"/>
                  <a:gd name="connsiteX171" fmla="*/ 407508 w 430907"/>
                  <a:gd name="connsiteY171" fmla="*/ 277265 h 456956"/>
                  <a:gd name="connsiteX172" fmla="*/ 417663 w 430907"/>
                  <a:gd name="connsiteY172" fmla="*/ 266669 h 456956"/>
                  <a:gd name="connsiteX173" fmla="*/ 388082 w 430907"/>
                  <a:gd name="connsiteY173" fmla="*/ 235322 h 456956"/>
                  <a:gd name="connsiteX174" fmla="*/ 377927 w 430907"/>
                  <a:gd name="connsiteY174" fmla="*/ 245918 h 456956"/>
                  <a:gd name="connsiteX175" fmla="*/ 362916 w 430907"/>
                  <a:gd name="connsiteY175" fmla="*/ 248567 h 456956"/>
                  <a:gd name="connsiteX176" fmla="*/ 354969 w 430907"/>
                  <a:gd name="connsiteY176" fmla="*/ 235763 h 456956"/>
                  <a:gd name="connsiteX177" fmla="*/ 354969 w 430907"/>
                  <a:gd name="connsiteY177" fmla="*/ 220311 h 456956"/>
                  <a:gd name="connsiteX178" fmla="*/ 340399 w 430907"/>
                  <a:gd name="connsiteY178" fmla="*/ 220311 h 456956"/>
                  <a:gd name="connsiteX179" fmla="*/ 334219 w 430907"/>
                  <a:gd name="connsiteY179" fmla="*/ 186315 h 456956"/>
                  <a:gd name="connsiteX180" fmla="*/ 414572 w 430907"/>
                  <a:gd name="connsiteY180" fmla="*/ 101105 h 456956"/>
                  <a:gd name="connsiteX181" fmla="*/ 430908 w 430907"/>
                  <a:gd name="connsiteY181" fmla="*/ 59162 h 456956"/>
                  <a:gd name="connsiteX182" fmla="*/ 374837 w 430907"/>
                  <a:gd name="connsiteY182" fmla="*/ 0 h 456956"/>
                  <a:gd name="connsiteX183" fmla="*/ 335101 w 430907"/>
                  <a:gd name="connsiteY183" fmla="*/ 17660 h 456956"/>
                  <a:gd name="connsiteX184" fmla="*/ 254748 w 430907"/>
                  <a:gd name="connsiteY184" fmla="*/ 102871 h 456956"/>
                  <a:gd name="connsiteX185" fmla="*/ 222076 w 430907"/>
                  <a:gd name="connsiteY185" fmla="*/ 96689 h 456956"/>
                  <a:gd name="connsiteX186" fmla="*/ 173952 w 430907"/>
                  <a:gd name="connsiteY186" fmla="*/ 67109 h 456956"/>
                  <a:gd name="connsiteX187" fmla="*/ 158500 w 430907"/>
                  <a:gd name="connsiteY187" fmla="*/ 69316 h 456956"/>
                  <a:gd name="connsiteX188" fmla="*/ 97572 w 430907"/>
                  <a:gd name="connsiteY188" fmla="*/ 30464 h 456956"/>
                  <a:gd name="connsiteX189" fmla="*/ 28256 w 430907"/>
                  <a:gd name="connsiteY189" fmla="*/ 104195 h 456956"/>
                  <a:gd name="connsiteX190" fmla="*/ 30022 w 430907"/>
                  <a:gd name="connsiteY190" fmla="*/ 120972 h 456956"/>
                  <a:gd name="connsiteX191" fmla="*/ 441 w 430907"/>
                  <a:gd name="connsiteY191" fmla="*/ 162915 h 456956"/>
                  <a:gd name="connsiteX192" fmla="*/ 41943 w 430907"/>
                  <a:gd name="connsiteY192" fmla="*/ 206624 h 456956"/>
                  <a:gd name="connsiteX193" fmla="*/ 92274 w 430907"/>
                  <a:gd name="connsiteY193" fmla="*/ 206624 h 456956"/>
                  <a:gd name="connsiteX194" fmla="*/ 90508 w 430907"/>
                  <a:gd name="connsiteY194" fmla="*/ 228699 h 456956"/>
                  <a:gd name="connsiteX195" fmla="*/ 97572 w 430907"/>
                  <a:gd name="connsiteY195" fmla="*/ 269317 h 456956"/>
                  <a:gd name="connsiteX196" fmla="*/ 35762 w 430907"/>
                  <a:gd name="connsiteY196" fmla="*/ 334660 h 456956"/>
                  <a:gd name="connsiteX197" fmla="*/ 1324 w 430907"/>
                  <a:gd name="connsiteY197" fmla="*/ 429584 h 456956"/>
                  <a:gd name="connsiteX198" fmla="*/ 0 w 430907"/>
                  <a:gd name="connsiteY198" fmla="*/ 436648 h 456956"/>
                  <a:gd name="connsiteX199" fmla="*/ 18543 w 430907"/>
                  <a:gd name="connsiteY199" fmla="*/ 456515 h 456956"/>
                  <a:gd name="connsiteX200" fmla="*/ 25166 w 430907"/>
                  <a:gd name="connsiteY200" fmla="*/ 455191 h 456956"/>
                  <a:gd name="connsiteX201" fmla="*/ 114791 w 430907"/>
                  <a:gd name="connsiteY201" fmla="*/ 418987 h 456956"/>
                  <a:gd name="connsiteX202" fmla="*/ 160266 w 430907"/>
                  <a:gd name="connsiteY202" fmla="*/ 370863 h 456956"/>
                  <a:gd name="connsiteX203" fmla="*/ 159825 w 430907"/>
                  <a:gd name="connsiteY203" fmla="*/ 375720 h 456956"/>
                  <a:gd name="connsiteX204" fmla="*/ 165122 w 430907"/>
                  <a:gd name="connsiteY204" fmla="*/ 390731 h 456956"/>
                  <a:gd name="connsiteX205" fmla="*/ 159825 w 430907"/>
                  <a:gd name="connsiteY205" fmla="*/ 405742 h 456956"/>
                  <a:gd name="connsiteX206" fmla="*/ 175277 w 430907"/>
                  <a:gd name="connsiteY206" fmla="*/ 426935 h 456956"/>
                  <a:gd name="connsiteX207" fmla="*/ 215454 w 430907"/>
                  <a:gd name="connsiteY207" fmla="*/ 456957 h 456956"/>
                  <a:gd name="connsiteX208" fmla="*/ 255631 w 430907"/>
                  <a:gd name="connsiteY208" fmla="*/ 426935 h 456956"/>
                  <a:gd name="connsiteX209" fmla="*/ 271083 w 430907"/>
                  <a:gd name="connsiteY209" fmla="*/ 405742 h 456956"/>
                  <a:gd name="connsiteX210" fmla="*/ 271083 w 430907"/>
                  <a:gd name="connsiteY210" fmla="*/ 403976 h 456956"/>
                  <a:gd name="connsiteX211" fmla="*/ 279472 w 430907"/>
                  <a:gd name="connsiteY211" fmla="*/ 412806 h 456956"/>
                  <a:gd name="connsiteX212" fmla="*/ 289627 w 430907"/>
                  <a:gd name="connsiteY212" fmla="*/ 402210 h 456956"/>
                  <a:gd name="connsiteX213" fmla="*/ 304638 w 430907"/>
                  <a:gd name="connsiteY213" fmla="*/ 399561 h 456956"/>
                  <a:gd name="connsiteX214" fmla="*/ 312585 w 430907"/>
                  <a:gd name="connsiteY214" fmla="*/ 412365 h 456956"/>
                  <a:gd name="connsiteX215" fmla="*/ 312585 w 430907"/>
                  <a:gd name="connsiteY215" fmla="*/ 427818 h 456956"/>
                  <a:gd name="connsiteX216" fmla="*/ 354086 w 430907"/>
                  <a:gd name="connsiteY216" fmla="*/ 427818 h 456956"/>
                  <a:gd name="connsiteX217" fmla="*/ 354086 w 430907"/>
                  <a:gd name="connsiteY217" fmla="*/ 412806 h 456956"/>
                  <a:gd name="connsiteX218" fmla="*/ 362475 w 430907"/>
                  <a:gd name="connsiteY218" fmla="*/ 400003 h 456956"/>
                  <a:gd name="connsiteX219" fmla="*/ 377044 w 430907"/>
                  <a:gd name="connsiteY219" fmla="*/ 403093 h 456956"/>
                  <a:gd name="connsiteX220" fmla="*/ 387199 w 430907"/>
                  <a:gd name="connsiteY220" fmla="*/ 413690 h 456956"/>
                  <a:gd name="connsiteX221" fmla="*/ 416780 w 430907"/>
                  <a:gd name="connsiteY221" fmla="*/ 382342 h 456956"/>
                  <a:gd name="connsiteX222" fmla="*/ 406625 w 430907"/>
                  <a:gd name="connsiteY222" fmla="*/ 371747 h 456956"/>
                  <a:gd name="connsiteX223" fmla="*/ 403976 w 430907"/>
                  <a:gd name="connsiteY223" fmla="*/ 355852 h 456956"/>
                  <a:gd name="connsiteX224" fmla="*/ 416338 w 430907"/>
                  <a:gd name="connsiteY224" fmla="*/ 347464 h 456956"/>
                  <a:gd name="connsiteX225" fmla="*/ 430908 w 430907"/>
                  <a:gd name="connsiteY225" fmla="*/ 347464 h 456956"/>
                  <a:gd name="connsiteX226" fmla="*/ 430908 w 430907"/>
                  <a:gd name="connsiteY226" fmla="*/ 303755 h 456956"/>
                  <a:gd name="connsiteX227" fmla="*/ 416338 w 430907"/>
                  <a:gd name="connsiteY227" fmla="*/ 303755 h 456956"/>
                  <a:gd name="connsiteX228" fmla="*/ 404418 w 430907"/>
                  <a:gd name="connsiteY228" fmla="*/ 293159 h 4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430907" h="456956">
                    <a:moveTo>
                      <a:pt x="417221" y="331569"/>
                    </a:moveTo>
                    <a:lnTo>
                      <a:pt x="417221" y="331569"/>
                    </a:lnTo>
                    <a:cubicBezTo>
                      <a:pt x="405742" y="331569"/>
                      <a:pt x="396029" y="338634"/>
                      <a:pt x="391614" y="349672"/>
                    </a:cubicBezTo>
                    <a:cubicBezTo>
                      <a:pt x="387199" y="360267"/>
                      <a:pt x="389407" y="373071"/>
                      <a:pt x="397354" y="381018"/>
                    </a:cubicBezTo>
                    <a:lnTo>
                      <a:pt x="397795" y="381460"/>
                    </a:lnTo>
                    <a:lnTo>
                      <a:pt x="388082" y="391614"/>
                    </a:lnTo>
                    <a:lnTo>
                      <a:pt x="387640" y="391172"/>
                    </a:lnTo>
                    <a:cubicBezTo>
                      <a:pt x="379693" y="382784"/>
                      <a:pt x="368214" y="380577"/>
                      <a:pt x="357618" y="384992"/>
                    </a:cubicBezTo>
                    <a:cubicBezTo>
                      <a:pt x="347464" y="389407"/>
                      <a:pt x="340841" y="400003"/>
                      <a:pt x="340841" y="411482"/>
                    </a:cubicBezTo>
                    <a:lnTo>
                      <a:pt x="340841" y="411923"/>
                    </a:lnTo>
                    <a:lnTo>
                      <a:pt x="326713" y="411923"/>
                    </a:lnTo>
                    <a:lnTo>
                      <a:pt x="326713" y="412365"/>
                    </a:lnTo>
                    <a:cubicBezTo>
                      <a:pt x="326713" y="400886"/>
                      <a:pt x="320090" y="390290"/>
                      <a:pt x="309936" y="385433"/>
                    </a:cubicBezTo>
                    <a:cubicBezTo>
                      <a:pt x="299781" y="381018"/>
                      <a:pt x="287861" y="383226"/>
                      <a:pt x="280355" y="391614"/>
                    </a:cubicBezTo>
                    <a:lnTo>
                      <a:pt x="279913" y="392056"/>
                    </a:lnTo>
                    <a:lnTo>
                      <a:pt x="270642" y="382342"/>
                    </a:lnTo>
                    <a:cubicBezTo>
                      <a:pt x="271083" y="380577"/>
                      <a:pt x="271525" y="378369"/>
                      <a:pt x="271525" y="376162"/>
                    </a:cubicBezTo>
                    <a:cubicBezTo>
                      <a:pt x="271525" y="370863"/>
                      <a:pt x="269759" y="366448"/>
                      <a:pt x="266668" y="362475"/>
                    </a:cubicBezTo>
                    <a:cubicBezTo>
                      <a:pt x="271083" y="350113"/>
                      <a:pt x="277706" y="339958"/>
                      <a:pt x="285653" y="331128"/>
                    </a:cubicBezTo>
                    <a:cubicBezTo>
                      <a:pt x="288743" y="356735"/>
                      <a:pt x="309053" y="376603"/>
                      <a:pt x="333777" y="376603"/>
                    </a:cubicBezTo>
                    <a:cubicBezTo>
                      <a:pt x="360267" y="376603"/>
                      <a:pt x="382342" y="353203"/>
                      <a:pt x="382342" y="324947"/>
                    </a:cubicBezTo>
                    <a:cubicBezTo>
                      <a:pt x="382342" y="296691"/>
                      <a:pt x="360267" y="273291"/>
                      <a:pt x="333777" y="273291"/>
                    </a:cubicBezTo>
                    <a:cubicBezTo>
                      <a:pt x="332894" y="273291"/>
                      <a:pt x="332452" y="273291"/>
                      <a:pt x="331569" y="273291"/>
                    </a:cubicBezTo>
                    <a:cubicBezTo>
                      <a:pt x="336426" y="263136"/>
                      <a:pt x="339516" y="250775"/>
                      <a:pt x="340399" y="236646"/>
                    </a:cubicBezTo>
                    <a:lnTo>
                      <a:pt x="340841" y="236646"/>
                    </a:lnTo>
                    <a:lnTo>
                      <a:pt x="340841" y="237088"/>
                    </a:lnTo>
                    <a:cubicBezTo>
                      <a:pt x="340841" y="248567"/>
                      <a:pt x="347464" y="259163"/>
                      <a:pt x="357618" y="264020"/>
                    </a:cubicBezTo>
                    <a:cubicBezTo>
                      <a:pt x="367773" y="268435"/>
                      <a:pt x="379693" y="266227"/>
                      <a:pt x="387199" y="257838"/>
                    </a:cubicBezTo>
                    <a:lnTo>
                      <a:pt x="387640" y="257397"/>
                    </a:lnTo>
                    <a:lnTo>
                      <a:pt x="397354" y="267551"/>
                    </a:lnTo>
                    <a:lnTo>
                      <a:pt x="396912" y="267993"/>
                    </a:lnTo>
                    <a:cubicBezTo>
                      <a:pt x="389407" y="275940"/>
                      <a:pt x="386757" y="288744"/>
                      <a:pt x="391172" y="299781"/>
                    </a:cubicBezTo>
                    <a:cubicBezTo>
                      <a:pt x="395587" y="310378"/>
                      <a:pt x="405301" y="317883"/>
                      <a:pt x="416338" y="317883"/>
                    </a:cubicBezTo>
                    <a:lnTo>
                      <a:pt x="416780" y="317883"/>
                    </a:lnTo>
                    <a:lnTo>
                      <a:pt x="416780" y="331569"/>
                    </a:lnTo>
                    <a:close/>
                    <a:moveTo>
                      <a:pt x="250774" y="412365"/>
                    </a:moveTo>
                    <a:lnTo>
                      <a:pt x="181458" y="412365"/>
                    </a:lnTo>
                    <a:cubicBezTo>
                      <a:pt x="177485" y="412365"/>
                      <a:pt x="174835" y="409275"/>
                      <a:pt x="174835" y="405301"/>
                    </a:cubicBezTo>
                    <a:cubicBezTo>
                      <a:pt x="174835" y="401327"/>
                      <a:pt x="177926" y="398237"/>
                      <a:pt x="181458" y="398237"/>
                    </a:cubicBezTo>
                    <a:lnTo>
                      <a:pt x="250774" y="398237"/>
                    </a:lnTo>
                    <a:cubicBezTo>
                      <a:pt x="254748" y="398237"/>
                      <a:pt x="257397" y="401327"/>
                      <a:pt x="257397" y="405301"/>
                    </a:cubicBezTo>
                    <a:cubicBezTo>
                      <a:pt x="257397" y="409275"/>
                      <a:pt x="254748" y="412365"/>
                      <a:pt x="250774" y="412365"/>
                    </a:cubicBezTo>
                    <a:close/>
                    <a:moveTo>
                      <a:pt x="215895" y="441945"/>
                    </a:moveTo>
                    <a:cubicBezTo>
                      <a:pt x="205741" y="441945"/>
                      <a:pt x="196469" y="436206"/>
                      <a:pt x="191171" y="426935"/>
                    </a:cubicBezTo>
                    <a:lnTo>
                      <a:pt x="240178" y="426935"/>
                    </a:lnTo>
                    <a:cubicBezTo>
                      <a:pt x="235322" y="436206"/>
                      <a:pt x="226492" y="441945"/>
                      <a:pt x="215895" y="441945"/>
                    </a:cubicBezTo>
                    <a:close/>
                    <a:moveTo>
                      <a:pt x="21192" y="441504"/>
                    </a:moveTo>
                    <a:cubicBezTo>
                      <a:pt x="18102" y="442829"/>
                      <a:pt x="15011" y="440180"/>
                      <a:pt x="15011" y="436648"/>
                    </a:cubicBezTo>
                    <a:cubicBezTo>
                      <a:pt x="15011" y="436206"/>
                      <a:pt x="15011" y="435323"/>
                      <a:pt x="15453" y="434881"/>
                    </a:cubicBezTo>
                    <a:lnTo>
                      <a:pt x="22075" y="415455"/>
                    </a:lnTo>
                    <a:lnTo>
                      <a:pt x="39294" y="433999"/>
                    </a:lnTo>
                    <a:lnTo>
                      <a:pt x="21192" y="441504"/>
                    </a:lnTo>
                    <a:close/>
                    <a:moveTo>
                      <a:pt x="45033" y="352320"/>
                    </a:moveTo>
                    <a:lnTo>
                      <a:pt x="99338" y="409716"/>
                    </a:lnTo>
                    <a:lnTo>
                      <a:pt x="52980" y="428700"/>
                    </a:lnTo>
                    <a:lnTo>
                      <a:pt x="27373" y="401327"/>
                    </a:lnTo>
                    <a:lnTo>
                      <a:pt x="45033" y="352320"/>
                    </a:lnTo>
                    <a:close/>
                    <a:moveTo>
                      <a:pt x="128036" y="311260"/>
                    </a:moveTo>
                    <a:lnTo>
                      <a:pt x="77263" y="365124"/>
                    </a:lnTo>
                    <a:lnTo>
                      <a:pt x="52097" y="338634"/>
                    </a:lnTo>
                    <a:lnTo>
                      <a:pt x="105078" y="282563"/>
                    </a:lnTo>
                    <a:cubicBezTo>
                      <a:pt x="111700" y="293600"/>
                      <a:pt x="119647" y="302872"/>
                      <a:pt x="128036" y="311260"/>
                    </a:cubicBezTo>
                    <a:close/>
                    <a:moveTo>
                      <a:pt x="181017" y="206624"/>
                    </a:moveTo>
                    <a:lnTo>
                      <a:pt x="181017" y="228699"/>
                    </a:lnTo>
                    <a:cubicBezTo>
                      <a:pt x="181017" y="240620"/>
                      <a:pt x="190288" y="250775"/>
                      <a:pt x="201767" y="250775"/>
                    </a:cubicBezTo>
                    <a:lnTo>
                      <a:pt x="257397" y="250775"/>
                    </a:lnTo>
                    <a:cubicBezTo>
                      <a:pt x="261370" y="250775"/>
                      <a:pt x="264019" y="253865"/>
                      <a:pt x="264019" y="257838"/>
                    </a:cubicBezTo>
                    <a:cubicBezTo>
                      <a:pt x="264019" y="261812"/>
                      <a:pt x="260929" y="264902"/>
                      <a:pt x="257397" y="264902"/>
                    </a:cubicBezTo>
                    <a:lnTo>
                      <a:pt x="188081" y="264902"/>
                    </a:lnTo>
                    <a:cubicBezTo>
                      <a:pt x="176602" y="264902"/>
                      <a:pt x="167330" y="274616"/>
                      <a:pt x="167330" y="286978"/>
                    </a:cubicBezTo>
                    <a:cubicBezTo>
                      <a:pt x="167330" y="299340"/>
                      <a:pt x="176602" y="309053"/>
                      <a:pt x="188081" y="309053"/>
                    </a:cubicBezTo>
                    <a:lnTo>
                      <a:pt x="202209" y="309053"/>
                    </a:lnTo>
                    <a:cubicBezTo>
                      <a:pt x="206182" y="309053"/>
                      <a:pt x="208831" y="312144"/>
                      <a:pt x="208831" y="316117"/>
                    </a:cubicBezTo>
                    <a:lnTo>
                      <a:pt x="208831" y="352762"/>
                    </a:lnTo>
                    <a:lnTo>
                      <a:pt x="181017" y="352762"/>
                    </a:lnTo>
                    <a:cubicBezTo>
                      <a:pt x="179692" y="352762"/>
                      <a:pt x="177926" y="352762"/>
                      <a:pt x="176602" y="353203"/>
                    </a:cubicBezTo>
                    <a:cubicBezTo>
                      <a:pt x="168655" y="332453"/>
                      <a:pt x="154968" y="318324"/>
                      <a:pt x="141723" y="304638"/>
                    </a:cubicBezTo>
                    <a:cubicBezTo>
                      <a:pt x="122297" y="284770"/>
                      <a:pt x="104195" y="266227"/>
                      <a:pt x="104195" y="227375"/>
                    </a:cubicBezTo>
                    <a:cubicBezTo>
                      <a:pt x="104195" y="219869"/>
                      <a:pt x="105078" y="212363"/>
                      <a:pt x="106402" y="205299"/>
                    </a:cubicBezTo>
                    <a:lnTo>
                      <a:pt x="181458" y="205299"/>
                    </a:lnTo>
                    <a:lnTo>
                      <a:pt x="181458" y="206624"/>
                    </a:lnTo>
                    <a:close/>
                    <a:moveTo>
                      <a:pt x="14570" y="162474"/>
                    </a:moveTo>
                    <a:cubicBezTo>
                      <a:pt x="14570" y="146138"/>
                      <a:pt x="26932" y="132893"/>
                      <a:pt x="42384" y="132893"/>
                    </a:cubicBezTo>
                    <a:cubicBezTo>
                      <a:pt x="57837" y="132893"/>
                      <a:pt x="70199" y="145696"/>
                      <a:pt x="70199" y="162474"/>
                    </a:cubicBezTo>
                    <a:lnTo>
                      <a:pt x="84327" y="162474"/>
                    </a:lnTo>
                    <a:cubicBezTo>
                      <a:pt x="84327" y="138632"/>
                      <a:pt x="66667" y="119647"/>
                      <a:pt x="44592" y="118765"/>
                    </a:cubicBezTo>
                    <a:cubicBezTo>
                      <a:pt x="43267" y="113908"/>
                      <a:pt x="42826" y="109052"/>
                      <a:pt x="42826" y="103753"/>
                    </a:cubicBezTo>
                    <a:cubicBezTo>
                      <a:pt x="42826" y="71524"/>
                      <a:pt x="67991" y="45034"/>
                      <a:pt x="98455" y="45034"/>
                    </a:cubicBezTo>
                    <a:cubicBezTo>
                      <a:pt x="118764" y="45034"/>
                      <a:pt x="136866" y="56513"/>
                      <a:pt x="146579" y="75056"/>
                    </a:cubicBezTo>
                    <a:cubicBezTo>
                      <a:pt x="131568" y="84327"/>
                      <a:pt x="120972" y="100663"/>
                      <a:pt x="119647" y="119647"/>
                    </a:cubicBezTo>
                    <a:cubicBezTo>
                      <a:pt x="107285" y="122738"/>
                      <a:pt x="98455" y="134659"/>
                      <a:pt x="98455" y="148345"/>
                    </a:cubicBezTo>
                    <a:lnTo>
                      <a:pt x="112584" y="148345"/>
                    </a:lnTo>
                    <a:cubicBezTo>
                      <a:pt x="112584" y="140399"/>
                      <a:pt x="118764" y="133335"/>
                      <a:pt x="126712" y="133335"/>
                    </a:cubicBezTo>
                    <a:cubicBezTo>
                      <a:pt x="134217" y="133335"/>
                      <a:pt x="140840" y="139957"/>
                      <a:pt x="140840" y="148345"/>
                    </a:cubicBezTo>
                    <a:lnTo>
                      <a:pt x="154968" y="148345"/>
                    </a:lnTo>
                    <a:cubicBezTo>
                      <a:pt x="154968" y="135100"/>
                      <a:pt x="146579" y="123621"/>
                      <a:pt x="134659" y="120089"/>
                    </a:cubicBezTo>
                    <a:cubicBezTo>
                      <a:pt x="137749" y="98456"/>
                      <a:pt x="154968" y="82120"/>
                      <a:pt x="175719" y="82120"/>
                    </a:cubicBezTo>
                    <a:cubicBezTo>
                      <a:pt x="198677" y="82120"/>
                      <a:pt x="217220" y="101987"/>
                      <a:pt x="217220" y="125829"/>
                    </a:cubicBezTo>
                    <a:cubicBezTo>
                      <a:pt x="217220" y="129802"/>
                      <a:pt x="216778" y="133335"/>
                      <a:pt x="215454" y="136866"/>
                    </a:cubicBezTo>
                    <a:cubicBezTo>
                      <a:pt x="203975" y="142606"/>
                      <a:pt x="196028" y="155410"/>
                      <a:pt x="196028" y="169538"/>
                    </a:cubicBezTo>
                    <a:lnTo>
                      <a:pt x="210156" y="169538"/>
                    </a:lnTo>
                    <a:cubicBezTo>
                      <a:pt x="210156" y="157617"/>
                      <a:pt x="219428" y="147462"/>
                      <a:pt x="230907" y="147462"/>
                    </a:cubicBezTo>
                    <a:cubicBezTo>
                      <a:pt x="242386" y="147462"/>
                      <a:pt x="251657" y="157175"/>
                      <a:pt x="251657" y="169538"/>
                    </a:cubicBezTo>
                    <a:cubicBezTo>
                      <a:pt x="251657" y="181458"/>
                      <a:pt x="242386" y="191613"/>
                      <a:pt x="230907" y="191613"/>
                    </a:cubicBezTo>
                    <a:lnTo>
                      <a:pt x="42826" y="191613"/>
                    </a:lnTo>
                    <a:cubicBezTo>
                      <a:pt x="26932" y="191613"/>
                      <a:pt x="14570" y="178809"/>
                      <a:pt x="14570" y="162474"/>
                    </a:cubicBezTo>
                    <a:close/>
                    <a:moveTo>
                      <a:pt x="86976" y="375278"/>
                    </a:moveTo>
                    <a:lnTo>
                      <a:pt x="138191" y="320974"/>
                    </a:lnTo>
                    <a:cubicBezTo>
                      <a:pt x="146579" y="329804"/>
                      <a:pt x="154526" y="339075"/>
                      <a:pt x="160707" y="350113"/>
                    </a:cubicBezTo>
                    <a:lnTo>
                      <a:pt x="112142" y="401769"/>
                    </a:lnTo>
                    <a:lnTo>
                      <a:pt x="86976" y="375278"/>
                    </a:lnTo>
                    <a:close/>
                    <a:moveTo>
                      <a:pt x="174394" y="375278"/>
                    </a:moveTo>
                    <a:cubicBezTo>
                      <a:pt x="174394" y="371305"/>
                      <a:pt x="177485" y="368214"/>
                      <a:pt x="181017" y="368214"/>
                    </a:cubicBezTo>
                    <a:lnTo>
                      <a:pt x="250333" y="368214"/>
                    </a:lnTo>
                    <a:cubicBezTo>
                      <a:pt x="254306" y="368214"/>
                      <a:pt x="256955" y="371305"/>
                      <a:pt x="256955" y="375278"/>
                    </a:cubicBezTo>
                    <a:cubicBezTo>
                      <a:pt x="256955" y="379252"/>
                      <a:pt x="253865" y="382342"/>
                      <a:pt x="250333" y="382342"/>
                    </a:cubicBezTo>
                    <a:lnTo>
                      <a:pt x="181017" y="382342"/>
                    </a:lnTo>
                    <a:cubicBezTo>
                      <a:pt x="177485" y="383226"/>
                      <a:pt x="174394" y="380135"/>
                      <a:pt x="174394" y="375278"/>
                    </a:cubicBezTo>
                    <a:close/>
                    <a:moveTo>
                      <a:pt x="327154" y="228258"/>
                    </a:moveTo>
                    <a:cubicBezTo>
                      <a:pt x="327154" y="266227"/>
                      <a:pt x="309053" y="285212"/>
                      <a:pt x="289627" y="305521"/>
                    </a:cubicBezTo>
                    <a:cubicBezTo>
                      <a:pt x="276381" y="319208"/>
                      <a:pt x="262695" y="333336"/>
                      <a:pt x="254748" y="354087"/>
                    </a:cubicBezTo>
                    <a:cubicBezTo>
                      <a:pt x="253423" y="353645"/>
                      <a:pt x="252099" y="353645"/>
                      <a:pt x="250333" y="353645"/>
                    </a:cubicBezTo>
                    <a:lnTo>
                      <a:pt x="222518" y="353645"/>
                    </a:lnTo>
                    <a:lnTo>
                      <a:pt x="222518" y="317000"/>
                    </a:lnTo>
                    <a:cubicBezTo>
                      <a:pt x="222518" y="305079"/>
                      <a:pt x="213246" y="294925"/>
                      <a:pt x="201767" y="294925"/>
                    </a:cubicBezTo>
                    <a:lnTo>
                      <a:pt x="187639" y="294925"/>
                    </a:lnTo>
                    <a:cubicBezTo>
                      <a:pt x="183666" y="294925"/>
                      <a:pt x="181017" y="291834"/>
                      <a:pt x="181017" y="287861"/>
                    </a:cubicBezTo>
                    <a:cubicBezTo>
                      <a:pt x="181017" y="283887"/>
                      <a:pt x="184107" y="280796"/>
                      <a:pt x="187639" y="280796"/>
                    </a:cubicBezTo>
                    <a:lnTo>
                      <a:pt x="256955" y="280796"/>
                    </a:lnTo>
                    <a:cubicBezTo>
                      <a:pt x="268434" y="280796"/>
                      <a:pt x="277706" y="271084"/>
                      <a:pt x="277706" y="258721"/>
                    </a:cubicBezTo>
                    <a:cubicBezTo>
                      <a:pt x="277706" y="246359"/>
                      <a:pt x="268434" y="236646"/>
                      <a:pt x="256955" y="236646"/>
                    </a:cubicBezTo>
                    <a:lnTo>
                      <a:pt x="201326" y="236646"/>
                    </a:lnTo>
                    <a:cubicBezTo>
                      <a:pt x="197352" y="236646"/>
                      <a:pt x="194703" y="233556"/>
                      <a:pt x="194703" y="229582"/>
                    </a:cubicBezTo>
                    <a:lnTo>
                      <a:pt x="194703" y="207507"/>
                    </a:lnTo>
                    <a:lnTo>
                      <a:pt x="229582" y="207507"/>
                    </a:lnTo>
                    <a:cubicBezTo>
                      <a:pt x="248567" y="207507"/>
                      <a:pt x="264461" y="190730"/>
                      <a:pt x="264461" y="170862"/>
                    </a:cubicBezTo>
                    <a:cubicBezTo>
                      <a:pt x="264461" y="150553"/>
                      <a:pt x="249008" y="134217"/>
                      <a:pt x="229582" y="134217"/>
                    </a:cubicBezTo>
                    <a:lnTo>
                      <a:pt x="229140" y="134217"/>
                    </a:lnTo>
                    <a:cubicBezTo>
                      <a:pt x="229582" y="132010"/>
                      <a:pt x="229582" y="129361"/>
                      <a:pt x="229582" y="126712"/>
                    </a:cubicBezTo>
                    <a:cubicBezTo>
                      <a:pt x="229582" y="121855"/>
                      <a:pt x="229140" y="117440"/>
                      <a:pt x="227816" y="113025"/>
                    </a:cubicBezTo>
                    <a:cubicBezTo>
                      <a:pt x="283446" y="118323"/>
                      <a:pt x="327154" y="168213"/>
                      <a:pt x="327154" y="228258"/>
                    </a:cubicBezTo>
                    <a:close/>
                    <a:moveTo>
                      <a:pt x="306404" y="69758"/>
                    </a:moveTo>
                    <a:lnTo>
                      <a:pt x="331569" y="96248"/>
                    </a:lnTo>
                    <a:lnTo>
                      <a:pt x="299340" y="130244"/>
                    </a:lnTo>
                    <a:cubicBezTo>
                      <a:pt x="290510" y="121855"/>
                      <a:pt x="280355" y="114350"/>
                      <a:pt x="269317" y="109052"/>
                    </a:cubicBezTo>
                    <a:lnTo>
                      <a:pt x="306404" y="69758"/>
                    </a:lnTo>
                    <a:close/>
                    <a:moveTo>
                      <a:pt x="375278" y="15011"/>
                    </a:moveTo>
                    <a:cubicBezTo>
                      <a:pt x="398678" y="15011"/>
                      <a:pt x="417663" y="35320"/>
                      <a:pt x="417663" y="60044"/>
                    </a:cubicBezTo>
                    <a:cubicBezTo>
                      <a:pt x="417663" y="71965"/>
                      <a:pt x="413248" y="83444"/>
                      <a:pt x="405301" y="91392"/>
                    </a:cubicBezTo>
                    <a:lnTo>
                      <a:pt x="396912" y="100222"/>
                    </a:lnTo>
                    <a:lnTo>
                      <a:pt x="337309" y="37086"/>
                    </a:lnTo>
                    <a:lnTo>
                      <a:pt x="345698" y="28256"/>
                    </a:lnTo>
                    <a:cubicBezTo>
                      <a:pt x="353203" y="19868"/>
                      <a:pt x="363799" y="15011"/>
                      <a:pt x="375278" y="15011"/>
                    </a:cubicBezTo>
                    <a:close/>
                    <a:moveTo>
                      <a:pt x="316117" y="59603"/>
                    </a:moveTo>
                    <a:lnTo>
                      <a:pt x="327154" y="48124"/>
                    </a:lnTo>
                    <a:lnTo>
                      <a:pt x="386757" y="111259"/>
                    </a:lnTo>
                    <a:lnTo>
                      <a:pt x="375720" y="122738"/>
                    </a:lnTo>
                    <a:lnTo>
                      <a:pt x="316117" y="59603"/>
                    </a:lnTo>
                    <a:close/>
                    <a:moveTo>
                      <a:pt x="309053" y="140399"/>
                    </a:moveTo>
                    <a:lnTo>
                      <a:pt x="341283" y="106402"/>
                    </a:lnTo>
                    <a:lnTo>
                      <a:pt x="366448" y="132893"/>
                    </a:lnTo>
                    <a:lnTo>
                      <a:pt x="329362" y="172187"/>
                    </a:lnTo>
                    <a:cubicBezTo>
                      <a:pt x="323622" y="160708"/>
                      <a:pt x="317000" y="150111"/>
                      <a:pt x="309053" y="140399"/>
                    </a:cubicBezTo>
                    <a:close/>
                    <a:moveTo>
                      <a:pt x="300664" y="314793"/>
                    </a:moveTo>
                    <a:cubicBezTo>
                      <a:pt x="308170" y="307287"/>
                      <a:pt x="316117" y="298899"/>
                      <a:pt x="322298" y="289627"/>
                    </a:cubicBezTo>
                    <a:cubicBezTo>
                      <a:pt x="326271" y="288302"/>
                      <a:pt x="329804" y="287419"/>
                      <a:pt x="334219" y="287419"/>
                    </a:cubicBezTo>
                    <a:cubicBezTo>
                      <a:pt x="353203" y="287419"/>
                      <a:pt x="369097" y="304196"/>
                      <a:pt x="369097" y="324064"/>
                    </a:cubicBezTo>
                    <a:cubicBezTo>
                      <a:pt x="369097" y="344373"/>
                      <a:pt x="353645" y="360709"/>
                      <a:pt x="334219" y="360709"/>
                    </a:cubicBezTo>
                    <a:cubicBezTo>
                      <a:pt x="315234" y="360709"/>
                      <a:pt x="299340" y="343932"/>
                      <a:pt x="299340" y="324064"/>
                    </a:cubicBezTo>
                    <a:cubicBezTo>
                      <a:pt x="299340" y="320974"/>
                      <a:pt x="299781" y="317883"/>
                      <a:pt x="300664" y="314793"/>
                    </a:cubicBezTo>
                    <a:close/>
                    <a:moveTo>
                      <a:pt x="404418" y="293159"/>
                    </a:moveTo>
                    <a:cubicBezTo>
                      <a:pt x="402210" y="287861"/>
                      <a:pt x="403535" y="282121"/>
                      <a:pt x="407508" y="277265"/>
                    </a:cubicBezTo>
                    <a:lnTo>
                      <a:pt x="417663" y="266669"/>
                    </a:lnTo>
                    <a:lnTo>
                      <a:pt x="388082" y="235322"/>
                    </a:lnTo>
                    <a:lnTo>
                      <a:pt x="377927" y="245918"/>
                    </a:lnTo>
                    <a:cubicBezTo>
                      <a:pt x="373954" y="249891"/>
                      <a:pt x="368214" y="251216"/>
                      <a:pt x="362916" y="248567"/>
                    </a:cubicBezTo>
                    <a:cubicBezTo>
                      <a:pt x="357618" y="246359"/>
                      <a:pt x="354969" y="241503"/>
                      <a:pt x="354969" y="235763"/>
                    </a:cubicBezTo>
                    <a:lnTo>
                      <a:pt x="354969" y="220311"/>
                    </a:lnTo>
                    <a:lnTo>
                      <a:pt x="340399" y="220311"/>
                    </a:lnTo>
                    <a:cubicBezTo>
                      <a:pt x="339958" y="208832"/>
                      <a:pt x="337751" y="196911"/>
                      <a:pt x="334219" y="186315"/>
                    </a:cubicBezTo>
                    <a:lnTo>
                      <a:pt x="414572" y="101105"/>
                    </a:lnTo>
                    <a:cubicBezTo>
                      <a:pt x="425168" y="90067"/>
                      <a:pt x="430908" y="75056"/>
                      <a:pt x="430908" y="59162"/>
                    </a:cubicBezTo>
                    <a:cubicBezTo>
                      <a:pt x="430908" y="26490"/>
                      <a:pt x="405742" y="0"/>
                      <a:pt x="374837" y="0"/>
                    </a:cubicBezTo>
                    <a:cubicBezTo>
                      <a:pt x="359826" y="0"/>
                      <a:pt x="345698" y="6181"/>
                      <a:pt x="335101" y="17660"/>
                    </a:cubicBezTo>
                    <a:lnTo>
                      <a:pt x="254748" y="102871"/>
                    </a:lnTo>
                    <a:cubicBezTo>
                      <a:pt x="244152" y="99338"/>
                      <a:pt x="233114" y="97131"/>
                      <a:pt x="222076" y="96689"/>
                    </a:cubicBezTo>
                    <a:cubicBezTo>
                      <a:pt x="212363" y="78588"/>
                      <a:pt x="194703" y="67109"/>
                      <a:pt x="173952" y="67109"/>
                    </a:cubicBezTo>
                    <a:cubicBezTo>
                      <a:pt x="168655" y="67109"/>
                      <a:pt x="163356" y="67992"/>
                      <a:pt x="158500" y="69316"/>
                    </a:cubicBezTo>
                    <a:cubicBezTo>
                      <a:pt x="146579" y="45475"/>
                      <a:pt x="123179" y="30464"/>
                      <a:pt x="97572" y="30464"/>
                    </a:cubicBezTo>
                    <a:cubicBezTo>
                      <a:pt x="59603" y="30464"/>
                      <a:pt x="28256" y="63577"/>
                      <a:pt x="28256" y="104195"/>
                    </a:cubicBezTo>
                    <a:cubicBezTo>
                      <a:pt x="28256" y="109935"/>
                      <a:pt x="29139" y="115232"/>
                      <a:pt x="30022" y="120972"/>
                    </a:cubicBezTo>
                    <a:cubicBezTo>
                      <a:pt x="13245" y="126270"/>
                      <a:pt x="441" y="143489"/>
                      <a:pt x="441" y="162915"/>
                    </a:cubicBezTo>
                    <a:cubicBezTo>
                      <a:pt x="441" y="187198"/>
                      <a:pt x="18985" y="206624"/>
                      <a:pt x="41943" y="206624"/>
                    </a:cubicBezTo>
                    <a:lnTo>
                      <a:pt x="92274" y="206624"/>
                    </a:lnTo>
                    <a:cubicBezTo>
                      <a:pt x="90950" y="213688"/>
                      <a:pt x="90508" y="221635"/>
                      <a:pt x="90508" y="228699"/>
                    </a:cubicBezTo>
                    <a:cubicBezTo>
                      <a:pt x="90508" y="245035"/>
                      <a:pt x="93599" y="257838"/>
                      <a:pt x="97572" y="269317"/>
                    </a:cubicBezTo>
                    <a:lnTo>
                      <a:pt x="35762" y="334660"/>
                    </a:lnTo>
                    <a:lnTo>
                      <a:pt x="1324" y="429584"/>
                    </a:lnTo>
                    <a:cubicBezTo>
                      <a:pt x="441" y="431791"/>
                      <a:pt x="0" y="433999"/>
                      <a:pt x="0" y="436648"/>
                    </a:cubicBezTo>
                    <a:cubicBezTo>
                      <a:pt x="0" y="447244"/>
                      <a:pt x="8388" y="456515"/>
                      <a:pt x="18543" y="456515"/>
                    </a:cubicBezTo>
                    <a:cubicBezTo>
                      <a:pt x="20751" y="456515"/>
                      <a:pt x="23400" y="456074"/>
                      <a:pt x="25166" y="455191"/>
                    </a:cubicBezTo>
                    <a:lnTo>
                      <a:pt x="114791" y="418987"/>
                    </a:lnTo>
                    <a:lnTo>
                      <a:pt x="160266" y="370863"/>
                    </a:lnTo>
                    <a:cubicBezTo>
                      <a:pt x="159825" y="372630"/>
                      <a:pt x="159825" y="373954"/>
                      <a:pt x="159825" y="375720"/>
                    </a:cubicBezTo>
                    <a:cubicBezTo>
                      <a:pt x="159825" y="381460"/>
                      <a:pt x="162032" y="386316"/>
                      <a:pt x="165122" y="390731"/>
                    </a:cubicBezTo>
                    <a:cubicBezTo>
                      <a:pt x="161590" y="394705"/>
                      <a:pt x="159825" y="399561"/>
                      <a:pt x="159825" y="405742"/>
                    </a:cubicBezTo>
                    <a:cubicBezTo>
                      <a:pt x="159825" y="415897"/>
                      <a:pt x="166447" y="424727"/>
                      <a:pt x="175277" y="426935"/>
                    </a:cubicBezTo>
                    <a:cubicBezTo>
                      <a:pt x="181017" y="445036"/>
                      <a:pt x="196911" y="456957"/>
                      <a:pt x="215454" y="456957"/>
                    </a:cubicBezTo>
                    <a:cubicBezTo>
                      <a:pt x="233997" y="456957"/>
                      <a:pt x="249891" y="445036"/>
                      <a:pt x="255631" y="426935"/>
                    </a:cubicBezTo>
                    <a:cubicBezTo>
                      <a:pt x="264461" y="424285"/>
                      <a:pt x="271083" y="415897"/>
                      <a:pt x="271083" y="405742"/>
                    </a:cubicBezTo>
                    <a:cubicBezTo>
                      <a:pt x="271083" y="405301"/>
                      <a:pt x="271083" y="404860"/>
                      <a:pt x="271083" y="403976"/>
                    </a:cubicBezTo>
                    <a:lnTo>
                      <a:pt x="279472" y="412806"/>
                    </a:lnTo>
                    <a:lnTo>
                      <a:pt x="289627" y="402210"/>
                    </a:lnTo>
                    <a:cubicBezTo>
                      <a:pt x="293600" y="398237"/>
                      <a:pt x="299340" y="396912"/>
                      <a:pt x="304638" y="399561"/>
                    </a:cubicBezTo>
                    <a:cubicBezTo>
                      <a:pt x="309936" y="401769"/>
                      <a:pt x="312585" y="406625"/>
                      <a:pt x="312585" y="412365"/>
                    </a:cubicBezTo>
                    <a:lnTo>
                      <a:pt x="312585" y="427818"/>
                    </a:lnTo>
                    <a:lnTo>
                      <a:pt x="354086" y="427818"/>
                    </a:lnTo>
                    <a:lnTo>
                      <a:pt x="354086" y="412806"/>
                    </a:lnTo>
                    <a:cubicBezTo>
                      <a:pt x="354086" y="407067"/>
                      <a:pt x="357618" y="402210"/>
                      <a:pt x="362475" y="400003"/>
                    </a:cubicBezTo>
                    <a:cubicBezTo>
                      <a:pt x="367773" y="397795"/>
                      <a:pt x="373071" y="399120"/>
                      <a:pt x="377044" y="403093"/>
                    </a:cubicBezTo>
                    <a:lnTo>
                      <a:pt x="387199" y="413690"/>
                    </a:lnTo>
                    <a:lnTo>
                      <a:pt x="416780" y="382342"/>
                    </a:lnTo>
                    <a:lnTo>
                      <a:pt x="406625" y="371747"/>
                    </a:lnTo>
                    <a:cubicBezTo>
                      <a:pt x="402652" y="367773"/>
                      <a:pt x="401327" y="361592"/>
                      <a:pt x="403976" y="355852"/>
                    </a:cubicBezTo>
                    <a:cubicBezTo>
                      <a:pt x="406184" y="350554"/>
                      <a:pt x="410599" y="347464"/>
                      <a:pt x="416338" y="347464"/>
                    </a:cubicBezTo>
                    <a:lnTo>
                      <a:pt x="430908" y="347464"/>
                    </a:lnTo>
                    <a:lnTo>
                      <a:pt x="430908" y="303755"/>
                    </a:lnTo>
                    <a:lnTo>
                      <a:pt x="416338" y="303755"/>
                    </a:lnTo>
                    <a:cubicBezTo>
                      <a:pt x="411923" y="301989"/>
                      <a:pt x="406625" y="298899"/>
                      <a:pt x="404418" y="29315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grpSp>
        <p:nvGrpSpPr>
          <p:cNvPr id="50" name="Group 49">
            <a:extLst>
              <a:ext uri="{FF2B5EF4-FFF2-40B4-BE49-F238E27FC236}">
                <a16:creationId xmlns:a16="http://schemas.microsoft.com/office/drawing/2014/main" id="{7A3E2DE6-A104-804F-25E7-F8F5A0920A54}"/>
              </a:ext>
            </a:extLst>
          </p:cNvPr>
          <p:cNvGrpSpPr/>
          <p:nvPr/>
        </p:nvGrpSpPr>
        <p:grpSpPr>
          <a:xfrm>
            <a:off x="11228245" y="3208499"/>
            <a:ext cx="349093" cy="405142"/>
            <a:chOff x="8360213" y="3458151"/>
            <a:chExt cx="853935" cy="991043"/>
          </a:xfrm>
          <a:solidFill>
            <a:srgbClr val="083F59"/>
          </a:solidFill>
        </p:grpSpPr>
        <p:grpSp>
          <p:nvGrpSpPr>
            <p:cNvPr id="51" name="Graphic 2">
              <a:extLst>
                <a:ext uri="{FF2B5EF4-FFF2-40B4-BE49-F238E27FC236}">
                  <a16:creationId xmlns:a16="http://schemas.microsoft.com/office/drawing/2014/main" id="{E3656D81-B8D0-6314-1BB7-0B7503384D26}"/>
                </a:ext>
              </a:extLst>
            </p:cNvPr>
            <p:cNvGrpSpPr/>
            <p:nvPr userDrawn="1"/>
          </p:nvGrpSpPr>
          <p:grpSpPr>
            <a:xfrm>
              <a:off x="8599192" y="3595917"/>
              <a:ext cx="375982" cy="204367"/>
              <a:chOff x="2642504" y="3763150"/>
              <a:chExt cx="375982" cy="204367"/>
            </a:xfrm>
            <a:grpFill/>
          </p:grpSpPr>
          <p:sp>
            <p:nvSpPr>
              <p:cNvPr id="57" name="Freeform 56">
                <a:extLst>
                  <a:ext uri="{FF2B5EF4-FFF2-40B4-BE49-F238E27FC236}">
                    <a16:creationId xmlns:a16="http://schemas.microsoft.com/office/drawing/2014/main" id="{D9402696-4E8B-1CC4-C5D9-D6C7C42C3FD0}"/>
                  </a:ext>
                </a:extLst>
              </p:cNvPr>
              <p:cNvSpPr/>
              <p:nvPr/>
            </p:nvSpPr>
            <p:spPr>
              <a:xfrm>
                <a:off x="2813454" y="3763150"/>
                <a:ext cx="205031" cy="204367"/>
              </a:xfrm>
              <a:custGeom>
                <a:avLst/>
                <a:gdLst>
                  <a:gd name="connsiteX0" fmla="*/ 204168 w 205031"/>
                  <a:gd name="connsiteY0" fmla="*/ 204367 h 204367"/>
                  <a:gd name="connsiteX1" fmla="*/ 384 w 205031"/>
                  <a:gd name="connsiteY1" fmla="*/ 204367 h 204367"/>
                  <a:gd name="connsiteX2" fmla="*/ 0 w 205031"/>
                  <a:gd name="connsiteY2" fmla="*/ 193999 h 204367"/>
                  <a:gd name="connsiteX3" fmla="*/ 0 w 205031"/>
                  <a:gd name="connsiteY3" fmla="*/ 90707 h 204367"/>
                  <a:gd name="connsiteX4" fmla="*/ 90187 w 205031"/>
                  <a:gd name="connsiteY4" fmla="*/ 85 h 204367"/>
                  <a:gd name="connsiteX5" fmla="*/ 138159 w 205031"/>
                  <a:gd name="connsiteY5" fmla="*/ 2389 h 204367"/>
                  <a:gd name="connsiteX6" fmla="*/ 204552 w 205031"/>
                  <a:gd name="connsiteY6" fmla="*/ 82259 h 204367"/>
                  <a:gd name="connsiteX7" fmla="*/ 204936 w 205031"/>
                  <a:gd name="connsiteY7" fmla="*/ 199375 h 204367"/>
                  <a:gd name="connsiteX8" fmla="*/ 204168 w 205031"/>
                  <a:gd name="connsiteY8" fmla="*/ 204367 h 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031" h="204367">
                    <a:moveTo>
                      <a:pt x="204168" y="204367"/>
                    </a:moveTo>
                    <a:cubicBezTo>
                      <a:pt x="135856" y="204367"/>
                      <a:pt x="68696" y="204367"/>
                      <a:pt x="384" y="204367"/>
                    </a:cubicBezTo>
                    <a:cubicBezTo>
                      <a:pt x="384" y="200527"/>
                      <a:pt x="0" y="197071"/>
                      <a:pt x="0" y="193999"/>
                    </a:cubicBezTo>
                    <a:cubicBezTo>
                      <a:pt x="0" y="159440"/>
                      <a:pt x="0" y="124882"/>
                      <a:pt x="0" y="90707"/>
                    </a:cubicBezTo>
                    <a:cubicBezTo>
                      <a:pt x="0" y="36564"/>
                      <a:pt x="36075" y="85"/>
                      <a:pt x="90187" y="85"/>
                    </a:cubicBezTo>
                    <a:cubicBezTo>
                      <a:pt x="106306" y="85"/>
                      <a:pt x="122808" y="-683"/>
                      <a:pt x="138159" y="2389"/>
                    </a:cubicBezTo>
                    <a:cubicBezTo>
                      <a:pt x="176153" y="9301"/>
                      <a:pt x="204168" y="43476"/>
                      <a:pt x="204552" y="82259"/>
                    </a:cubicBezTo>
                    <a:cubicBezTo>
                      <a:pt x="205320" y="121426"/>
                      <a:pt x="204936" y="160208"/>
                      <a:pt x="204936" y="199375"/>
                    </a:cubicBezTo>
                    <a:cubicBezTo>
                      <a:pt x="204936" y="200527"/>
                      <a:pt x="204552" y="202063"/>
                      <a:pt x="204168" y="204367"/>
                    </a:cubicBezTo>
                    <a:close/>
                  </a:path>
                </a:pathLst>
              </a:custGeom>
              <a:solidFill>
                <a:srgbClr val="DF4625"/>
              </a:solidFill>
              <a:ln w="3834" cap="flat">
                <a:noFill/>
                <a:prstDash val="solid"/>
                <a:miter/>
              </a:ln>
            </p:spPr>
            <p:txBody>
              <a:bodyPr rtlCol="0" anchor="ctr"/>
              <a:lstStyle/>
              <a:p>
                <a:endParaRPr lang="en-US" sz="835"/>
              </a:p>
            </p:txBody>
          </p:sp>
          <p:sp>
            <p:nvSpPr>
              <p:cNvPr id="58" name="Freeform 57">
                <a:extLst>
                  <a:ext uri="{FF2B5EF4-FFF2-40B4-BE49-F238E27FC236}">
                    <a16:creationId xmlns:a16="http://schemas.microsoft.com/office/drawing/2014/main" id="{226AACB3-E65F-5B34-57E9-DDE48ABD6096}"/>
                  </a:ext>
                </a:extLst>
              </p:cNvPr>
              <p:cNvSpPr/>
              <p:nvPr/>
            </p:nvSpPr>
            <p:spPr>
              <a:xfrm>
                <a:off x="2642504" y="3763235"/>
                <a:ext cx="161142" cy="204281"/>
              </a:xfrm>
              <a:custGeom>
                <a:avLst/>
                <a:gdLst>
                  <a:gd name="connsiteX0" fmla="*/ 137178 w 161142"/>
                  <a:gd name="connsiteY0" fmla="*/ 204282 h 204281"/>
                  <a:gd name="connsiteX1" fmla="*/ 938 w 161142"/>
                  <a:gd name="connsiteY1" fmla="*/ 204282 h 204281"/>
                  <a:gd name="connsiteX2" fmla="*/ 171 w 161142"/>
                  <a:gd name="connsiteY2" fmla="*/ 196602 h 204281"/>
                  <a:gd name="connsiteX3" fmla="*/ 171 w 161142"/>
                  <a:gd name="connsiteY3" fmla="*/ 86397 h 204281"/>
                  <a:gd name="connsiteX4" fmla="*/ 85753 w 161142"/>
                  <a:gd name="connsiteY4" fmla="*/ 0 h 204281"/>
                  <a:gd name="connsiteX5" fmla="*/ 137946 w 161142"/>
                  <a:gd name="connsiteY5" fmla="*/ 2304 h 204281"/>
                  <a:gd name="connsiteX6" fmla="*/ 160972 w 161142"/>
                  <a:gd name="connsiteY6" fmla="*/ 9984 h 204281"/>
                  <a:gd name="connsiteX7" fmla="*/ 160972 w 161142"/>
                  <a:gd name="connsiteY7" fmla="*/ 13440 h 204281"/>
                  <a:gd name="connsiteX8" fmla="*/ 137178 w 161142"/>
                  <a:gd name="connsiteY8" fmla="*/ 99069 h 204281"/>
                  <a:gd name="connsiteX9" fmla="*/ 137562 w 161142"/>
                  <a:gd name="connsiteY9" fmla="*/ 193146 h 204281"/>
                  <a:gd name="connsiteX10" fmla="*/ 137178 w 161142"/>
                  <a:gd name="connsiteY10" fmla="*/ 204282 h 20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142" h="204281">
                    <a:moveTo>
                      <a:pt x="137178" y="204282"/>
                    </a:moveTo>
                    <a:cubicBezTo>
                      <a:pt x="91125" y="204282"/>
                      <a:pt x="46224" y="204282"/>
                      <a:pt x="938" y="204282"/>
                    </a:cubicBezTo>
                    <a:cubicBezTo>
                      <a:pt x="554" y="201210"/>
                      <a:pt x="171" y="198906"/>
                      <a:pt x="171" y="196602"/>
                    </a:cubicBezTo>
                    <a:cubicBezTo>
                      <a:pt x="171" y="159739"/>
                      <a:pt x="-213" y="122876"/>
                      <a:pt x="171" y="86397"/>
                    </a:cubicBezTo>
                    <a:cubicBezTo>
                      <a:pt x="554" y="37631"/>
                      <a:pt x="37013" y="768"/>
                      <a:pt x="85753" y="0"/>
                    </a:cubicBezTo>
                    <a:cubicBezTo>
                      <a:pt x="103022" y="0"/>
                      <a:pt x="120676" y="384"/>
                      <a:pt x="137946" y="2304"/>
                    </a:cubicBezTo>
                    <a:cubicBezTo>
                      <a:pt x="146005" y="3072"/>
                      <a:pt x="153681" y="7296"/>
                      <a:pt x="160972" y="9984"/>
                    </a:cubicBezTo>
                    <a:cubicBezTo>
                      <a:pt x="160972" y="12288"/>
                      <a:pt x="161356" y="13056"/>
                      <a:pt x="160972" y="13440"/>
                    </a:cubicBezTo>
                    <a:cubicBezTo>
                      <a:pt x="142167" y="39167"/>
                      <a:pt x="136027" y="67966"/>
                      <a:pt x="137178" y="99069"/>
                    </a:cubicBezTo>
                    <a:cubicBezTo>
                      <a:pt x="137946" y="130172"/>
                      <a:pt x="137562" y="161659"/>
                      <a:pt x="137562" y="193146"/>
                    </a:cubicBezTo>
                    <a:cubicBezTo>
                      <a:pt x="137178" y="195834"/>
                      <a:pt x="137178" y="199674"/>
                      <a:pt x="137178" y="204282"/>
                    </a:cubicBezTo>
                    <a:close/>
                  </a:path>
                </a:pathLst>
              </a:custGeom>
              <a:solidFill>
                <a:srgbClr val="DF4625"/>
              </a:solidFill>
              <a:ln w="3834" cap="flat">
                <a:noFill/>
                <a:prstDash val="solid"/>
                <a:miter/>
              </a:ln>
            </p:spPr>
            <p:txBody>
              <a:bodyPr rtlCol="0" anchor="ctr"/>
              <a:lstStyle/>
              <a:p>
                <a:endParaRPr lang="en-US" sz="835"/>
              </a:p>
            </p:txBody>
          </p:sp>
        </p:grpSp>
        <p:grpSp>
          <p:nvGrpSpPr>
            <p:cNvPr id="52" name="Graphic 2">
              <a:extLst>
                <a:ext uri="{FF2B5EF4-FFF2-40B4-BE49-F238E27FC236}">
                  <a16:creationId xmlns:a16="http://schemas.microsoft.com/office/drawing/2014/main" id="{66B4E469-C88D-D694-83F4-D81A6C29A928}"/>
                </a:ext>
              </a:extLst>
            </p:cNvPr>
            <p:cNvGrpSpPr/>
            <p:nvPr userDrawn="1"/>
          </p:nvGrpSpPr>
          <p:grpSpPr>
            <a:xfrm>
              <a:off x="8360213" y="3458151"/>
              <a:ext cx="853935" cy="991043"/>
              <a:chOff x="2403525" y="3625384"/>
              <a:chExt cx="853935" cy="991043"/>
            </a:xfrm>
            <a:grpFill/>
          </p:grpSpPr>
          <p:sp>
            <p:nvSpPr>
              <p:cNvPr id="53" name="Freeform 52">
                <a:extLst>
                  <a:ext uri="{FF2B5EF4-FFF2-40B4-BE49-F238E27FC236}">
                    <a16:creationId xmlns:a16="http://schemas.microsoft.com/office/drawing/2014/main" id="{0699B44A-8290-6B97-E570-25101EADCDA9}"/>
                  </a:ext>
                </a:extLst>
              </p:cNvPr>
              <p:cNvSpPr/>
              <p:nvPr/>
            </p:nvSpPr>
            <p:spPr>
              <a:xfrm>
                <a:off x="2403525" y="3625384"/>
                <a:ext cx="853935" cy="991043"/>
              </a:xfrm>
              <a:custGeom>
                <a:avLst/>
                <a:gdLst>
                  <a:gd name="connsiteX0" fmla="*/ 521608 w 853935"/>
                  <a:gd name="connsiteY0" fmla="*/ 0 h 991043"/>
                  <a:gd name="connsiteX1" fmla="*/ 526980 w 853935"/>
                  <a:gd name="connsiteY1" fmla="*/ 1920 h 991043"/>
                  <a:gd name="connsiteX2" fmla="*/ 571498 w 853935"/>
                  <a:gd name="connsiteY2" fmla="*/ 102909 h 991043"/>
                  <a:gd name="connsiteX3" fmla="*/ 568044 w 853935"/>
                  <a:gd name="connsiteY3" fmla="*/ 108669 h 991043"/>
                  <a:gd name="connsiteX4" fmla="*/ 573801 w 853935"/>
                  <a:gd name="connsiteY4" fmla="*/ 111741 h 991043"/>
                  <a:gd name="connsiteX5" fmla="*/ 649021 w 853935"/>
                  <a:gd name="connsiteY5" fmla="*/ 223481 h 991043"/>
                  <a:gd name="connsiteX6" fmla="*/ 649021 w 853935"/>
                  <a:gd name="connsiteY6" fmla="*/ 289143 h 991043"/>
                  <a:gd name="connsiteX7" fmla="*/ 711192 w 853935"/>
                  <a:gd name="connsiteY7" fmla="*/ 304119 h 991043"/>
                  <a:gd name="connsiteX8" fmla="*/ 761851 w 853935"/>
                  <a:gd name="connsiteY8" fmla="*/ 324854 h 991043"/>
                  <a:gd name="connsiteX9" fmla="*/ 785645 w 853935"/>
                  <a:gd name="connsiteY9" fmla="*/ 366709 h 991043"/>
                  <a:gd name="connsiteX10" fmla="*/ 785645 w 853935"/>
                  <a:gd name="connsiteY10" fmla="*/ 455794 h 991043"/>
                  <a:gd name="connsiteX11" fmla="*/ 790634 w 853935"/>
                  <a:gd name="connsiteY11" fmla="*/ 465010 h 991043"/>
                  <a:gd name="connsiteX12" fmla="*/ 851654 w 853935"/>
                  <a:gd name="connsiteY12" fmla="*/ 542575 h 991043"/>
                  <a:gd name="connsiteX13" fmla="*/ 827476 w 853935"/>
                  <a:gd name="connsiteY13" fmla="*/ 637804 h 991043"/>
                  <a:gd name="connsiteX14" fmla="*/ 790250 w 853935"/>
                  <a:gd name="connsiteY14" fmla="*/ 662764 h 991043"/>
                  <a:gd name="connsiteX15" fmla="*/ 782575 w 853935"/>
                  <a:gd name="connsiteY15" fmla="*/ 673131 h 991043"/>
                  <a:gd name="connsiteX16" fmla="*/ 499349 w 853935"/>
                  <a:gd name="connsiteY16" fmla="*/ 983778 h 991043"/>
                  <a:gd name="connsiteX17" fmla="*/ 77196 w 853935"/>
                  <a:gd name="connsiteY17" fmla="*/ 711530 h 991043"/>
                  <a:gd name="connsiteX18" fmla="*/ 70288 w 853935"/>
                  <a:gd name="connsiteY18" fmla="*/ 671596 h 991043"/>
                  <a:gd name="connsiteX19" fmla="*/ 64915 w 853935"/>
                  <a:gd name="connsiteY19" fmla="*/ 664300 h 991043"/>
                  <a:gd name="connsiteX20" fmla="*/ 57 w 853935"/>
                  <a:gd name="connsiteY20" fmla="*/ 562159 h 991043"/>
                  <a:gd name="connsiteX21" fmla="*/ 41505 w 853935"/>
                  <a:gd name="connsiteY21" fmla="*/ 476529 h 991043"/>
                  <a:gd name="connsiteX22" fmla="*/ 60310 w 853935"/>
                  <a:gd name="connsiteY22" fmla="*/ 466930 h 991043"/>
                  <a:gd name="connsiteX23" fmla="*/ 68369 w 853935"/>
                  <a:gd name="connsiteY23" fmla="*/ 454258 h 991043"/>
                  <a:gd name="connsiteX24" fmla="*/ 67985 w 853935"/>
                  <a:gd name="connsiteY24" fmla="*/ 364405 h 991043"/>
                  <a:gd name="connsiteX25" fmla="*/ 87942 w 853935"/>
                  <a:gd name="connsiteY25" fmla="*/ 327542 h 991043"/>
                  <a:gd name="connsiteX26" fmla="*/ 163162 w 853935"/>
                  <a:gd name="connsiteY26" fmla="*/ 298743 h 991043"/>
                  <a:gd name="connsiteX27" fmla="*/ 204226 w 853935"/>
                  <a:gd name="connsiteY27" fmla="*/ 290295 h 991043"/>
                  <a:gd name="connsiteX28" fmla="*/ 204226 w 853935"/>
                  <a:gd name="connsiteY28" fmla="*/ 278391 h 991043"/>
                  <a:gd name="connsiteX29" fmla="*/ 206528 w 853935"/>
                  <a:gd name="connsiteY29" fmla="*/ 203130 h 991043"/>
                  <a:gd name="connsiteX30" fmla="*/ 278294 w 853935"/>
                  <a:gd name="connsiteY30" fmla="*/ 112893 h 991043"/>
                  <a:gd name="connsiteX31" fmla="*/ 282899 w 853935"/>
                  <a:gd name="connsiteY31" fmla="*/ 110973 h 991043"/>
                  <a:gd name="connsiteX32" fmla="*/ 272921 w 853935"/>
                  <a:gd name="connsiteY32" fmla="*/ 73726 h 991043"/>
                  <a:gd name="connsiteX33" fmla="*/ 323580 w 853935"/>
                  <a:gd name="connsiteY33" fmla="*/ 3072 h 991043"/>
                  <a:gd name="connsiteX34" fmla="*/ 328952 w 853935"/>
                  <a:gd name="connsiteY34" fmla="*/ 1152 h 991043"/>
                  <a:gd name="connsiteX35" fmla="*/ 352363 w 853935"/>
                  <a:gd name="connsiteY35" fmla="*/ 1152 h 991043"/>
                  <a:gd name="connsiteX36" fmla="*/ 357736 w 853935"/>
                  <a:gd name="connsiteY36" fmla="*/ 3072 h 991043"/>
                  <a:gd name="connsiteX37" fmla="*/ 408394 w 853935"/>
                  <a:gd name="connsiteY37" fmla="*/ 72574 h 991043"/>
                  <a:gd name="connsiteX38" fmla="*/ 398800 w 853935"/>
                  <a:gd name="connsiteY38" fmla="*/ 110589 h 991043"/>
                  <a:gd name="connsiteX39" fmla="*/ 422977 w 853935"/>
                  <a:gd name="connsiteY39" fmla="*/ 122876 h 991043"/>
                  <a:gd name="connsiteX40" fmla="*/ 429885 w 853935"/>
                  <a:gd name="connsiteY40" fmla="*/ 122876 h 991043"/>
                  <a:gd name="connsiteX41" fmla="*/ 455982 w 853935"/>
                  <a:gd name="connsiteY41" fmla="*/ 109437 h 991043"/>
                  <a:gd name="connsiteX42" fmla="*/ 451760 w 853935"/>
                  <a:gd name="connsiteY42" fmla="*/ 101373 h 991043"/>
                  <a:gd name="connsiteX43" fmla="*/ 481311 w 853935"/>
                  <a:gd name="connsiteY43" fmla="*/ 9216 h 991043"/>
                  <a:gd name="connsiteX44" fmla="*/ 503954 w 853935"/>
                  <a:gd name="connsiteY44" fmla="*/ 1152 h 991043"/>
                  <a:gd name="connsiteX45" fmla="*/ 521608 w 853935"/>
                  <a:gd name="connsiteY45" fmla="*/ 0 h 991043"/>
                  <a:gd name="connsiteX46" fmla="*/ 751489 w 853935"/>
                  <a:gd name="connsiteY46" fmla="*/ 401268 h 991043"/>
                  <a:gd name="connsiteX47" fmla="*/ 748035 w 853935"/>
                  <a:gd name="connsiteY47" fmla="*/ 401652 h 991043"/>
                  <a:gd name="connsiteX48" fmla="*/ 637891 w 853935"/>
                  <a:gd name="connsiteY48" fmla="*/ 430067 h 991043"/>
                  <a:gd name="connsiteX49" fmla="*/ 383065 w 853935"/>
                  <a:gd name="connsiteY49" fmla="*/ 443890 h 991043"/>
                  <a:gd name="connsiteX50" fmla="*/ 165080 w 853935"/>
                  <a:gd name="connsiteY50" fmla="*/ 420467 h 991043"/>
                  <a:gd name="connsiteX51" fmla="*/ 102909 w 853935"/>
                  <a:gd name="connsiteY51" fmla="*/ 402420 h 991043"/>
                  <a:gd name="connsiteX52" fmla="*/ 102525 w 853935"/>
                  <a:gd name="connsiteY52" fmla="*/ 410099 h 991043"/>
                  <a:gd name="connsiteX53" fmla="*/ 102909 w 853935"/>
                  <a:gd name="connsiteY53" fmla="*/ 629741 h 991043"/>
                  <a:gd name="connsiteX54" fmla="*/ 111736 w 853935"/>
                  <a:gd name="connsiteY54" fmla="*/ 708458 h 991043"/>
                  <a:gd name="connsiteX55" fmla="*/ 496662 w 853935"/>
                  <a:gd name="connsiteY55" fmla="*/ 949987 h 991043"/>
                  <a:gd name="connsiteX56" fmla="*/ 751873 w 853935"/>
                  <a:gd name="connsiteY56" fmla="*/ 628973 h 991043"/>
                  <a:gd name="connsiteX57" fmla="*/ 751873 w 853935"/>
                  <a:gd name="connsiteY57" fmla="*/ 411251 h 991043"/>
                  <a:gd name="connsiteX58" fmla="*/ 751489 w 853935"/>
                  <a:gd name="connsiteY58" fmla="*/ 401268 h 991043"/>
                  <a:gd name="connsiteX59" fmla="*/ 614097 w 853935"/>
                  <a:gd name="connsiteY59" fmla="*/ 342134 h 991043"/>
                  <a:gd name="connsiteX60" fmla="*/ 614865 w 853935"/>
                  <a:gd name="connsiteY60" fmla="*/ 336758 h 991043"/>
                  <a:gd name="connsiteX61" fmla="*/ 614481 w 853935"/>
                  <a:gd name="connsiteY61" fmla="*/ 219641 h 991043"/>
                  <a:gd name="connsiteX62" fmla="*/ 548088 w 853935"/>
                  <a:gd name="connsiteY62" fmla="*/ 139772 h 991043"/>
                  <a:gd name="connsiteX63" fmla="*/ 500116 w 853935"/>
                  <a:gd name="connsiteY63" fmla="*/ 137468 h 991043"/>
                  <a:gd name="connsiteX64" fmla="*/ 409929 w 853935"/>
                  <a:gd name="connsiteY64" fmla="*/ 228089 h 991043"/>
                  <a:gd name="connsiteX65" fmla="*/ 409929 w 853935"/>
                  <a:gd name="connsiteY65" fmla="*/ 331382 h 991043"/>
                  <a:gd name="connsiteX66" fmla="*/ 410313 w 853935"/>
                  <a:gd name="connsiteY66" fmla="*/ 341750 h 991043"/>
                  <a:gd name="connsiteX67" fmla="*/ 614097 w 853935"/>
                  <a:gd name="connsiteY67" fmla="*/ 342134 h 991043"/>
                  <a:gd name="connsiteX68" fmla="*/ 376157 w 853935"/>
                  <a:gd name="connsiteY68" fmla="*/ 342134 h 991043"/>
                  <a:gd name="connsiteX69" fmla="*/ 376157 w 853935"/>
                  <a:gd name="connsiteY69" fmla="*/ 330614 h 991043"/>
                  <a:gd name="connsiteX70" fmla="*/ 375773 w 853935"/>
                  <a:gd name="connsiteY70" fmla="*/ 236537 h 991043"/>
                  <a:gd name="connsiteX71" fmla="*/ 399567 w 853935"/>
                  <a:gd name="connsiteY71" fmla="*/ 150907 h 991043"/>
                  <a:gd name="connsiteX72" fmla="*/ 399567 w 853935"/>
                  <a:gd name="connsiteY72" fmla="*/ 147452 h 991043"/>
                  <a:gd name="connsiteX73" fmla="*/ 376541 w 853935"/>
                  <a:gd name="connsiteY73" fmla="*/ 139772 h 991043"/>
                  <a:gd name="connsiteX74" fmla="*/ 324347 w 853935"/>
                  <a:gd name="connsiteY74" fmla="*/ 137468 h 991043"/>
                  <a:gd name="connsiteX75" fmla="*/ 238765 w 853935"/>
                  <a:gd name="connsiteY75" fmla="*/ 223865 h 991043"/>
                  <a:gd name="connsiteX76" fmla="*/ 238765 w 853935"/>
                  <a:gd name="connsiteY76" fmla="*/ 334070 h 991043"/>
                  <a:gd name="connsiteX77" fmla="*/ 239533 w 853935"/>
                  <a:gd name="connsiteY77" fmla="*/ 341750 h 991043"/>
                  <a:gd name="connsiteX78" fmla="*/ 376157 w 853935"/>
                  <a:gd name="connsiteY78" fmla="*/ 342134 h 991043"/>
                  <a:gd name="connsiteX79" fmla="*/ 204993 w 853935"/>
                  <a:gd name="connsiteY79" fmla="*/ 325238 h 991043"/>
                  <a:gd name="connsiteX80" fmla="*/ 190793 w 853935"/>
                  <a:gd name="connsiteY80" fmla="*/ 327926 h 991043"/>
                  <a:gd name="connsiteX81" fmla="*/ 118644 w 853935"/>
                  <a:gd name="connsiteY81" fmla="*/ 349429 h 991043"/>
                  <a:gd name="connsiteX82" fmla="*/ 99839 w 853935"/>
                  <a:gd name="connsiteY82" fmla="*/ 360949 h 991043"/>
                  <a:gd name="connsiteX83" fmla="*/ 119795 w 853935"/>
                  <a:gd name="connsiteY83" fmla="*/ 372085 h 991043"/>
                  <a:gd name="connsiteX84" fmla="*/ 189642 w 853935"/>
                  <a:gd name="connsiteY84" fmla="*/ 391284 h 991043"/>
                  <a:gd name="connsiteX85" fmla="*/ 371168 w 853935"/>
                  <a:gd name="connsiteY85" fmla="*/ 409715 h 991043"/>
                  <a:gd name="connsiteX86" fmla="*/ 653626 w 853935"/>
                  <a:gd name="connsiteY86" fmla="*/ 392820 h 991043"/>
                  <a:gd name="connsiteX87" fmla="*/ 732684 w 853935"/>
                  <a:gd name="connsiteY87" fmla="*/ 371317 h 991043"/>
                  <a:gd name="connsiteX88" fmla="*/ 752256 w 853935"/>
                  <a:gd name="connsiteY88" fmla="*/ 359797 h 991043"/>
                  <a:gd name="connsiteX89" fmla="*/ 649021 w 853935"/>
                  <a:gd name="connsiteY89" fmla="*/ 325622 h 991043"/>
                  <a:gd name="connsiteX90" fmla="*/ 649021 w 853935"/>
                  <a:gd name="connsiteY90" fmla="*/ 356341 h 991043"/>
                  <a:gd name="connsiteX91" fmla="*/ 629448 w 853935"/>
                  <a:gd name="connsiteY91" fmla="*/ 375925 h 991043"/>
                  <a:gd name="connsiteX92" fmla="*/ 224950 w 853935"/>
                  <a:gd name="connsiteY92" fmla="*/ 375925 h 991043"/>
                  <a:gd name="connsiteX93" fmla="*/ 204993 w 853935"/>
                  <a:gd name="connsiteY93" fmla="*/ 355573 h 991043"/>
                  <a:gd name="connsiteX94" fmla="*/ 204993 w 853935"/>
                  <a:gd name="connsiteY94" fmla="*/ 325238 h 991043"/>
                  <a:gd name="connsiteX95" fmla="*/ 341233 w 853935"/>
                  <a:gd name="connsiteY95" fmla="*/ 102909 h 991043"/>
                  <a:gd name="connsiteX96" fmla="*/ 375773 w 853935"/>
                  <a:gd name="connsiteY96" fmla="*/ 68734 h 991043"/>
                  <a:gd name="connsiteX97" fmla="*/ 342001 w 853935"/>
                  <a:gd name="connsiteY97" fmla="*/ 34943 h 991043"/>
                  <a:gd name="connsiteX98" fmla="*/ 307461 w 853935"/>
                  <a:gd name="connsiteY98" fmla="*/ 69118 h 991043"/>
                  <a:gd name="connsiteX99" fmla="*/ 341233 w 853935"/>
                  <a:gd name="connsiteY99" fmla="*/ 102909 h 991043"/>
                  <a:gd name="connsiteX100" fmla="*/ 512013 w 853935"/>
                  <a:gd name="connsiteY100" fmla="*/ 102909 h 991043"/>
                  <a:gd name="connsiteX101" fmla="*/ 546553 w 853935"/>
                  <a:gd name="connsiteY101" fmla="*/ 68734 h 991043"/>
                  <a:gd name="connsiteX102" fmla="*/ 512781 w 853935"/>
                  <a:gd name="connsiteY102" fmla="*/ 34943 h 991043"/>
                  <a:gd name="connsiteX103" fmla="*/ 478241 w 853935"/>
                  <a:gd name="connsiteY103" fmla="*/ 69118 h 991043"/>
                  <a:gd name="connsiteX104" fmla="*/ 512013 w 853935"/>
                  <a:gd name="connsiteY104" fmla="*/ 102909 h 991043"/>
                  <a:gd name="connsiteX105" fmla="*/ 786412 w 853935"/>
                  <a:gd name="connsiteY105" fmla="*/ 500721 h 991043"/>
                  <a:gd name="connsiteX106" fmla="*/ 786412 w 853935"/>
                  <a:gd name="connsiteY106" fmla="*/ 627053 h 991043"/>
                  <a:gd name="connsiteX107" fmla="*/ 820184 w 853935"/>
                  <a:gd name="connsiteY107" fmla="*/ 571375 h 991043"/>
                  <a:gd name="connsiteX108" fmla="*/ 786412 w 853935"/>
                  <a:gd name="connsiteY108" fmla="*/ 500721 h 991043"/>
                  <a:gd name="connsiteX109" fmla="*/ 68753 w 853935"/>
                  <a:gd name="connsiteY109" fmla="*/ 499953 h 991043"/>
                  <a:gd name="connsiteX110" fmla="*/ 34597 w 853935"/>
                  <a:gd name="connsiteY110" fmla="*/ 571759 h 991043"/>
                  <a:gd name="connsiteX111" fmla="*/ 68753 w 853935"/>
                  <a:gd name="connsiteY111" fmla="*/ 628205 h 991043"/>
                  <a:gd name="connsiteX112" fmla="*/ 68753 w 853935"/>
                  <a:gd name="connsiteY112" fmla="*/ 618989 h 991043"/>
                  <a:gd name="connsiteX113" fmla="*/ 68753 w 853935"/>
                  <a:gd name="connsiteY113" fmla="*/ 499953 h 9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853935" h="991043">
                    <a:moveTo>
                      <a:pt x="521608" y="0"/>
                    </a:moveTo>
                    <a:cubicBezTo>
                      <a:pt x="523526" y="768"/>
                      <a:pt x="525061" y="1536"/>
                      <a:pt x="526980" y="1920"/>
                    </a:cubicBezTo>
                    <a:cubicBezTo>
                      <a:pt x="572650" y="12672"/>
                      <a:pt x="594525" y="62206"/>
                      <a:pt x="571498" y="102909"/>
                    </a:cubicBezTo>
                    <a:cubicBezTo>
                      <a:pt x="570731" y="104445"/>
                      <a:pt x="569579" y="106365"/>
                      <a:pt x="568044" y="108669"/>
                    </a:cubicBezTo>
                    <a:cubicBezTo>
                      <a:pt x="570347" y="109821"/>
                      <a:pt x="571882" y="110973"/>
                      <a:pt x="573801" y="111741"/>
                    </a:cubicBezTo>
                    <a:cubicBezTo>
                      <a:pt x="622540" y="133244"/>
                      <a:pt x="647102" y="170875"/>
                      <a:pt x="649021" y="223481"/>
                    </a:cubicBezTo>
                    <a:cubicBezTo>
                      <a:pt x="649788" y="245369"/>
                      <a:pt x="649021" y="267256"/>
                      <a:pt x="649021" y="289143"/>
                    </a:cubicBezTo>
                    <a:cubicBezTo>
                      <a:pt x="670129" y="294135"/>
                      <a:pt x="691236" y="297975"/>
                      <a:pt x="711192" y="304119"/>
                    </a:cubicBezTo>
                    <a:cubicBezTo>
                      <a:pt x="728462" y="309495"/>
                      <a:pt x="745732" y="316790"/>
                      <a:pt x="761851" y="324854"/>
                    </a:cubicBezTo>
                    <a:cubicBezTo>
                      <a:pt x="778353" y="333302"/>
                      <a:pt x="786412" y="347125"/>
                      <a:pt x="785645" y="366709"/>
                    </a:cubicBezTo>
                    <a:cubicBezTo>
                      <a:pt x="784493" y="396276"/>
                      <a:pt x="785261" y="426227"/>
                      <a:pt x="785645" y="455794"/>
                    </a:cubicBezTo>
                    <a:cubicBezTo>
                      <a:pt x="785645" y="458866"/>
                      <a:pt x="788331" y="463858"/>
                      <a:pt x="790634" y="465010"/>
                    </a:cubicBezTo>
                    <a:cubicBezTo>
                      <a:pt x="826325" y="478833"/>
                      <a:pt x="844746" y="506481"/>
                      <a:pt x="851654" y="542575"/>
                    </a:cubicBezTo>
                    <a:cubicBezTo>
                      <a:pt x="858178" y="577518"/>
                      <a:pt x="850886" y="609773"/>
                      <a:pt x="827476" y="637804"/>
                    </a:cubicBezTo>
                    <a:cubicBezTo>
                      <a:pt x="817498" y="649708"/>
                      <a:pt x="805217" y="658540"/>
                      <a:pt x="790250" y="662764"/>
                    </a:cubicBezTo>
                    <a:cubicBezTo>
                      <a:pt x="784493" y="664300"/>
                      <a:pt x="782958" y="667756"/>
                      <a:pt x="782575" y="673131"/>
                    </a:cubicBezTo>
                    <a:cubicBezTo>
                      <a:pt x="767224" y="824807"/>
                      <a:pt x="650172" y="953059"/>
                      <a:pt x="499349" y="983778"/>
                    </a:cubicBezTo>
                    <a:cubicBezTo>
                      <a:pt x="307077" y="1022561"/>
                      <a:pt x="120563" y="902372"/>
                      <a:pt x="77196" y="711530"/>
                    </a:cubicBezTo>
                    <a:cubicBezTo>
                      <a:pt x="74126" y="698475"/>
                      <a:pt x="72974" y="684651"/>
                      <a:pt x="70288" y="671596"/>
                    </a:cubicBezTo>
                    <a:cubicBezTo>
                      <a:pt x="69904" y="668908"/>
                      <a:pt x="67218" y="664684"/>
                      <a:pt x="64915" y="664300"/>
                    </a:cubicBezTo>
                    <a:cubicBezTo>
                      <a:pt x="28073" y="653548"/>
                      <a:pt x="-1478" y="612461"/>
                      <a:pt x="57" y="562159"/>
                    </a:cubicBezTo>
                    <a:cubicBezTo>
                      <a:pt x="825" y="527600"/>
                      <a:pt x="13106" y="498033"/>
                      <a:pt x="41505" y="476529"/>
                    </a:cubicBezTo>
                    <a:cubicBezTo>
                      <a:pt x="47261" y="472306"/>
                      <a:pt x="53402" y="468466"/>
                      <a:pt x="60310" y="466930"/>
                    </a:cubicBezTo>
                    <a:cubicBezTo>
                      <a:pt x="67602" y="465010"/>
                      <a:pt x="68369" y="460786"/>
                      <a:pt x="68369" y="454258"/>
                    </a:cubicBezTo>
                    <a:cubicBezTo>
                      <a:pt x="67985" y="424307"/>
                      <a:pt x="68753" y="394356"/>
                      <a:pt x="67985" y="364405"/>
                    </a:cubicBezTo>
                    <a:cubicBezTo>
                      <a:pt x="67602" y="347509"/>
                      <a:pt x="74893" y="335990"/>
                      <a:pt x="87942" y="327542"/>
                    </a:cubicBezTo>
                    <a:cubicBezTo>
                      <a:pt x="110968" y="312182"/>
                      <a:pt x="137065" y="305271"/>
                      <a:pt x="163162" y="298743"/>
                    </a:cubicBezTo>
                    <a:cubicBezTo>
                      <a:pt x="176210" y="295671"/>
                      <a:pt x="189642" y="293367"/>
                      <a:pt x="204226" y="290295"/>
                    </a:cubicBezTo>
                    <a:cubicBezTo>
                      <a:pt x="204226" y="286455"/>
                      <a:pt x="204226" y="282231"/>
                      <a:pt x="204226" y="278391"/>
                    </a:cubicBezTo>
                    <a:cubicBezTo>
                      <a:pt x="204609" y="253432"/>
                      <a:pt x="202690" y="227705"/>
                      <a:pt x="206528" y="203130"/>
                    </a:cubicBezTo>
                    <a:cubicBezTo>
                      <a:pt x="213052" y="160123"/>
                      <a:pt x="238382" y="130172"/>
                      <a:pt x="278294" y="112893"/>
                    </a:cubicBezTo>
                    <a:cubicBezTo>
                      <a:pt x="280213" y="112125"/>
                      <a:pt x="282516" y="110973"/>
                      <a:pt x="282899" y="110973"/>
                    </a:cubicBezTo>
                    <a:cubicBezTo>
                      <a:pt x="279445" y="98301"/>
                      <a:pt x="274073" y="86013"/>
                      <a:pt x="272921" y="73726"/>
                    </a:cubicBezTo>
                    <a:cubicBezTo>
                      <a:pt x="270235" y="39935"/>
                      <a:pt x="290959" y="11904"/>
                      <a:pt x="323580" y="3072"/>
                    </a:cubicBezTo>
                    <a:cubicBezTo>
                      <a:pt x="325498" y="2688"/>
                      <a:pt x="327034" y="1536"/>
                      <a:pt x="328952" y="1152"/>
                    </a:cubicBezTo>
                    <a:cubicBezTo>
                      <a:pt x="336628" y="1152"/>
                      <a:pt x="344303" y="1152"/>
                      <a:pt x="352363" y="1152"/>
                    </a:cubicBezTo>
                    <a:cubicBezTo>
                      <a:pt x="353898" y="1920"/>
                      <a:pt x="355817" y="2688"/>
                      <a:pt x="357736" y="3072"/>
                    </a:cubicBezTo>
                    <a:cubicBezTo>
                      <a:pt x="389973" y="11904"/>
                      <a:pt x="410696" y="39551"/>
                      <a:pt x="408394" y="72574"/>
                    </a:cubicBezTo>
                    <a:cubicBezTo>
                      <a:pt x="407626" y="85245"/>
                      <a:pt x="402253" y="97533"/>
                      <a:pt x="398800" y="110589"/>
                    </a:cubicBezTo>
                    <a:cubicBezTo>
                      <a:pt x="405707" y="114429"/>
                      <a:pt x="414151" y="119036"/>
                      <a:pt x="422977" y="122876"/>
                    </a:cubicBezTo>
                    <a:cubicBezTo>
                      <a:pt x="424896" y="123644"/>
                      <a:pt x="427966" y="124028"/>
                      <a:pt x="429885" y="122876"/>
                    </a:cubicBezTo>
                    <a:cubicBezTo>
                      <a:pt x="438328" y="118652"/>
                      <a:pt x="446771" y="114045"/>
                      <a:pt x="455982" y="109437"/>
                    </a:cubicBezTo>
                    <a:cubicBezTo>
                      <a:pt x="454447" y="106749"/>
                      <a:pt x="452912" y="104061"/>
                      <a:pt x="451760" y="101373"/>
                    </a:cubicBezTo>
                    <a:cubicBezTo>
                      <a:pt x="434107" y="67582"/>
                      <a:pt x="447155" y="25727"/>
                      <a:pt x="481311" y="9216"/>
                    </a:cubicBezTo>
                    <a:cubicBezTo>
                      <a:pt x="488219" y="5760"/>
                      <a:pt x="496278" y="3840"/>
                      <a:pt x="503954" y="1152"/>
                    </a:cubicBezTo>
                    <a:cubicBezTo>
                      <a:pt x="510094" y="0"/>
                      <a:pt x="515851" y="0"/>
                      <a:pt x="521608" y="0"/>
                    </a:cubicBezTo>
                    <a:close/>
                    <a:moveTo>
                      <a:pt x="751489" y="401268"/>
                    </a:moveTo>
                    <a:cubicBezTo>
                      <a:pt x="749954" y="401268"/>
                      <a:pt x="748802" y="401268"/>
                      <a:pt x="748035" y="401652"/>
                    </a:cubicBezTo>
                    <a:cubicBezTo>
                      <a:pt x="713111" y="417395"/>
                      <a:pt x="675501" y="424691"/>
                      <a:pt x="637891" y="430067"/>
                    </a:cubicBezTo>
                    <a:cubicBezTo>
                      <a:pt x="553461" y="442354"/>
                      <a:pt x="468647" y="446578"/>
                      <a:pt x="383065" y="443890"/>
                    </a:cubicBezTo>
                    <a:cubicBezTo>
                      <a:pt x="309764" y="441587"/>
                      <a:pt x="236846" y="436595"/>
                      <a:pt x="165080" y="420467"/>
                    </a:cubicBezTo>
                    <a:cubicBezTo>
                      <a:pt x="144357" y="415859"/>
                      <a:pt x="124016" y="408564"/>
                      <a:pt x="102909" y="402420"/>
                    </a:cubicBezTo>
                    <a:cubicBezTo>
                      <a:pt x="102909" y="404724"/>
                      <a:pt x="102525" y="407412"/>
                      <a:pt x="102525" y="410099"/>
                    </a:cubicBezTo>
                    <a:cubicBezTo>
                      <a:pt x="102525" y="483441"/>
                      <a:pt x="101758" y="556783"/>
                      <a:pt x="102909" y="629741"/>
                    </a:cubicBezTo>
                    <a:cubicBezTo>
                      <a:pt x="103293" y="655852"/>
                      <a:pt x="105979" y="682731"/>
                      <a:pt x="111736" y="708458"/>
                    </a:cubicBezTo>
                    <a:cubicBezTo>
                      <a:pt x="148962" y="878181"/>
                      <a:pt x="327417" y="989922"/>
                      <a:pt x="496662" y="949987"/>
                    </a:cubicBezTo>
                    <a:cubicBezTo>
                      <a:pt x="649405" y="913892"/>
                      <a:pt x="751489" y="786024"/>
                      <a:pt x="751873" y="628973"/>
                    </a:cubicBezTo>
                    <a:cubicBezTo>
                      <a:pt x="751873" y="556399"/>
                      <a:pt x="751873" y="483825"/>
                      <a:pt x="751873" y="411251"/>
                    </a:cubicBezTo>
                    <a:cubicBezTo>
                      <a:pt x="751873" y="407796"/>
                      <a:pt x="751489" y="404724"/>
                      <a:pt x="751489" y="401268"/>
                    </a:cubicBezTo>
                    <a:close/>
                    <a:moveTo>
                      <a:pt x="614097" y="342134"/>
                    </a:moveTo>
                    <a:cubicBezTo>
                      <a:pt x="614481" y="339830"/>
                      <a:pt x="614865" y="338294"/>
                      <a:pt x="614865" y="336758"/>
                    </a:cubicBezTo>
                    <a:cubicBezTo>
                      <a:pt x="614865" y="297591"/>
                      <a:pt x="615249" y="258808"/>
                      <a:pt x="614481" y="219641"/>
                    </a:cubicBezTo>
                    <a:cubicBezTo>
                      <a:pt x="613714" y="181242"/>
                      <a:pt x="585698" y="147068"/>
                      <a:pt x="548088" y="139772"/>
                    </a:cubicBezTo>
                    <a:cubicBezTo>
                      <a:pt x="532353" y="136700"/>
                      <a:pt x="516235" y="137468"/>
                      <a:pt x="500116" y="137468"/>
                    </a:cubicBezTo>
                    <a:cubicBezTo>
                      <a:pt x="446004" y="137468"/>
                      <a:pt x="409929" y="173563"/>
                      <a:pt x="409929" y="228089"/>
                    </a:cubicBezTo>
                    <a:cubicBezTo>
                      <a:pt x="409929" y="262648"/>
                      <a:pt x="409929" y="297207"/>
                      <a:pt x="409929" y="331382"/>
                    </a:cubicBezTo>
                    <a:cubicBezTo>
                      <a:pt x="409929" y="334838"/>
                      <a:pt x="410313" y="338294"/>
                      <a:pt x="410313" y="341750"/>
                    </a:cubicBezTo>
                    <a:cubicBezTo>
                      <a:pt x="478625" y="342134"/>
                      <a:pt x="546169" y="342134"/>
                      <a:pt x="614097" y="342134"/>
                    </a:cubicBezTo>
                    <a:close/>
                    <a:moveTo>
                      <a:pt x="376157" y="342134"/>
                    </a:moveTo>
                    <a:cubicBezTo>
                      <a:pt x="376157" y="337526"/>
                      <a:pt x="376157" y="334070"/>
                      <a:pt x="376157" y="330614"/>
                    </a:cubicBezTo>
                    <a:cubicBezTo>
                      <a:pt x="376157" y="299127"/>
                      <a:pt x="376924" y="268024"/>
                      <a:pt x="375773" y="236537"/>
                    </a:cubicBezTo>
                    <a:cubicBezTo>
                      <a:pt x="375005" y="205050"/>
                      <a:pt x="381146" y="176251"/>
                      <a:pt x="399567" y="150907"/>
                    </a:cubicBezTo>
                    <a:cubicBezTo>
                      <a:pt x="399951" y="150523"/>
                      <a:pt x="399567" y="149755"/>
                      <a:pt x="399567" y="147452"/>
                    </a:cubicBezTo>
                    <a:cubicBezTo>
                      <a:pt x="392275" y="144764"/>
                      <a:pt x="384600" y="140540"/>
                      <a:pt x="376541" y="139772"/>
                    </a:cubicBezTo>
                    <a:cubicBezTo>
                      <a:pt x="359271" y="138236"/>
                      <a:pt x="342001" y="137468"/>
                      <a:pt x="324347" y="137468"/>
                    </a:cubicBezTo>
                    <a:cubicBezTo>
                      <a:pt x="275608" y="137852"/>
                      <a:pt x="239149" y="174715"/>
                      <a:pt x="238765" y="223865"/>
                    </a:cubicBezTo>
                    <a:cubicBezTo>
                      <a:pt x="238382" y="260728"/>
                      <a:pt x="238765" y="297591"/>
                      <a:pt x="238765" y="334070"/>
                    </a:cubicBezTo>
                    <a:cubicBezTo>
                      <a:pt x="238765" y="336374"/>
                      <a:pt x="239149" y="339062"/>
                      <a:pt x="239533" y="341750"/>
                    </a:cubicBezTo>
                    <a:cubicBezTo>
                      <a:pt x="285202" y="342134"/>
                      <a:pt x="329720" y="342134"/>
                      <a:pt x="376157" y="342134"/>
                    </a:cubicBezTo>
                    <a:close/>
                    <a:moveTo>
                      <a:pt x="204993" y="325238"/>
                    </a:moveTo>
                    <a:cubicBezTo>
                      <a:pt x="198853" y="326390"/>
                      <a:pt x="195015" y="326774"/>
                      <a:pt x="190793" y="327926"/>
                    </a:cubicBezTo>
                    <a:cubicBezTo>
                      <a:pt x="166616" y="334838"/>
                      <a:pt x="142438" y="341750"/>
                      <a:pt x="118644" y="349429"/>
                    </a:cubicBezTo>
                    <a:cubicBezTo>
                      <a:pt x="112503" y="351349"/>
                      <a:pt x="107514" y="355957"/>
                      <a:pt x="99839" y="360949"/>
                    </a:cubicBezTo>
                    <a:cubicBezTo>
                      <a:pt x="108282" y="365941"/>
                      <a:pt x="113655" y="370165"/>
                      <a:pt x="119795" y="372085"/>
                    </a:cubicBezTo>
                    <a:cubicBezTo>
                      <a:pt x="142822" y="378996"/>
                      <a:pt x="165848" y="386676"/>
                      <a:pt x="189642" y="391284"/>
                    </a:cubicBezTo>
                    <a:cubicBezTo>
                      <a:pt x="249511" y="403572"/>
                      <a:pt x="310147" y="407796"/>
                      <a:pt x="371168" y="409715"/>
                    </a:cubicBezTo>
                    <a:cubicBezTo>
                      <a:pt x="465960" y="412787"/>
                      <a:pt x="559985" y="409715"/>
                      <a:pt x="653626" y="392820"/>
                    </a:cubicBezTo>
                    <a:cubicBezTo>
                      <a:pt x="680490" y="387828"/>
                      <a:pt x="706587" y="379380"/>
                      <a:pt x="732684" y="371317"/>
                    </a:cubicBezTo>
                    <a:cubicBezTo>
                      <a:pt x="739592" y="369397"/>
                      <a:pt x="745348" y="364021"/>
                      <a:pt x="752256" y="359797"/>
                    </a:cubicBezTo>
                    <a:cubicBezTo>
                      <a:pt x="738057" y="345590"/>
                      <a:pt x="677804" y="326006"/>
                      <a:pt x="649021" y="325622"/>
                    </a:cubicBezTo>
                    <a:cubicBezTo>
                      <a:pt x="649021" y="335990"/>
                      <a:pt x="649021" y="345973"/>
                      <a:pt x="649021" y="356341"/>
                    </a:cubicBezTo>
                    <a:cubicBezTo>
                      <a:pt x="648637" y="369781"/>
                      <a:pt x="642497" y="375925"/>
                      <a:pt x="629448" y="375925"/>
                    </a:cubicBezTo>
                    <a:cubicBezTo>
                      <a:pt x="494743" y="375925"/>
                      <a:pt x="360038" y="375925"/>
                      <a:pt x="224950" y="375925"/>
                    </a:cubicBezTo>
                    <a:cubicBezTo>
                      <a:pt x="211133" y="375925"/>
                      <a:pt x="204993" y="369781"/>
                      <a:pt x="204993" y="355573"/>
                    </a:cubicBezTo>
                    <a:cubicBezTo>
                      <a:pt x="204993" y="345973"/>
                      <a:pt x="204993" y="336374"/>
                      <a:pt x="204993" y="325238"/>
                    </a:cubicBezTo>
                    <a:close/>
                    <a:moveTo>
                      <a:pt x="341233" y="102909"/>
                    </a:moveTo>
                    <a:cubicBezTo>
                      <a:pt x="360422" y="102909"/>
                      <a:pt x="375773" y="87933"/>
                      <a:pt x="375773" y="68734"/>
                    </a:cubicBezTo>
                    <a:cubicBezTo>
                      <a:pt x="375773" y="50302"/>
                      <a:pt x="360422" y="34943"/>
                      <a:pt x="342001" y="34943"/>
                    </a:cubicBezTo>
                    <a:cubicBezTo>
                      <a:pt x="322812" y="34943"/>
                      <a:pt x="307461" y="49918"/>
                      <a:pt x="307461" y="69118"/>
                    </a:cubicBezTo>
                    <a:cubicBezTo>
                      <a:pt x="307461" y="87549"/>
                      <a:pt x="322812" y="102909"/>
                      <a:pt x="341233" y="102909"/>
                    </a:cubicBezTo>
                    <a:close/>
                    <a:moveTo>
                      <a:pt x="512013" y="102909"/>
                    </a:moveTo>
                    <a:cubicBezTo>
                      <a:pt x="531202" y="102909"/>
                      <a:pt x="546553" y="87549"/>
                      <a:pt x="546553" y="68734"/>
                    </a:cubicBezTo>
                    <a:cubicBezTo>
                      <a:pt x="546553" y="50302"/>
                      <a:pt x="531202" y="34943"/>
                      <a:pt x="512781" y="34943"/>
                    </a:cubicBezTo>
                    <a:cubicBezTo>
                      <a:pt x="493592" y="34559"/>
                      <a:pt x="478241" y="49918"/>
                      <a:pt x="478241" y="69118"/>
                    </a:cubicBezTo>
                    <a:cubicBezTo>
                      <a:pt x="478625" y="87933"/>
                      <a:pt x="493208" y="102909"/>
                      <a:pt x="512013" y="102909"/>
                    </a:cubicBezTo>
                    <a:close/>
                    <a:moveTo>
                      <a:pt x="786412" y="500721"/>
                    </a:moveTo>
                    <a:cubicBezTo>
                      <a:pt x="786412" y="544111"/>
                      <a:pt x="786412" y="585198"/>
                      <a:pt x="786412" y="627053"/>
                    </a:cubicBezTo>
                    <a:cubicBezTo>
                      <a:pt x="805217" y="618221"/>
                      <a:pt x="819033" y="594414"/>
                      <a:pt x="820184" y="571375"/>
                    </a:cubicBezTo>
                    <a:cubicBezTo>
                      <a:pt x="821336" y="542191"/>
                      <a:pt x="812893" y="518384"/>
                      <a:pt x="786412" y="500721"/>
                    </a:cubicBezTo>
                    <a:close/>
                    <a:moveTo>
                      <a:pt x="68753" y="499953"/>
                    </a:moveTo>
                    <a:cubicBezTo>
                      <a:pt x="41505" y="518384"/>
                      <a:pt x="32294" y="542575"/>
                      <a:pt x="34597" y="571759"/>
                    </a:cubicBezTo>
                    <a:cubicBezTo>
                      <a:pt x="36516" y="595566"/>
                      <a:pt x="46878" y="613997"/>
                      <a:pt x="68753" y="628205"/>
                    </a:cubicBezTo>
                    <a:cubicBezTo>
                      <a:pt x="68753" y="623981"/>
                      <a:pt x="68753" y="621293"/>
                      <a:pt x="68753" y="618989"/>
                    </a:cubicBezTo>
                    <a:cubicBezTo>
                      <a:pt x="68753" y="580206"/>
                      <a:pt x="68753" y="541424"/>
                      <a:pt x="68753" y="499953"/>
                    </a:cubicBezTo>
                    <a:close/>
                  </a:path>
                </a:pathLst>
              </a:custGeom>
              <a:grpFill/>
              <a:ln w="3834" cap="flat">
                <a:noFill/>
                <a:prstDash val="solid"/>
                <a:miter/>
              </a:ln>
            </p:spPr>
            <p:txBody>
              <a:bodyPr rtlCol="0" anchor="ctr"/>
              <a:lstStyle/>
              <a:p>
                <a:endParaRPr lang="en-US" sz="835"/>
              </a:p>
            </p:txBody>
          </p:sp>
          <p:sp>
            <p:nvSpPr>
              <p:cNvPr id="54" name="Freeform 53">
                <a:extLst>
                  <a:ext uri="{FF2B5EF4-FFF2-40B4-BE49-F238E27FC236}">
                    <a16:creationId xmlns:a16="http://schemas.microsoft.com/office/drawing/2014/main" id="{EF6A1AD2-D267-B207-EA61-F40E5486B6AC}"/>
                  </a:ext>
                </a:extLst>
              </p:cNvPr>
              <p:cNvSpPr/>
              <p:nvPr/>
            </p:nvSpPr>
            <p:spPr>
              <a:xfrm>
                <a:off x="2592262" y="4172728"/>
                <a:ext cx="170086" cy="102379"/>
              </a:xfrm>
              <a:custGeom>
                <a:avLst/>
                <a:gdLst>
                  <a:gd name="connsiteX0" fmla="*/ 77277 w 170086"/>
                  <a:gd name="connsiteY0" fmla="*/ 102363 h 102379"/>
                  <a:gd name="connsiteX1" fmla="*/ 36213 w 170086"/>
                  <a:gd name="connsiteY1" fmla="*/ 83548 h 102379"/>
                  <a:gd name="connsiteX2" fmla="*/ 906 w 170086"/>
                  <a:gd name="connsiteY2" fmla="*/ 23646 h 102379"/>
                  <a:gd name="connsiteX3" fmla="*/ 12035 w 170086"/>
                  <a:gd name="connsiteY3" fmla="*/ 990 h 102379"/>
                  <a:gd name="connsiteX4" fmla="*/ 33910 w 170086"/>
                  <a:gd name="connsiteY4" fmla="*/ 13662 h 102379"/>
                  <a:gd name="connsiteX5" fmla="*/ 53867 w 170086"/>
                  <a:gd name="connsiteY5" fmla="*/ 51677 h 102379"/>
                  <a:gd name="connsiteX6" fmla="*/ 115654 w 170086"/>
                  <a:gd name="connsiteY6" fmla="*/ 52445 h 102379"/>
                  <a:gd name="connsiteX7" fmla="*/ 135611 w 170086"/>
                  <a:gd name="connsiteY7" fmla="*/ 15582 h 102379"/>
                  <a:gd name="connsiteX8" fmla="*/ 159021 w 170086"/>
                  <a:gd name="connsiteY8" fmla="*/ 990 h 102379"/>
                  <a:gd name="connsiteX9" fmla="*/ 168615 w 170086"/>
                  <a:gd name="connsiteY9" fmla="*/ 25950 h 102379"/>
                  <a:gd name="connsiteX10" fmla="*/ 134076 w 170086"/>
                  <a:gd name="connsiteY10" fmla="*/ 83164 h 102379"/>
                  <a:gd name="connsiteX11" fmla="*/ 77277 w 170086"/>
                  <a:gd name="connsiteY11" fmla="*/ 102363 h 10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86" h="102379">
                    <a:moveTo>
                      <a:pt x="77277" y="102363"/>
                    </a:moveTo>
                    <a:cubicBezTo>
                      <a:pt x="65380" y="102363"/>
                      <a:pt x="49261" y="95836"/>
                      <a:pt x="36213" y="83548"/>
                    </a:cubicBezTo>
                    <a:cubicBezTo>
                      <a:pt x="18176" y="67036"/>
                      <a:pt x="7430" y="46301"/>
                      <a:pt x="906" y="23646"/>
                    </a:cubicBezTo>
                    <a:cubicBezTo>
                      <a:pt x="-2164" y="12894"/>
                      <a:pt x="2825" y="3678"/>
                      <a:pt x="12035" y="990"/>
                    </a:cubicBezTo>
                    <a:cubicBezTo>
                      <a:pt x="21629" y="-1698"/>
                      <a:pt x="28921" y="3294"/>
                      <a:pt x="33910" y="13662"/>
                    </a:cubicBezTo>
                    <a:cubicBezTo>
                      <a:pt x="39667" y="26718"/>
                      <a:pt x="45424" y="40541"/>
                      <a:pt x="53867" y="51677"/>
                    </a:cubicBezTo>
                    <a:cubicBezTo>
                      <a:pt x="71136" y="74332"/>
                      <a:pt x="98001" y="74332"/>
                      <a:pt x="115654" y="52445"/>
                    </a:cubicBezTo>
                    <a:cubicBezTo>
                      <a:pt x="124481" y="41693"/>
                      <a:pt x="130238" y="28254"/>
                      <a:pt x="135611" y="15582"/>
                    </a:cubicBezTo>
                    <a:cubicBezTo>
                      <a:pt x="140984" y="3294"/>
                      <a:pt x="148659" y="-2465"/>
                      <a:pt x="159021" y="990"/>
                    </a:cubicBezTo>
                    <a:cubicBezTo>
                      <a:pt x="168615" y="4062"/>
                      <a:pt x="172453" y="14046"/>
                      <a:pt x="168615" y="25950"/>
                    </a:cubicBezTo>
                    <a:cubicBezTo>
                      <a:pt x="161324" y="47837"/>
                      <a:pt x="151346" y="67420"/>
                      <a:pt x="134076" y="83164"/>
                    </a:cubicBezTo>
                    <a:cubicBezTo>
                      <a:pt x="119492" y="96219"/>
                      <a:pt x="102606" y="102747"/>
                      <a:pt x="77277" y="102363"/>
                    </a:cubicBezTo>
                    <a:close/>
                  </a:path>
                </a:pathLst>
              </a:custGeom>
              <a:grpFill/>
              <a:ln w="3834" cap="flat">
                <a:noFill/>
                <a:prstDash val="solid"/>
                <a:miter/>
              </a:ln>
            </p:spPr>
            <p:txBody>
              <a:bodyPr rtlCol="0" anchor="ctr"/>
              <a:lstStyle/>
              <a:p>
                <a:endParaRPr lang="en-US" sz="835"/>
              </a:p>
            </p:txBody>
          </p:sp>
          <p:sp>
            <p:nvSpPr>
              <p:cNvPr id="55" name="Freeform 54">
                <a:extLst>
                  <a:ext uri="{FF2B5EF4-FFF2-40B4-BE49-F238E27FC236}">
                    <a16:creationId xmlns:a16="http://schemas.microsoft.com/office/drawing/2014/main" id="{6E922F66-9475-D5BB-06BC-9D05D5457696}"/>
                  </a:ext>
                </a:extLst>
              </p:cNvPr>
              <p:cNvSpPr/>
              <p:nvPr/>
            </p:nvSpPr>
            <p:spPr>
              <a:xfrm>
                <a:off x="2779628" y="4206241"/>
                <a:ext cx="102434" cy="171023"/>
              </a:xfrm>
              <a:custGeom>
                <a:avLst/>
                <a:gdLst>
                  <a:gd name="connsiteX0" fmla="*/ 40734 w 102434"/>
                  <a:gd name="connsiteY0" fmla="*/ 130673 h 171023"/>
                  <a:gd name="connsiteX1" fmla="*/ 78728 w 102434"/>
                  <a:gd name="connsiteY1" fmla="*/ 121073 h 171023"/>
                  <a:gd name="connsiteX2" fmla="*/ 101754 w 102434"/>
                  <a:gd name="connsiteY2" fmla="*/ 132593 h 171023"/>
                  <a:gd name="connsiteX3" fmla="*/ 87554 w 102434"/>
                  <a:gd name="connsiteY3" fmla="*/ 154096 h 171023"/>
                  <a:gd name="connsiteX4" fmla="*/ 23080 w 102434"/>
                  <a:gd name="connsiteY4" fmla="*/ 170223 h 171023"/>
                  <a:gd name="connsiteX5" fmla="*/ 821 w 102434"/>
                  <a:gd name="connsiteY5" fmla="*/ 147568 h 171023"/>
                  <a:gd name="connsiteX6" fmla="*/ 33826 w 102434"/>
                  <a:gd name="connsiteY6" fmla="*/ 15476 h 171023"/>
                  <a:gd name="connsiteX7" fmla="*/ 54934 w 102434"/>
                  <a:gd name="connsiteY7" fmla="*/ 501 h 171023"/>
                  <a:gd name="connsiteX8" fmla="*/ 66831 w 102434"/>
                  <a:gd name="connsiteY8" fmla="*/ 24308 h 171023"/>
                  <a:gd name="connsiteX9" fmla="*/ 42269 w 102434"/>
                  <a:gd name="connsiteY9" fmla="*/ 123377 h 171023"/>
                  <a:gd name="connsiteX10" fmla="*/ 40734 w 102434"/>
                  <a:gd name="connsiteY10" fmla="*/ 130673 h 171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34" h="171023">
                    <a:moveTo>
                      <a:pt x="40734" y="130673"/>
                    </a:moveTo>
                    <a:cubicBezTo>
                      <a:pt x="54550" y="127217"/>
                      <a:pt x="66831" y="124145"/>
                      <a:pt x="78728" y="121073"/>
                    </a:cubicBezTo>
                    <a:cubicBezTo>
                      <a:pt x="90241" y="118385"/>
                      <a:pt x="98684" y="122609"/>
                      <a:pt x="101754" y="132593"/>
                    </a:cubicBezTo>
                    <a:cubicBezTo>
                      <a:pt x="104441" y="142192"/>
                      <a:pt x="99068" y="151024"/>
                      <a:pt x="87554" y="154096"/>
                    </a:cubicBezTo>
                    <a:cubicBezTo>
                      <a:pt x="66063" y="159856"/>
                      <a:pt x="44572" y="165232"/>
                      <a:pt x="23080" y="170223"/>
                    </a:cubicBezTo>
                    <a:cubicBezTo>
                      <a:pt x="6962" y="174063"/>
                      <a:pt x="-3016" y="163696"/>
                      <a:pt x="821" y="147568"/>
                    </a:cubicBezTo>
                    <a:cubicBezTo>
                      <a:pt x="11567" y="103409"/>
                      <a:pt x="22697" y="59635"/>
                      <a:pt x="33826" y="15476"/>
                    </a:cubicBezTo>
                    <a:cubicBezTo>
                      <a:pt x="36896" y="3957"/>
                      <a:pt x="45723" y="-1803"/>
                      <a:pt x="54934" y="501"/>
                    </a:cubicBezTo>
                    <a:cubicBezTo>
                      <a:pt x="65296" y="3188"/>
                      <a:pt x="69901" y="12020"/>
                      <a:pt x="66831" y="24308"/>
                    </a:cubicBezTo>
                    <a:cubicBezTo>
                      <a:pt x="58771" y="57331"/>
                      <a:pt x="50328" y="90354"/>
                      <a:pt x="42269" y="123377"/>
                    </a:cubicBezTo>
                    <a:cubicBezTo>
                      <a:pt x="41885" y="125297"/>
                      <a:pt x="41501" y="127217"/>
                      <a:pt x="40734" y="130673"/>
                    </a:cubicBezTo>
                    <a:close/>
                  </a:path>
                </a:pathLst>
              </a:custGeom>
              <a:grpFill/>
              <a:ln w="3834" cap="flat">
                <a:noFill/>
                <a:prstDash val="solid"/>
                <a:miter/>
              </a:ln>
            </p:spPr>
            <p:txBody>
              <a:bodyPr rtlCol="0" anchor="ctr"/>
              <a:lstStyle/>
              <a:p>
                <a:endParaRPr lang="en-US" sz="835"/>
              </a:p>
            </p:txBody>
          </p:sp>
          <p:sp>
            <p:nvSpPr>
              <p:cNvPr id="56" name="Freeform 55">
                <a:extLst>
                  <a:ext uri="{FF2B5EF4-FFF2-40B4-BE49-F238E27FC236}">
                    <a16:creationId xmlns:a16="http://schemas.microsoft.com/office/drawing/2014/main" id="{1428259E-BD15-4779-E0AE-13D50AB4E56A}"/>
                  </a:ext>
                </a:extLst>
              </p:cNvPr>
              <p:cNvSpPr/>
              <p:nvPr/>
            </p:nvSpPr>
            <p:spPr>
              <a:xfrm>
                <a:off x="2899237" y="4173246"/>
                <a:ext cx="169747" cy="101861"/>
              </a:xfrm>
              <a:custGeom>
                <a:avLst/>
                <a:gdLst>
                  <a:gd name="connsiteX0" fmla="*/ 80008 w 169747"/>
                  <a:gd name="connsiteY0" fmla="*/ 101846 h 101861"/>
                  <a:gd name="connsiteX1" fmla="*/ 30501 w 169747"/>
                  <a:gd name="connsiteY1" fmla="*/ 77271 h 101861"/>
                  <a:gd name="connsiteX2" fmla="*/ 951 w 169747"/>
                  <a:gd name="connsiteY2" fmla="*/ 23513 h 101861"/>
                  <a:gd name="connsiteX3" fmla="*/ 11313 w 169747"/>
                  <a:gd name="connsiteY3" fmla="*/ 857 h 101861"/>
                  <a:gd name="connsiteX4" fmla="*/ 33572 w 169747"/>
                  <a:gd name="connsiteY4" fmla="*/ 13913 h 101861"/>
                  <a:gd name="connsiteX5" fmla="*/ 54295 w 169747"/>
                  <a:gd name="connsiteY5" fmla="*/ 52696 h 101861"/>
                  <a:gd name="connsiteX6" fmla="*/ 115699 w 169747"/>
                  <a:gd name="connsiteY6" fmla="*/ 52696 h 101861"/>
                  <a:gd name="connsiteX7" fmla="*/ 135656 w 169747"/>
                  <a:gd name="connsiteY7" fmla="*/ 15833 h 101861"/>
                  <a:gd name="connsiteX8" fmla="*/ 158682 w 169747"/>
                  <a:gd name="connsiteY8" fmla="*/ 1241 h 101861"/>
                  <a:gd name="connsiteX9" fmla="*/ 168277 w 169747"/>
                  <a:gd name="connsiteY9" fmla="*/ 26201 h 101861"/>
                  <a:gd name="connsiteX10" fmla="*/ 134504 w 169747"/>
                  <a:gd name="connsiteY10" fmla="*/ 82647 h 101861"/>
                  <a:gd name="connsiteX11" fmla="*/ 80008 w 169747"/>
                  <a:gd name="connsiteY11" fmla="*/ 101846 h 10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47" h="101861">
                    <a:moveTo>
                      <a:pt x="80008" y="101846"/>
                    </a:moveTo>
                    <a:cubicBezTo>
                      <a:pt x="62738" y="101846"/>
                      <a:pt x="45085" y="92630"/>
                      <a:pt x="30501" y="77271"/>
                    </a:cubicBezTo>
                    <a:cubicBezTo>
                      <a:pt x="16302" y="61911"/>
                      <a:pt x="7091" y="43480"/>
                      <a:pt x="951" y="23513"/>
                    </a:cubicBezTo>
                    <a:cubicBezTo>
                      <a:pt x="-2119" y="12761"/>
                      <a:pt x="2486" y="3545"/>
                      <a:pt x="11313" y="857"/>
                    </a:cubicBezTo>
                    <a:cubicBezTo>
                      <a:pt x="21291" y="-2215"/>
                      <a:pt x="28966" y="3161"/>
                      <a:pt x="33572" y="13913"/>
                    </a:cubicBezTo>
                    <a:cubicBezTo>
                      <a:pt x="39712" y="27352"/>
                      <a:pt x="45469" y="41560"/>
                      <a:pt x="54295" y="52696"/>
                    </a:cubicBezTo>
                    <a:cubicBezTo>
                      <a:pt x="71565" y="74583"/>
                      <a:pt x="98046" y="74199"/>
                      <a:pt x="115699" y="52696"/>
                    </a:cubicBezTo>
                    <a:cubicBezTo>
                      <a:pt x="124526" y="41944"/>
                      <a:pt x="130283" y="28504"/>
                      <a:pt x="135656" y="15833"/>
                    </a:cubicBezTo>
                    <a:cubicBezTo>
                      <a:pt x="141029" y="3545"/>
                      <a:pt x="148320" y="-1831"/>
                      <a:pt x="158682" y="1241"/>
                    </a:cubicBezTo>
                    <a:cubicBezTo>
                      <a:pt x="168277" y="4313"/>
                      <a:pt x="172114" y="14297"/>
                      <a:pt x="168277" y="26201"/>
                    </a:cubicBezTo>
                    <a:cubicBezTo>
                      <a:pt x="161369" y="47704"/>
                      <a:pt x="151007" y="67287"/>
                      <a:pt x="134504" y="82647"/>
                    </a:cubicBezTo>
                    <a:cubicBezTo>
                      <a:pt x="120689" y="95318"/>
                      <a:pt x="103802" y="102230"/>
                      <a:pt x="80008" y="101846"/>
                    </a:cubicBezTo>
                    <a:close/>
                  </a:path>
                </a:pathLst>
              </a:custGeom>
              <a:grpFill/>
              <a:ln w="3834" cap="flat">
                <a:noFill/>
                <a:prstDash val="solid"/>
                <a:miter/>
              </a:ln>
            </p:spPr>
            <p:txBody>
              <a:bodyPr rtlCol="0" anchor="ctr"/>
              <a:lstStyle/>
              <a:p>
                <a:endParaRPr lang="en-US" sz="835"/>
              </a:p>
            </p:txBody>
          </p:sp>
        </p:grpSp>
      </p:grpSp>
      <p:grpSp>
        <p:nvGrpSpPr>
          <p:cNvPr id="59" name="Graphic 3">
            <a:extLst>
              <a:ext uri="{FF2B5EF4-FFF2-40B4-BE49-F238E27FC236}">
                <a16:creationId xmlns:a16="http://schemas.microsoft.com/office/drawing/2014/main" id="{CE31347C-FE37-7AE5-A2F6-9DC1E214BFFE}"/>
              </a:ext>
            </a:extLst>
          </p:cNvPr>
          <p:cNvGrpSpPr/>
          <p:nvPr/>
        </p:nvGrpSpPr>
        <p:grpSpPr>
          <a:xfrm>
            <a:off x="6316060" y="3551383"/>
            <a:ext cx="356291" cy="357002"/>
            <a:chOff x="2694219" y="430095"/>
            <a:chExt cx="1090872" cy="1093052"/>
          </a:xfrm>
          <a:solidFill>
            <a:srgbClr val="083F59"/>
          </a:solidFill>
        </p:grpSpPr>
        <p:sp>
          <p:nvSpPr>
            <p:cNvPr id="60" name="Freeform 59">
              <a:extLst>
                <a:ext uri="{FF2B5EF4-FFF2-40B4-BE49-F238E27FC236}">
                  <a16:creationId xmlns:a16="http://schemas.microsoft.com/office/drawing/2014/main" id="{87D96880-6EEB-B01C-B020-9C9F3767A881}"/>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DF4625"/>
            </a:solidFill>
            <a:ln w="27426" cap="flat">
              <a:noFill/>
              <a:prstDash val="solid"/>
              <a:miter/>
            </a:ln>
          </p:spPr>
          <p:txBody>
            <a:bodyPr rtlCol="0" anchor="ctr"/>
            <a:lstStyle/>
            <a:p>
              <a:endParaRPr lang="en-US" sz="1396"/>
            </a:p>
          </p:txBody>
        </p:sp>
        <p:grpSp>
          <p:nvGrpSpPr>
            <p:cNvPr id="61" name="Graphic 3">
              <a:extLst>
                <a:ext uri="{FF2B5EF4-FFF2-40B4-BE49-F238E27FC236}">
                  <a16:creationId xmlns:a16="http://schemas.microsoft.com/office/drawing/2014/main" id="{1B935DE2-3442-D9C0-9DCA-635DCAD6DC55}"/>
                </a:ext>
              </a:extLst>
            </p:cNvPr>
            <p:cNvGrpSpPr/>
            <p:nvPr/>
          </p:nvGrpSpPr>
          <p:grpSpPr>
            <a:xfrm>
              <a:off x="2694219" y="430095"/>
              <a:ext cx="1090872" cy="1093052"/>
              <a:chOff x="2694219" y="430095"/>
              <a:chExt cx="1090872" cy="1093052"/>
            </a:xfrm>
            <a:grpFill/>
          </p:grpSpPr>
          <p:sp>
            <p:nvSpPr>
              <p:cNvPr id="62" name="Freeform 61">
                <a:extLst>
                  <a:ext uri="{FF2B5EF4-FFF2-40B4-BE49-F238E27FC236}">
                    <a16:creationId xmlns:a16="http://schemas.microsoft.com/office/drawing/2014/main" id="{62D36546-93EE-0D5D-D159-FC2252033121}"/>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grpFill/>
              <a:ln w="27426" cap="flat">
                <a:noFill/>
                <a:prstDash val="solid"/>
                <a:miter/>
              </a:ln>
            </p:spPr>
            <p:txBody>
              <a:bodyPr rtlCol="0" anchor="ctr"/>
              <a:lstStyle/>
              <a:p>
                <a:endParaRPr lang="en-US" sz="1396"/>
              </a:p>
            </p:txBody>
          </p:sp>
          <p:grpSp>
            <p:nvGrpSpPr>
              <p:cNvPr id="63" name="Graphic 3">
                <a:extLst>
                  <a:ext uri="{FF2B5EF4-FFF2-40B4-BE49-F238E27FC236}">
                    <a16:creationId xmlns:a16="http://schemas.microsoft.com/office/drawing/2014/main" id="{D265EE5F-B015-5F57-A4EC-6AB54297538F}"/>
                  </a:ext>
                </a:extLst>
              </p:cNvPr>
              <p:cNvGrpSpPr/>
              <p:nvPr/>
            </p:nvGrpSpPr>
            <p:grpSpPr>
              <a:xfrm>
                <a:off x="2694219" y="553519"/>
                <a:ext cx="1090872" cy="969628"/>
                <a:chOff x="2694219" y="553519"/>
                <a:chExt cx="1090872" cy="969628"/>
              </a:xfrm>
              <a:grpFill/>
            </p:grpSpPr>
            <p:sp>
              <p:nvSpPr>
                <p:cNvPr id="64" name="Freeform 63">
                  <a:extLst>
                    <a:ext uri="{FF2B5EF4-FFF2-40B4-BE49-F238E27FC236}">
                      <a16:creationId xmlns:a16="http://schemas.microsoft.com/office/drawing/2014/main" id="{99B091D1-38AD-741B-420E-E9E116E228F6}"/>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grpFill/>
                <a:ln w="27426" cap="flat">
                  <a:noFill/>
                  <a:prstDash val="solid"/>
                  <a:miter/>
                </a:ln>
              </p:spPr>
              <p:txBody>
                <a:bodyPr rtlCol="0" anchor="ctr"/>
                <a:lstStyle/>
                <a:p>
                  <a:endParaRPr lang="en-US" sz="1396"/>
                </a:p>
              </p:txBody>
            </p:sp>
            <p:sp>
              <p:nvSpPr>
                <p:cNvPr id="65" name="Freeform 64">
                  <a:extLst>
                    <a:ext uri="{FF2B5EF4-FFF2-40B4-BE49-F238E27FC236}">
                      <a16:creationId xmlns:a16="http://schemas.microsoft.com/office/drawing/2014/main" id="{49165833-43AE-9BB6-D31B-E977AE84A33C}"/>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grpFill/>
                <a:ln w="27426" cap="flat">
                  <a:noFill/>
                  <a:prstDash val="solid"/>
                  <a:miter/>
                </a:ln>
              </p:spPr>
              <p:txBody>
                <a:bodyPr rtlCol="0" anchor="ctr"/>
                <a:lstStyle/>
                <a:p>
                  <a:endParaRPr lang="en-US" sz="1396"/>
                </a:p>
              </p:txBody>
            </p:sp>
          </p:grpSp>
        </p:grpSp>
      </p:grpSp>
      <p:sp>
        <p:nvSpPr>
          <p:cNvPr id="66" name="Freeform 65">
            <a:extLst>
              <a:ext uri="{FF2B5EF4-FFF2-40B4-BE49-F238E27FC236}">
                <a16:creationId xmlns:a16="http://schemas.microsoft.com/office/drawing/2014/main" id="{68E88536-5B42-CC68-95F7-1F26EB252712}"/>
              </a:ext>
            </a:extLst>
          </p:cNvPr>
          <p:cNvSpPr/>
          <p:nvPr/>
        </p:nvSpPr>
        <p:spPr>
          <a:xfrm>
            <a:off x="6103145" y="1159846"/>
            <a:ext cx="386013" cy="169732"/>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7" name="Freeform 66">
            <a:extLst>
              <a:ext uri="{FF2B5EF4-FFF2-40B4-BE49-F238E27FC236}">
                <a16:creationId xmlns:a16="http://schemas.microsoft.com/office/drawing/2014/main" id="{E5A68B29-402C-7B15-D904-A01116E9A1C7}"/>
              </a:ext>
            </a:extLst>
          </p:cNvPr>
          <p:cNvSpPr/>
          <p:nvPr/>
        </p:nvSpPr>
        <p:spPr>
          <a:xfrm>
            <a:off x="8437102" y="1157029"/>
            <a:ext cx="42533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8" name="Freeform 67">
            <a:extLst>
              <a:ext uri="{FF2B5EF4-FFF2-40B4-BE49-F238E27FC236}">
                <a16:creationId xmlns:a16="http://schemas.microsoft.com/office/drawing/2014/main" id="{87C12DB3-0DF8-3623-8B19-1C953E5C49A8}"/>
              </a:ext>
            </a:extLst>
          </p:cNvPr>
          <p:cNvSpPr/>
          <p:nvPr/>
        </p:nvSpPr>
        <p:spPr>
          <a:xfrm rot="1291588">
            <a:off x="10462527" y="1785138"/>
            <a:ext cx="364892" cy="88620"/>
          </a:xfrm>
          <a:custGeom>
            <a:avLst/>
            <a:gdLst>
              <a:gd name="connsiteX0" fmla="*/ 0 w 479914"/>
              <a:gd name="connsiteY0" fmla="*/ 0 h 116557"/>
              <a:gd name="connsiteX1" fmla="*/ 479915 w 479914"/>
              <a:gd name="connsiteY1" fmla="*/ 0 h 116557"/>
              <a:gd name="connsiteX2" fmla="*/ 479915 w 479914"/>
              <a:gd name="connsiteY2" fmla="*/ 116557 h 116557"/>
              <a:gd name="connsiteX3" fmla="*/ 0 w 479914"/>
              <a:gd name="connsiteY3" fmla="*/ 116557 h 116557"/>
            </a:gdLst>
            <a:ahLst/>
            <a:cxnLst>
              <a:cxn ang="0">
                <a:pos x="connsiteX0" y="connsiteY0"/>
              </a:cxn>
              <a:cxn ang="0">
                <a:pos x="connsiteX1" y="connsiteY1"/>
              </a:cxn>
              <a:cxn ang="0">
                <a:pos x="connsiteX2" y="connsiteY2"/>
              </a:cxn>
              <a:cxn ang="0">
                <a:pos x="connsiteX3" y="connsiteY3"/>
              </a:cxn>
            </a:cxnLst>
            <a:rect l="l" t="t" r="r" b="b"/>
            <a:pathLst>
              <a:path w="479914" h="116557">
                <a:moveTo>
                  <a:pt x="0" y="0"/>
                </a:moveTo>
                <a:lnTo>
                  <a:pt x="479915" y="0"/>
                </a:lnTo>
                <a:lnTo>
                  <a:pt x="479915" y="116557"/>
                </a:lnTo>
                <a:lnTo>
                  <a:pt x="0" y="116557"/>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69" name="Graphic 4">
            <a:extLst>
              <a:ext uri="{FF2B5EF4-FFF2-40B4-BE49-F238E27FC236}">
                <a16:creationId xmlns:a16="http://schemas.microsoft.com/office/drawing/2014/main" id="{2E3B01AF-0F72-83B7-56F8-C9FCC67ABDB2}"/>
              </a:ext>
            </a:extLst>
          </p:cNvPr>
          <p:cNvGrpSpPr/>
          <p:nvPr/>
        </p:nvGrpSpPr>
        <p:grpSpPr>
          <a:xfrm>
            <a:off x="6143668" y="991824"/>
            <a:ext cx="329399" cy="364228"/>
            <a:chOff x="6307703" y="4546157"/>
            <a:chExt cx="433233" cy="479040"/>
          </a:xfrm>
          <a:solidFill>
            <a:srgbClr val="083F59"/>
          </a:solidFill>
        </p:grpSpPr>
        <p:sp>
          <p:nvSpPr>
            <p:cNvPr id="70" name="Freeform 69">
              <a:extLst>
                <a:ext uri="{FF2B5EF4-FFF2-40B4-BE49-F238E27FC236}">
                  <a16:creationId xmlns:a16="http://schemas.microsoft.com/office/drawing/2014/main" id="{8EE4C40F-749F-CEDB-56FD-975E30E0F984}"/>
                </a:ext>
              </a:extLst>
            </p:cNvPr>
            <p:cNvSpPr/>
            <p:nvPr/>
          </p:nvSpPr>
          <p:spPr>
            <a:xfrm>
              <a:off x="6443585" y="4560295"/>
              <a:ext cx="168409" cy="140839"/>
            </a:xfrm>
            <a:custGeom>
              <a:avLst/>
              <a:gdLst>
                <a:gd name="connsiteX0" fmla="*/ 84082 w 168409"/>
                <a:gd name="connsiteY0" fmla="*/ 49007 h 140839"/>
                <a:gd name="connsiteX1" fmla="*/ 84082 w 168409"/>
                <a:gd name="connsiteY1" fmla="*/ 49448 h 140839"/>
                <a:gd name="connsiteX2" fmla="*/ 37283 w 168409"/>
                <a:gd name="connsiteY2" fmla="*/ 49448 h 140839"/>
                <a:gd name="connsiteX3" fmla="*/ 31984 w 168409"/>
                <a:gd name="connsiteY3" fmla="*/ 53863 h 140839"/>
                <a:gd name="connsiteX4" fmla="*/ 37283 w 168409"/>
                <a:gd name="connsiteY4" fmla="*/ 58278 h 140839"/>
                <a:gd name="connsiteX5" fmla="*/ 40373 w 168409"/>
                <a:gd name="connsiteY5" fmla="*/ 58278 h 140839"/>
                <a:gd name="connsiteX6" fmla="*/ 106599 w 168409"/>
                <a:gd name="connsiteY6" fmla="*/ 57837 h 140839"/>
                <a:gd name="connsiteX7" fmla="*/ 130440 w 168409"/>
                <a:gd name="connsiteY7" fmla="*/ 57837 h 140839"/>
                <a:gd name="connsiteX8" fmla="*/ 134855 w 168409"/>
                <a:gd name="connsiteY8" fmla="*/ 54747 h 140839"/>
                <a:gd name="connsiteX9" fmla="*/ 133530 w 168409"/>
                <a:gd name="connsiteY9" fmla="*/ 50332 h 140839"/>
                <a:gd name="connsiteX10" fmla="*/ 128232 w 168409"/>
                <a:gd name="connsiteY10" fmla="*/ 49007 h 140839"/>
                <a:gd name="connsiteX11" fmla="*/ 84082 w 168409"/>
                <a:gd name="connsiteY11" fmla="*/ 49007 h 140839"/>
                <a:gd name="connsiteX12" fmla="*/ 83641 w 168409"/>
                <a:gd name="connsiteY12" fmla="*/ 83444 h 140839"/>
                <a:gd name="connsiteX13" fmla="*/ 83641 w 168409"/>
                <a:gd name="connsiteY13" fmla="*/ 83002 h 140839"/>
                <a:gd name="connsiteX14" fmla="*/ 129115 w 168409"/>
                <a:gd name="connsiteY14" fmla="*/ 83002 h 140839"/>
                <a:gd name="connsiteX15" fmla="*/ 135738 w 168409"/>
                <a:gd name="connsiteY15" fmla="*/ 78587 h 140839"/>
                <a:gd name="connsiteX16" fmla="*/ 129115 w 168409"/>
                <a:gd name="connsiteY16" fmla="*/ 74172 h 140839"/>
                <a:gd name="connsiteX17" fmla="*/ 128232 w 168409"/>
                <a:gd name="connsiteY17" fmla="*/ 74172 h 140839"/>
                <a:gd name="connsiteX18" fmla="*/ 38607 w 168409"/>
                <a:gd name="connsiteY18" fmla="*/ 74172 h 140839"/>
                <a:gd name="connsiteX19" fmla="*/ 35075 w 168409"/>
                <a:gd name="connsiteY19" fmla="*/ 74614 h 140839"/>
                <a:gd name="connsiteX20" fmla="*/ 31984 w 168409"/>
                <a:gd name="connsiteY20" fmla="*/ 79029 h 140839"/>
                <a:gd name="connsiteX21" fmla="*/ 35075 w 168409"/>
                <a:gd name="connsiteY21" fmla="*/ 83444 h 140839"/>
                <a:gd name="connsiteX22" fmla="*/ 39049 w 168409"/>
                <a:gd name="connsiteY22" fmla="*/ 83886 h 140839"/>
                <a:gd name="connsiteX23" fmla="*/ 83641 w 168409"/>
                <a:gd name="connsiteY23" fmla="*/ 83444 h 140839"/>
                <a:gd name="connsiteX24" fmla="*/ 83199 w 168409"/>
                <a:gd name="connsiteY24" fmla="*/ 33996 h 140839"/>
                <a:gd name="connsiteX25" fmla="*/ 83199 w 168409"/>
                <a:gd name="connsiteY25" fmla="*/ 33996 h 140839"/>
                <a:gd name="connsiteX26" fmla="*/ 129557 w 168409"/>
                <a:gd name="connsiteY26" fmla="*/ 33554 h 140839"/>
                <a:gd name="connsiteX27" fmla="*/ 135296 w 168409"/>
                <a:gd name="connsiteY27" fmla="*/ 29139 h 140839"/>
                <a:gd name="connsiteX28" fmla="*/ 129115 w 168409"/>
                <a:gd name="connsiteY28" fmla="*/ 24283 h 140839"/>
                <a:gd name="connsiteX29" fmla="*/ 37724 w 168409"/>
                <a:gd name="connsiteY29" fmla="*/ 24724 h 140839"/>
                <a:gd name="connsiteX30" fmla="*/ 31984 w 168409"/>
                <a:gd name="connsiteY30" fmla="*/ 29139 h 140839"/>
                <a:gd name="connsiteX31" fmla="*/ 38165 w 168409"/>
                <a:gd name="connsiteY31" fmla="*/ 33996 h 140839"/>
                <a:gd name="connsiteX32" fmla="*/ 83199 w 168409"/>
                <a:gd name="connsiteY32" fmla="*/ 33996 h 140839"/>
                <a:gd name="connsiteX33" fmla="*/ 84523 w 168409"/>
                <a:gd name="connsiteY33" fmla="*/ 140840 h 140839"/>
                <a:gd name="connsiteX34" fmla="*/ 69512 w 168409"/>
                <a:gd name="connsiteY34" fmla="*/ 116557 h 140839"/>
                <a:gd name="connsiteX35" fmla="*/ 52735 w 168409"/>
                <a:gd name="connsiteY35" fmla="*/ 106844 h 140839"/>
                <a:gd name="connsiteX36" fmla="*/ 26686 w 168409"/>
                <a:gd name="connsiteY36" fmla="*/ 106844 h 140839"/>
                <a:gd name="connsiteX37" fmla="*/ 196 w 168409"/>
                <a:gd name="connsiteY37" fmla="*/ 79029 h 140839"/>
                <a:gd name="connsiteX38" fmla="*/ 196 w 168409"/>
                <a:gd name="connsiteY38" fmla="*/ 28698 h 140839"/>
                <a:gd name="connsiteX39" fmla="*/ 27128 w 168409"/>
                <a:gd name="connsiteY39" fmla="*/ 0 h 140839"/>
                <a:gd name="connsiteX40" fmla="*/ 141036 w 168409"/>
                <a:gd name="connsiteY40" fmla="*/ 0 h 140839"/>
                <a:gd name="connsiteX41" fmla="*/ 168409 w 168409"/>
                <a:gd name="connsiteY41" fmla="*/ 29139 h 140839"/>
                <a:gd name="connsiteX42" fmla="*/ 168409 w 168409"/>
                <a:gd name="connsiteY42" fmla="*/ 79912 h 140839"/>
                <a:gd name="connsiteX43" fmla="*/ 143244 w 168409"/>
                <a:gd name="connsiteY43" fmla="*/ 106844 h 140839"/>
                <a:gd name="connsiteX44" fmla="*/ 114987 w 168409"/>
                <a:gd name="connsiteY44" fmla="*/ 106844 h 140839"/>
                <a:gd name="connsiteX45" fmla="*/ 99976 w 168409"/>
                <a:gd name="connsiteY45" fmla="*/ 115674 h 140839"/>
                <a:gd name="connsiteX46" fmla="*/ 84523 w 168409"/>
                <a:gd name="connsiteY46" fmla="*/ 140840 h 14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8409" h="140839">
                  <a:moveTo>
                    <a:pt x="84082" y="49007"/>
                  </a:moveTo>
                  <a:cubicBezTo>
                    <a:pt x="84082" y="49007"/>
                    <a:pt x="84082" y="49448"/>
                    <a:pt x="84082" y="49448"/>
                  </a:cubicBezTo>
                  <a:cubicBezTo>
                    <a:pt x="68629" y="49448"/>
                    <a:pt x="53177" y="49448"/>
                    <a:pt x="37283" y="49448"/>
                  </a:cubicBezTo>
                  <a:cubicBezTo>
                    <a:pt x="34192" y="49448"/>
                    <a:pt x="31984" y="50332"/>
                    <a:pt x="31984" y="53863"/>
                  </a:cubicBezTo>
                  <a:cubicBezTo>
                    <a:pt x="31984" y="57396"/>
                    <a:pt x="34634" y="58278"/>
                    <a:pt x="37283" y="58278"/>
                  </a:cubicBezTo>
                  <a:cubicBezTo>
                    <a:pt x="38165" y="58278"/>
                    <a:pt x="39049" y="58278"/>
                    <a:pt x="40373" y="58278"/>
                  </a:cubicBezTo>
                  <a:cubicBezTo>
                    <a:pt x="62448" y="58278"/>
                    <a:pt x="84523" y="58278"/>
                    <a:pt x="106599" y="57837"/>
                  </a:cubicBezTo>
                  <a:cubicBezTo>
                    <a:pt x="114546" y="57837"/>
                    <a:pt x="122493" y="57837"/>
                    <a:pt x="130440" y="57837"/>
                  </a:cubicBezTo>
                  <a:cubicBezTo>
                    <a:pt x="132206" y="57837"/>
                    <a:pt x="133972" y="56071"/>
                    <a:pt x="134855" y="54747"/>
                  </a:cubicBezTo>
                  <a:cubicBezTo>
                    <a:pt x="135296" y="53863"/>
                    <a:pt x="134855" y="51214"/>
                    <a:pt x="133530" y="50332"/>
                  </a:cubicBezTo>
                  <a:cubicBezTo>
                    <a:pt x="132206" y="49448"/>
                    <a:pt x="129998" y="49007"/>
                    <a:pt x="128232" y="49007"/>
                  </a:cubicBezTo>
                  <a:cubicBezTo>
                    <a:pt x="114104" y="49007"/>
                    <a:pt x="99093" y="49007"/>
                    <a:pt x="84082" y="49007"/>
                  </a:cubicBezTo>
                  <a:close/>
                  <a:moveTo>
                    <a:pt x="83641" y="83444"/>
                  </a:moveTo>
                  <a:cubicBezTo>
                    <a:pt x="83641" y="83444"/>
                    <a:pt x="83641" y="83002"/>
                    <a:pt x="83641" y="83002"/>
                  </a:cubicBezTo>
                  <a:cubicBezTo>
                    <a:pt x="98652" y="83002"/>
                    <a:pt x="114104" y="83002"/>
                    <a:pt x="129115" y="83002"/>
                  </a:cubicBezTo>
                  <a:cubicBezTo>
                    <a:pt x="132206" y="83002"/>
                    <a:pt x="135738" y="83002"/>
                    <a:pt x="135738" y="78587"/>
                  </a:cubicBezTo>
                  <a:cubicBezTo>
                    <a:pt x="135738" y="74172"/>
                    <a:pt x="132206" y="73731"/>
                    <a:pt x="129115" y="74172"/>
                  </a:cubicBezTo>
                  <a:cubicBezTo>
                    <a:pt x="128674" y="74172"/>
                    <a:pt x="128674" y="74172"/>
                    <a:pt x="128232" y="74172"/>
                  </a:cubicBezTo>
                  <a:cubicBezTo>
                    <a:pt x="98652" y="74172"/>
                    <a:pt x="68629" y="74172"/>
                    <a:pt x="38607" y="74172"/>
                  </a:cubicBezTo>
                  <a:cubicBezTo>
                    <a:pt x="37283" y="74172"/>
                    <a:pt x="35958" y="73731"/>
                    <a:pt x="35075" y="74614"/>
                  </a:cubicBezTo>
                  <a:cubicBezTo>
                    <a:pt x="33750" y="75497"/>
                    <a:pt x="31984" y="77263"/>
                    <a:pt x="31984" y="79029"/>
                  </a:cubicBezTo>
                  <a:cubicBezTo>
                    <a:pt x="31984" y="80795"/>
                    <a:pt x="33750" y="82561"/>
                    <a:pt x="35075" y="83444"/>
                  </a:cubicBezTo>
                  <a:cubicBezTo>
                    <a:pt x="35958" y="84327"/>
                    <a:pt x="37724" y="83886"/>
                    <a:pt x="39049" y="83886"/>
                  </a:cubicBezTo>
                  <a:cubicBezTo>
                    <a:pt x="54059" y="83444"/>
                    <a:pt x="68629" y="83444"/>
                    <a:pt x="83641" y="83444"/>
                  </a:cubicBezTo>
                  <a:close/>
                  <a:moveTo>
                    <a:pt x="83199" y="33996"/>
                  </a:moveTo>
                  <a:cubicBezTo>
                    <a:pt x="83199" y="33554"/>
                    <a:pt x="83199" y="33554"/>
                    <a:pt x="83199" y="33996"/>
                  </a:cubicBezTo>
                  <a:cubicBezTo>
                    <a:pt x="98652" y="33554"/>
                    <a:pt x="114104" y="33554"/>
                    <a:pt x="129557" y="33554"/>
                  </a:cubicBezTo>
                  <a:cubicBezTo>
                    <a:pt x="132647" y="33554"/>
                    <a:pt x="135296" y="33113"/>
                    <a:pt x="135296" y="29139"/>
                  </a:cubicBezTo>
                  <a:cubicBezTo>
                    <a:pt x="135296" y="25166"/>
                    <a:pt x="132647" y="24283"/>
                    <a:pt x="129115" y="24283"/>
                  </a:cubicBezTo>
                  <a:cubicBezTo>
                    <a:pt x="98652" y="24283"/>
                    <a:pt x="67747" y="24283"/>
                    <a:pt x="37724" y="24724"/>
                  </a:cubicBezTo>
                  <a:cubicBezTo>
                    <a:pt x="34634" y="24724"/>
                    <a:pt x="31984" y="25166"/>
                    <a:pt x="31984" y="29139"/>
                  </a:cubicBezTo>
                  <a:cubicBezTo>
                    <a:pt x="31984" y="33554"/>
                    <a:pt x="34634" y="33996"/>
                    <a:pt x="38165" y="33996"/>
                  </a:cubicBezTo>
                  <a:cubicBezTo>
                    <a:pt x="53177" y="33996"/>
                    <a:pt x="68188" y="33996"/>
                    <a:pt x="83199" y="33996"/>
                  </a:cubicBezTo>
                  <a:close/>
                  <a:moveTo>
                    <a:pt x="84523" y="140840"/>
                  </a:moveTo>
                  <a:cubicBezTo>
                    <a:pt x="79226" y="132451"/>
                    <a:pt x="74369" y="124945"/>
                    <a:pt x="69512" y="116557"/>
                  </a:cubicBezTo>
                  <a:cubicBezTo>
                    <a:pt x="65539" y="109935"/>
                    <a:pt x="60241" y="106844"/>
                    <a:pt x="52735" y="106844"/>
                  </a:cubicBezTo>
                  <a:cubicBezTo>
                    <a:pt x="43905" y="107285"/>
                    <a:pt x="35075" y="106844"/>
                    <a:pt x="26686" y="106844"/>
                  </a:cubicBezTo>
                  <a:cubicBezTo>
                    <a:pt x="10792" y="106844"/>
                    <a:pt x="196" y="95806"/>
                    <a:pt x="196" y="79029"/>
                  </a:cubicBezTo>
                  <a:cubicBezTo>
                    <a:pt x="196" y="62252"/>
                    <a:pt x="-245" y="45475"/>
                    <a:pt x="196" y="28698"/>
                  </a:cubicBezTo>
                  <a:cubicBezTo>
                    <a:pt x="196" y="10154"/>
                    <a:pt x="10351" y="0"/>
                    <a:pt x="27128" y="0"/>
                  </a:cubicBezTo>
                  <a:cubicBezTo>
                    <a:pt x="65097" y="0"/>
                    <a:pt x="103067" y="0"/>
                    <a:pt x="141036" y="0"/>
                  </a:cubicBezTo>
                  <a:cubicBezTo>
                    <a:pt x="158255" y="0"/>
                    <a:pt x="168409" y="10596"/>
                    <a:pt x="168409" y="29139"/>
                  </a:cubicBezTo>
                  <a:cubicBezTo>
                    <a:pt x="168409" y="45917"/>
                    <a:pt x="168409" y="63135"/>
                    <a:pt x="168409" y="79912"/>
                  </a:cubicBezTo>
                  <a:cubicBezTo>
                    <a:pt x="168409" y="95365"/>
                    <a:pt x="157813" y="106844"/>
                    <a:pt x="143244" y="106844"/>
                  </a:cubicBezTo>
                  <a:cubicBezTo>
                    <a:pt x="133972" y="106844"/>
                    <a:pt x="124259" y="106844"/>
                    <a:pt x="114987" y="106844"/>
                  </a:cubicBezTo>
                  <a:cubicBezTo>
                    <a:pt x="108365" y="106844"/>
                    <a:pt x="103508" y="109493"/>
                    <a:pt x="99976" y="115674"/>
                  </a:cubicBezTo>
                  <a:cubicBezTo>
                    <a:pt x="95120" y="124063"/>
                    <a:pt x="89822" y="132451"/>
                    <a:pt x="84523" y="14084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1" name="Freeform 70">
              <a:extLst>
                <a:ext uri="{FF2B5EF4-FFF2-40B4-BE49-F238E27FC236}">
                  <a16:creationId xmlns:a16="http://schemas.microsoft.com/office/drawing/2014/main" id="{703E1218-AB50-4297-D186-B32437E9325F}"/>
                </a:ext>
              </a:extLst>
            </p:cNvPr>
            <p:cNvSpPr/>
            <p:nvPr/>
          </p:nvSpPr>
          <p:spPr>
            <a:xfrm>
              <a:off x="6610473" y="4615483"/>
              <a:ext cx="119402" cy="100662"/>
            </a:xfrm>
            <a:custGeom>
              <a:avLst/>
              <a:gdLst>
                <a:gd name="connsiteX0" fmla="*/ 59799 w 119402"/>
                <a:gd name="connsiteY0" fmla="*/ 100663 h 100662"/>
                <a:gd name="connsiteX1" fmla="*/ 50086 w 119402"/>
                <a:gd name="connsiteY1" fmla="*/ 84769 h 100662"/>
                <a:gd name="connsiteX2" fmla="*/ 37724 w 119402"/>
                <a:gd name="connsiteY2" fmla="*/ 77263 h 100662"/>
                <a:gd name="connsiteX3" fmla="*/ 18739 w 119402"/>
                <a:gd name="connsiteY3" fmla="*/ 77263 h 100662"/>
                <a:gd name="connsiteX4" fmla="*/ 196 w 119402"/>
                <a:gd name="connsiteY4" fmla="*/ 51214 h 100662"/>
                <a:gd name="connsiteX5" fmla="*/ 1962 w 119402"/>
                <a:gd name="connsiteY5" fmla="*/ 48124 h 100662"/>
                <a:gd name="connsiteX6" fmla="*/ 9468 w 119402"/>
                <a:gd name="connsiteY6" fmla="*/ 26490 h 100662"/>
                <a:gd name="connsiteX7" fmla="*/ 9468 w 119402"/>
                <a:gd name="connsiteY7" fmla="*/ 5739 h 100662"/>
                <a:gd name="connsiteX8" fmla="*/ 13883 w 119402"/>
                <a:gd name="connsiteY8" fmla="*/ 441 h 100662"/>
                <a:gd name="connsiteX9" fmla="*/ 19181 w 119402"/>
                <a:gd name="connsiteY9" fmla="*/ 0 h 100662"/>
                <a:gd name="connsiteX10" fmla="*/ 100417 w 119402"/>
                <a:gd name="connsiteY10" fmla="*/ 0 h 100662"/>
                <a:gd name="connsiteX11" fmla="*/ 119402 w 119402"/>
                <a:gd name="connsiteY11" fmla="*/ 20750 h 100662"/>
                <a:gd name="connsiteX12" fmla="*/ 119402 w 119402"/>
                <a:gd name="connsiteY12" fmla="*/ 57396 h 100662"/>
                <a:gd name="connsiteX13" fmla="*/ 101742 w 119402"/>
                <a:gd name="connsiteY13" fmla="*/ 77263 h 100662"/>
                <a:gd name="connsiteX14" fmla="*/ 81874 w 119402"/>
                <a:gd name="connsiteY14" fmla="*/ 77263 h 100662"/>
                <a:gd name="connsiteX15" fmla="*/ 69512 w 119402"/>
                <a:gd name="connsiteY15" fmla="*/ 84327 h 100662"/>
                <a:gd name="connsiteX16" fmla="*/ 59799 w 119402"/>
                <a:gd name="connsiteY16" fmla="*/ 100663 h 10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402" h="100662">
                  <a:moveTo>
                    <a:pt x="59799" y="100663"/>
                  </a:moveTo>
                  <a:cubicBezTo>
                    <a:pt x="56267" y="94923"/>
                    <a:pt x="53177" y="89625"/>
                    <a:pt x="50086" y="84769"/>
                  </a:cubicBezTo>
                  <a:cubicBezTo>
                    <a:pt x="46995" y="79471"/>
                    <a:pt x="43463" y="76822"/>
                    <a:pt x="37724" y="77263"/>
                  </a:cubicBezTo>
                  <a:cubicBezTo>
                    <a:pt x="31543" y="77263"/>
                    <a:pt x="24920" y="77263"/>
                    <a:pt x="18739" y="77263"/>
                  </a:cubicBezTo>
                  <a:cubicBezTo>
                    <a:pt x="4169" y="77263"/>
                    <a:pt x="-1129" y="65784"/>
                    <a:pt x="196" y="51214"/>
                  </a:cubicBezTo>
                  <a:cubicBezTo>
                    <a:pt x="196" y="50332"/>
                    <a:pt x="1520" y="49007"/>
                    <a:pt x="1962" y="48124"/>
                  </a:cubicBezTo>
                  <a:cubicBezTo>
                    <a:pt x="6819" y="41943"/>
                    <a:pt x="9468" y="34879"/>
                    <a:pt x="9468" y="26490"/>
                  </a:cubicBezTo>
                  <a:cubicBezTo>
                    <a:pt x="9468" y="19426"/>
                    <a:pt x="9909" y="12804"/>
                    <a:pt x="9468" y="5739"/>
                  </a:cubicBezTo>
                  <a:cubicBezTo>
                    <a:pt x="9468" y="2208"/>
                    <a:pt x="10792" y="441"/>
                    <a:pt x="13883" y="441"/>
                  </a:cubicBezTo>
                  <a:cubicBezTo>
                    <a:pt x="15649" y="441"/>
                    <a:pt x="17414" y="0"/>
                    <a:pt x="19181" y="0"/>
                  </a:cubicBezTo>
                  <a:cubicBezTo>
                    <a:pt x="46112" y="0"/>
                    <a:pt x="73486" y="0"/>
                    <a:pt x="100417" y="0"/>
                  </a:cubicBezTo>
                  <a:cubicBezTo>
                    <a:pt x="112780" y="0"/>
                    <a:pt x="119402" y="7064"/>
                    <a:pt x="119402" y="20750"/>
                  </a:cubicBezTo>
                  <a:cubicBezTo>
                    <a:pt x="119402" y="33113"/>
                    <a:pt x="119402" y="45033"/>
                    <a:pt x="119402" y="57396"/>
                  </a:cubicBezTo>
                  <a:cubicBezTo>
                    <a:pt x="119402" y="68875"/>
                    <a:pt x="112338" y="76822"/>
                    <a:pt x="101742" y="77263"/>
                  </a:cubicBezTo>
                  <a:cubicBezTo>
                    <a:pt x="95120" y="77263"/>
                    <a:pt x="88497" y="77263"/>
                    <a:pt x="81874" y="77263"/>
                  </a:cubicBezTo>
                  <a:cubicBezTo>
                    <a:pt x="76576" y="77263"/>
                    <a:pt x="72602" y="79471"/>
                    <a:pt x="69512" y="84327"/>
                  </a:cubicBezTo>
                  <a:cubicBezTo>
                    <a:pt x="66422" y="89625"/>
                    <a:pt x="63331" y="94923"/>
                    <a:pt x="59799" y="100663"/>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2" name="Freeform 71">
              <a:extLst>
                <a:ext uri="{FF2B5EF4-FFF2-40B4-BE49-F238E27FC236}">
                  <a16:creationId xmlns:a16="http://schemas.microsoft.com/office/drawing/2014/main" id="{61EF525F-F567-4B7A-D18E-7C688BFF1467}"/>
                </a:ext>
              </a:extLst>
            </p:cNvPr>
            <p:cNvSpPr/>
            <p:nvPr/>
          </p:nvSpPr>
          <p:spPr>
            <a:xfrm>
              <a:off x="6324133" y="4615924"/>
              <a:ext cx="119292" cy="100221"/>
            </a:xfrm>
            <a:custGeom>
              <a:avLst/>
              <a:gdLst>
                <a:gd name="connsiteX0" fmla="*/ 59603 w 119292"/>
                <a:gd name="connsiteY0" fmla="*/ 100221 h 100221"/>
                <a:gd name="connsiteX1" fmla="*/ 49448 w 119292"/>
                <a:gd name="connsiteY1" fmla="*/ 83444 h 100221"/>
                <a:gd name="connsiteX2" fmla="*/ 38411 w 119292"/>
                <a:gd name="connsiteY2" fmla="*/ 76822 h 100221"/>
                <a:gd name="connsiteX3" fmla="*/ 18102 w 119292"/>
                <a:gd name="connsiteY3" fmla="*/ 76822 h 100221"/>
                <a:gd name="connsiteX4" fmla="*/ 0 w 119292"/>
                <a:gd name="connsiteY4" fmla="*/ 56954 h 100221"/>
                <a:gd name="connsiteX5" fmla="*/ 0 w 119292"/>
                <a:gd name="connsiteY5" fmla="*/ 19426 h 100221"/>
                <a:gd name="connsiteX6" fmla="*/ 17219 w 119292"/>
                <a:gd name="connsiteY6" fmla="*/ 0 h 100221"/>
                <a:gd name="connsiteX7" fmla="*/ 102429 w 119292"/>
                <a:gd name="connsiteY7" fmla="*/ 0 h 100221"/>
                <a:gd name="connsiteX8" fmla="*/ 109493 w 119292"/>
                <a:gd name="connsiteY8" fmla="*/ 7947 h 100221"/>
                <a:gd name="connsiteX9" fmla="*/ 110817 w 119292"/>
                <a:gd name="connsiteY9" fmla="*/ 33996 h 100221"/>
                <a:gd name="connsiteX10" fmla="*/ 116115 w 119292"/>
                <a:gd name="connsiteY10" fmla="*/ 46358 h 100221"/>
                <a:gd name="connsiteX11" fmla="*/ 105961 w 119292"/>
                <a:gd name="connsiteY11" fmla="*/ 75938 h 100221"/>
                <a:gd name="connsiteX12" fmla="*/ 86093 w 119292"/>
                <a:gd name="connsiteY12" fmla="*/ 76822 h 100221"/>
                <a:gd name="connsiteX13" fmla="*/ 66667 w 119292"/>
                <a:gd name="connsiteY13" fmla="*/ 88301 h 100221"/>
                <a:gd name="connsiteX14" fmla="*/ 59603 w 119292"/>
                <a:gd name="connsiteY14" fmla="*/ 100221 h 10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9292" h="100221">
                  <a:moveTo>
                    <a:pt x="59603" y="100221"/>
                  </a:moveTo>
                  <a:cubicBezTo>
                    <a:pt x="56071" y="94041"/>
                    <a:pt x="52539" y="88742"/>
                    <a:pt x="49448" y="83444"/>
                  </a:cubicBezTo>
                  <a:cubicBezTo>
                    <a:pt x="46799" y="79029"/>
                    <a:pt x="43267" y="76822"/>
                    <a:pt x="38411" y="76822"/>
                  </a:cubicBezTo>
                  <a:cubicBezTo>
                    <a:pt x="31788" y="76822"/>
                    <a:pt x="24724" y="76822"/>
                    <a:pt x="18102" y="76822"/>
                  </a:cubicBezTo>
                  <a:cubicBezTo>
                    <a:pt x="7064" y="76822"/>
                    <a:pt x="0" y="68875"/>
                    <a:pt x="0" y="56954"/>
                  </a:cubicBezTo>
                  <a:cubicBezTo>
                    <a:pt x="0" y="44592"/>
                    <a:pt x="0" y="31788"/>
                    <a:pt x="0" y="19426"/>
                  </a:cubicBezTo>
                  <a:cubicBezTo>
                    <a:pt x="0" y="7947"/>
                    <a:pt x="6623" y="441"/>
                    <a:pt x="17219" y="0"/>
                  </a:cubicBezTo>
                  <a:cubicBezTo>
                    <a:pt x="45475" y="0"/>
                    <a:pt x="74172" y="0"/>
                    <a:pt x="102429" y="0"/>
                  </a:cubicBezTo>
                  <a:cubicBezTo>
                    <a:pt x="109051" y="0"/>
                    <a:pt x="109493" y="883"/>
                    <a:pt x="109493" y="7947"/>
                  </a:cubicBezTo>
                  <a:cubicBezTo>
                    <a:pt x="109935" y="16777"/>
                    <a:pt x="109935" y="25607"/>
                    <a:pt x="110817" y="33996"/>
                  </a:cubicBezTo>
                  <a:cubicBezTo>
                    <a:pt x="111259" y="38411"/>
                    <a:pt x="113908" y="42826"/>
                    <a:pt x="116115" y="46358"/>
                  </a:cubicBezTo>
                  <a:cubicBezTo>
                    <a:pt x="123180" y="56954"/>
                    <a:pt x="117881" y="73290"/>
                    <a:pt x="105961" y="75938"/>
                  </a:cubicBezTo>
                  <a:cubicBezTo>
                    <a:pt x="99338" y="77263"/>
                    <a:pt x="92716" y="77263"/>
                    <a:pt x="86093" y="76822"/>
                  </a:cubicBezTo>
                  <a:cubicBezTo>
                    <a:pt x="76822" y="75938"/>
                    <a:pt x="70641" y="79471"/>
                    <a:pt x="66667" y="88301"/>
                  </a:cubicBezTo>
                  <a:cubicBezTo>
                    <a:pt x="64901" y="92274"/>
                    <a:pt x="62252" y="95806"/>
                    <a:pt x="59603" y="100221"/>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3" name="Freeform 72">
              <a:extLst>
                <a:ext uri="{FF2B5EF4-FFF2-40B4-BE49-F238E27FC236}">
                  <a16:creationId xmlns:a16="http://schemas.microsoft.com/office/drawing/2014/main" id="{AC178F89-C135-E75C-3316-11733FD63F65}"/>
                </a:ext>
              </a:extLst>
            </p:cNvPr>
            <p:cNvSpPr/>
            <p:nvPr/>
          </p:nvSpPr>
          <p:spPr>
            <a:xfrm>
              <a:off x="6307703" y="4713496"/>
              <a:ext cx="433233" cy="311701"/>
            </a:xfrm>
            <a:custGeom>
              <a:avLst/>
              <a:gdLst>
                <a:gd name="connsiteX0" fmla="*/ 399214 w 433233"/>
                <a:gd name="connsiteY0" fmla="*/ 105961 h 311701"/>
                <a:gd name="connsiteX1" fmla="*/ 406720 w 433233"/>
                <a:gd name="connsiteY1" fmla="*/ 96689 h 311701"/>
                <a:gd name="connsiteX2" fmla="*/ 399214 w 433233"/>
                <a:gd name="connsiteY2" fmla="*/ 87859 h 311701"/>
                <a:gd name="connsiteX3" fmla="*/ 399214 w 433233"/>
                <a:gd name="connsiteY3" fmla="*/ 105961 h 311701"/>
                <a:gd name="connsiteX4" fmla="*/ 318861 w 433233"/>
                <a:gd name="connsiteY4" fmla="*/ 87418 h 311701"/>
                <a:gd name="connsiteX5" fmla="*/ 310913 w 433233"/>
                <a:gd name="connsiteY5" fmla="*/ 97131 h 311701"/>
                <a:gd name="connsiteX6" fmla="*/ 318861 w 433233"/>
                <a:gd name="connsiteY6" fmla="*/ 105520 h 311701"/>
                <a:gd name="connsiteX7" fmla="*/ 318861 w 433233"/>
                <a:gd name="connsiteY7" fmla="*/ 87418 h 311701"/>
                <a:gd name="connsiteX8" fmla="*/ 261907 w 433233"/>
                <a:gd name="connsiteY8" fmla="*/ 100663 h 311701"/>
                <a:gd name="connsiteX9" fmla="*/ 273386 w 433233"/>
                <a:gd name="connsiteY9" fmla="*/ 86977 h 311701"/>
                <a:gd name="connsiteX10" fmla="*/ 261907 w 433233"/>
                <a:gd name="connsiteY10" fmla="*/ 73731 h 311701"/>
                <a:gd name="connsiteX11" fmla="*/ 261907 w 433233"/>
                <a:gd name="connsiteY11" fmla="*/ 100663 h 311701"/>
                <a:gd name="connsiteX12" fmla="*/ 167866 w 433233"/>
                <a:gd name="connsiteY12" fmla="*/ 101105 h 311701"/>
                <a:gd name="connsiteX13" fmla="*/ 167866 w 433233"/>
                <a:gd name="connsiteY13" fmla="*/ 73731 h 311701"/>
                <a:gd name="connsiteX14" fmla="*/ 156828 w 433233"/>
                <a:gd name="connsiteY14" fmla="*/ 87418 h 311701"/>
                <a:gd name="connsiteX15" fmla="*/ 167866 w 433233"/>
                <a:gd name="connsiteY15" fmla="*/ 101105 h 311701"/>
                <a:gd name="connsiteX16" fmla="*/ 348000 w 433233"/>
                <a:gd name="connsiteY16" fmla="*/ 148345 h 311701"/>
                <a:gd name="connsiteX17" fmla="*/ 351532 w 433233"/>
                <a:gd name="connsiteY17" fmla="*/ 159825 h 311701"/>
                <a:gd name="connsiteX18" fmla="*/ 354181 w 433233"/>
                <a:gd name="connsiteY18" fmla="*/ 163798 h 311701"/>
                <a:gd name="connsiteX19" fmla="*/ 364777 w 433233"/>
                <a:gd name="connsiteY19" fmla="*/ 162915 h 311701"/>
                <a:gd name="connsiteX20" fmla="*/ 370075 w 433233"/>
                <a:gd name="connsiteY20" fmla="*/ 148345 h 311701"/>
                <a:gd name="connsiteX21" fmla="*/ 348000 w 433233"/>
                <a:gd name="connsiteY21" fmla="*/ 148345 h 311701"/>
                <a:gd name="connsiteX22" fmla="*/ 61464 w 433233"/>
                <a:gd name="connsiteY22" fmla="*/ 146138 h 311701"/>
                <a:gd name="connsiteX23" fmla="*/ 63671 w 433233"/>
                <a:gd name="connsiteY23" fmla="*/ 155410 h 311701"/>
                <a:gd name="connsiteX24" fmla="*/ 74709 w 433233"/>
                <a:gd name="connsiteY24" fmla="*/ 163798 h 311701"/>
                <a:gd name="connsiteX25" fmla="*/ 78682 w 433233"/>
                <a:gd name="connsiteY25" fmla="*/ 162474 h 311701"/>
                <a:gd name="connsiteX26" fmla="*/ 83097 w 433233"/>
                <a:gd name="connsiteY26" fmla="*/ 146138 h 311701"/>
                <a:gd name="connsiteX27" fmla="*/ 61464 w 433233"/>
                <a:gd name="connsiteY27" fmla="*/ 146138 h 311701"/>
                <a:gd name="connsiteX28" fmla="*/ 230118 w 433233"/>
                <a:gd name="connsiteY28" fmla="*/ 150111 h 311701"/>
                <a:gd name="connsiteX29" fmla="*/ 200537 w 433233"/>
                <a:gd name="connsiteY29" fmla="*/ 150553 h 311701"/>
                <a:gd name="connsiteX30" fmla="*/ 206277 w 433233"/>
                <a:gd name="connsiteY30" fmla="*/ 176160 h 311701"/>
                <a:gd name="connsiteX31" fmla="*/ 209367 w 433233"/>
                <a:gd name="connsiteY31" fmla="*/ 177485 h 311701"/>
                <a:gd name="connsiteX32" fmla="*/ 221730 w 433233"/>
                <a:gd name="connsiteY32" fmla="*/ 177485 h 311701"/>
                <a:gd name="connsiteX33" fmla="*/ 224820 w 433233"/>
                <a:gd name="connsiteY33" fmla="*/ 175719 h 311701"/>
                <a:gd name="connsiteX34" fmla="*/ 230118 w 433233"/>
                <a:gd name="connsiteY34" fmla="*/ 150111 h 311701"/>
                <a:gd name="connsiteX35" fmla="*/ 399656 w 433233"/>
                <a:gd name="connsiteY35" fmla="*/ 77263 h 311701"/>
                <a:gd name="connsiteX36" fmla="*/ 381995 w 433233"/>
                <a:gd name="connsiteY36" fmla="*/ 34438 h 311701"/>
                <a:gd name="connsiteX37" fmla="*/ 333872 w 433233"/>
                <a:gd name="connsiteY37" fmla="*/ 36645 h 311701"/>
                <a:gd name="connsiteX38" fmla="*/ 318861 w 433233"/>
                <a:gd name="connsiteY38" fmla="*/ 77263 h 311701"/>
                <a:gd name="connsiteX39" fmla="*/ 329015 w 433233"/>
                <a:gd name="connsiteY39" fmla="*/ 65343 h 311701"/>
                <a:gd name="connsiteX40" fmla="*/ 342702 w 433233"/>
                <a:gd name="connsiteY40" fmla="*/ 54305 h 311701"/>
                <a:gd name="connsiteX41" fmla="*/ 372724 w 433233"/>
                <a:gd name="connsiteY41" fmla="*/ 54747 h 311701"/>
                <a:gd name="connsiteX42" fmla="*/ 389060 w 433233"/>
                <a:gd name="connsiteY42" fmla="*/ 67109 h 311701"/>
                <a:gd name="connsiteX43" fmla="*/ 399656 w 433233"/>
                <a:gd name="connsiteY43" fmla="*/ 77263 h 311701"/>
                <a:gd name="connsiteX44" fmla="*/ 73826 w 433233"/>
                <a:gd name="connsiteY44" fmla="*/ 79029 h 311701"/>
                <a:gd name="connsiteX45" fmla="*/ 54400 w 433233"/>
                <a:gd name="connsiteY45" fmla="*/ 90067 h 311701"/>
                <a:gd name="connsiteX46" fmla="*/ 44245 w 433233"/>
                <a:gd name="connsiteY46" fmla="*/ 93599 h 311701"/>
                <a:gd name="connsiteX47" fmla="*/ 43803 w 433233"/>
                <a:gd name="connsiteY47" fmla="*/ 105961 h 311701"/>
                <a:gd name="connsiteX48" fmla="*/ 43803 w 433233"/>
                <a:gd name="connsiteY48" fmla="*/ 106402 h 311701"/>
                <a:gd name="connsiteX49" fmla="*/ 63671 w 433233"/>
                <a:gd name="connsiteY49" fmla="*/ 135983 h 311701"/>
                <a:gd name="connsiteX50" fmla="*/ 94135 w 433233"/>
                <a:gd name="connsiteY50" fmla="*/ 124946 h 311701"/>
                <a:gd name="connsiteX51" fmla="*/ 99875 w 433233"/>
                <a:gd name="connsiteY51" fmla="*/ 93157 h 311701"/>
                <a:gd name="connsiteX52" fmla="*/ 97667 w 433233"/>
                <a:gd name="connsiteY52" fmla="*/ 90950 h 311701"/>
                <a:gd name="connsiteX53" fmla="*/ 73826 w 433233"/>
                <a:gd name="connsiteY53" fmla="*/ 79029 h 311701"/>
                <a:gd name="connsiteX54" fmla="*/ 97667 w 433233"/>
                <a:gd name="connsiteY54" fmla="*/ 136866 h 311701"/>
                <a:gd name="connsiteX55" fmla="*/ 110470 w 433233"/>
                <a:gd name="connsiteY55" fmla="*/ 129802 h 311701"/>
                <a:gd name="connsiteX56" fmla="*/ 113120 w 433233"/>
                <a:gd name="connsiteY56" fmla="*/ 115674 h 311701"/>
                <a:gd name="connsiteX57" fmla="*/ 113120 w 433233"/>
                <a:gd name="connsiteY57" fmla="*/ 79471 h 311701"/>
                <a:gd name="connsiteX58" fmla="*/ 71177 w 433233"/>
                <a:gd name="connsiteY58" fmla="*/ 34879 h 311701"/>
                <a:gd name="connsiteX59" fmla="*/ 29234 w 433233"/>
                <a:gd name="connsiteY59" fmla="*/ 79912 h 311701"/>
                <a:gd name="connsiteX60" fmla="*/ 29234 w 433233"/>
                <a:gd name="connsiteY60" fmla="*/ 115232 h 311701"/>
                <a:gd name="connsiteX61" fmla="*/ 31883 w 433233"/>
                <a:gd name="connsiteY61" fmla="*/ 130244 h 311701"/>
                <a:gd name="connsiteX62" fmla="*/ 46011 w 433233"/>
                <a:gd name="connsiteY62" fmla="*/ 137308 h 311701"/>
                <a:gd name="connsiteX63" fmla="*/ 38506 w 433233"/>
                <a:gd name="connsiteY63" fmla="*/ 124946 h 311701"/>
                <a:gd name="connsiteX64" fmla="*/ 35415 w 433233"/>
                <a:gd name="connsiteY64" fmla="*/ 89626 h 311701"/>
                <a:gd name="connsiteX65" fmla="*/ 42479 w 433233"/>
                <a:gd name="connsiteY65" fmla="*/ 83003 h 311701"/>
                <a:gd name="connsiteX66" fmla="*/ 66762 w 433233"/>
                <a:gd name="connsiteY66" fmla="*/ 71082 h 311701"/>
                <a:gd name="connsiteX67" fmla="*/ 78682 w 433233"/>
                <a:gd name="connsiteY67" fmla="*/ 70641 h 311701"/>
                <a:gd name="connsiteX68" fmla="*/ 102524 w 433233"/>
                <a:gd name="connsiteY68" fmla="*/ 82562 h 311701"/>
                <a:gd name="connsiteX69" fmla="*/ 109588 w 433233"/>
                <a:gd name="connsiteY69" fmla="*/ 90067 h 311701"/>
                <a:gd name="connsiteX70" fmla="*/ 109146 w 433233"/>
                <a:gd name="connsiteY70" fmla="*/ 113908 h 311701"/>
                <a:gd name="connsiteX71" fmla="*/ 97667 w 433233"/>
                <a:gd name="connsiteY71" fmla="*/ 136866 h 311701"/>
                <a:gd name="connsiteX72" fmla="*/ 389501 w 433233"/>
                <a:gd name="connsiteY72" fmla="*/ 99780 h 311701"/>
                <a:gd name="connsiteX73" fmla="*/ 389501 w 433233"/>
                <a:gd name="connsiteY73" fmla="*/ 99780 h 311701"/>
                <a:gd name="connsiteX74" fmla="*/ 389501 w 433233"/>
                <a:gd name="connsiteY74" fmla="*/ 87859 h 311701"/>
                <a:gd name="connsiteX75" fmla="*/ 386852 w 433233"/>
                <a:gd name="connsiteY75" fmla="*/ 81237 h 311701"/>
                <a:gd name="connsiteX76" fmla="*/ 379788 w 433233"/>
                <a:gd name="connsiteY76" fmla="*/ 67550 h 311701"/>
                <a:gd name="connsiteX77" fmla="*/ 375815 w 433233"/>
                <a:gd name="connsiteY77" fmla="*/ 64018 h 311701"/>
                <a:gd name="connsiteX78" fmla="*/ 341819 w 433233"/>
                <a:gd name="connsiteY78" fmla="*/ 64018 h 311701"/>
                <a:gd name="connsiteX79" fmla="*/ 337845 w 433233"/>
                <a:gd name="connsiteY79" fmla="*/ 67109 h 311701"/>
                <a:gd name="connsiteX80" fmla="*/ 330340 w 433233"/>
                <a:gd name="connsiteY80" fmla="*/ 81678 h 311701"/>
                <a:gd name="connsiteX81" fmla="*/ 328574 w 433233"/>
                <a:gd name="connsiteY81" fmla="*/ 84327 h 311701"/>
                <a:gd name="connsiteX82" fmla="*/ 329015 w 433233"/>
                <a:gd name="connsiteY82" fmla="*/ 114350 h 311701"/>
                <a:gd name="connsiteX83" fmla="*/ 357713 w 433233"/>
                <a:gd name="connsiteY83" fmla="*/ 138632 h 311701"/>
                <a:gd name="connsiteX84" fmla="*/ 389501 w 433233"/>
                <a:gd name="connsiteY84" fmla="*/ 107286 h 311701"/>
                <a:gd name="connsiteX85" fmla="*/ 389501 w 433233"/>
                <a:gd name="connsiteY85" fmla="*/ 99780 h 311701"/>
                <a:gd name="connsiteX86" fmla="*/ 164334 w 433233"/>
                <a:gd name="connsiteY86" fmla="*/ 64018 h 311701"/>
                <a:gd name="connsiteX87" fmla="*/ 169191 w 433233"/>
                <a:gd name="connsiteY87" fmla="*/ 61369 h 311701"/>
                <a:gd name="connsiteX88" fmla="*/ 178021 w 433233"/>
                <a:gd name="connsiteY88" fmla="*/ 58720 h 311701"/>
                <a:gd name="connsiteX89" fmla="*/ 216873 w 433233"/>
                <a:gd name="connsiteY89" fmla="*/ 45034 h 311701"/>
                <a:gd name="connsiteX90" fmla="*/ 228794 w 433233"/>
                <a:gd name="connsiteY90" fmla="*/ 44150 h 311701"/>
                <a:gd name="connsiteX91" fmla="*/ 252635 w 433233"/>
                <a:gd name="connsiteY91" fmla="*/ 53864 h 311701"/>
                <a:gd name="connsiteX92" fmla="*/ 262348 w 433233"/>
                <a:gd name="connsiteY92" fmla="*/ 63135 h 311701"/>
                <a:gd name="connsiteX93" fmla="*/ 267204 w 433233"/>
                <a:gd name="connsiteY93" fmla="*/ 64018 h 311701"/>
                <a:gd name="connsiteX94" fmla="*/ 267204 w 433233"/>
                <a:gd name="connsiteY94" fmla="*/ 40619 h 311701"/>
                <a:gd name="connsiteX95" fmla="*/ 238949 w 433233"/>
                <a:gd name="connsiteY95" fmla="*/ 21192 h 311701"/>
                <a:gd name="connsiteX96" fmla="*/ 230560 w 433233"/>
                <a:gd name="connsiteY96" fmla="*/ 18543 h 311701"/>
                <a:gd name="connsiteX97" fmla="*/ 218197 w 433233"/>
                <a:gd name="connsiteY97" fmla="*/ 10155 h 311701"/>
                <a:gd name="connsiteX98" fmla="*/ 202745 w 433233"/>
                <a:gd name="connsiteY98" fmla="*/ 9271 h 311701"/>
                <a:gd name="connsiteX99" fmla="*/ 176255 w 433233"/>
                <a:gd name="connsiteY99" fmla="*/ 21192 h 311701"/>
                <a:gd name="connsiteX100" fmla="*/ 164334 w 433233"/>
                <a:gd name="connsiteY100" fmla="*/ 64018 h 311701"/>
                <a:gd name="connsiteX101" fmla="*/ 177138 w 433233"/>
                <a:gd name="connsiteY101" fmla="*/ 69758 h 311701"/>
                <a:gd name="connsiteX102" fmla="*/ 177138 w 433233"/>
                <a:gd name="connsiteY102" fmla="*/ 102871 h 311701"/>
                <a:gd name="connsiteX103" fmla="*/ 200537 w 433233"/>
                <a:gd name="connsiteY103" fmla="*/ 139957 h 311701"/>
                <a:gd name="connsiteX104" fmla="*/ 252635 w 433233"/>
                <a:gd name="connsiteY104" fmla="*/ 102871 h 311701"/>
                <a:gd name="connsiteX105" fmla="*/ 252635 w 433233"/>
                <a:gd name="connsiteY105" fmla="*/ 72848 h 311701"/>
                <a:gd name="connsiteX106" fmla="*/ 252635 w 433233"/>
                <a:gd name="connsiteY106" fmla="*/ 64459 h 311701"/>
                <a:gd name="connsiteX107" fmla="*/ 237182 w 433233"/>
                <a:gd name="connsiteY107" fmla="*/ 60486 h 311701"/>
                <a:gd name="connsiteX108" fmla="*/ 223054 w 433233"/>
                <a:gd name="connsiteY108" fmla="*/ 53422 h 311701"/>
                <a:gd name="connsiteX109" fmla="*/ 177138 w 433233"/>
                <a:gd name="connsiteY109" fmla="*/ 69758 h 311701"/>
                <a:gd name="connsiteX110" fmla="*/ 376256 w 433233"/>
                <a:gd name="connsiteY110" fmla="*/ 159383 h 311701"/>
                <a:gd name="connsiteX111" fmla="*/ 373607 w 433233"/>
                <a:gd name="connsiteY111" fmla="*/ 167330 h 311701"/>
                <a:gd name="connsiteX112" fmla="*/ 365219 w 433233"/>
                <a:gd name="connsiteY112" fmla="*/ 173953 h 311701"/>
                <a:gd name="connsiteX113" fmla="*/ 351532 w 433233"/>
                <a:gd name="connsiteY113" fmla="*/ 173953 h 311701"/>
                <a:gd name="connsiteX114" fmla="*/ 343585 w 433233"/>
                <a:gd name="connsiteY114" fmla="*/ 167772 h 311701"/>
                <a:gd name="connsiteX115" fmla="*/ 340936 w 433233"/>
                <a:gd name="connsiteY115" fmla="*/ 159383 h 311701"/>
                <a:gd name="connsiteX116" fmla="*/ 317977 w 433233"/>
                <a:gd name="connsiteY116" fmla="*/ 166889 h 311701"/>
                <a:gd name="connsiteX117" fmla="*/ 302083 w 433233"/>
                <a:gd name="connsiteY117" fmla="*/ 179251 h 311701"/>
                <a:gd name="connsiteX118" fmla="*/ 301642 w 433233"/>
                <a:gd name="connsiteY118" fmla="*/ 184108 h 311701"/>
                <a:gd name="connsiteX119" fmla="*/ 304291 w 433233"/>
                <a:gd name="connsiteY119" fmla="*/ 194703 h 311701"/>
                <a:gd name="connsiteX120" fmla="*/ 306057 w 433233"/>
                <a:gd name="connsiteY120" fmla="*/ 230023 h 311701"/>
                <a:gd name="connsiteX121" fmla="*/ 307382 w 433233"/>
                <a:gd name="connsiteY121" fmla="*/ 258721 h 311701"/>
                <a:gd name="connsiteX122" fmla="*/ 314446 w 433233"/>
                <a:gd name="connsiteY122" fmla="*/ 258721 h 311701"/>
                <a:gd name="connsiteX123" fmla="*/ 314446 w 433233"/>
                <a:gd name="connsiteY123" fmla="*/ 252982 h 311701"/>
                <a:gd name="connsiteX124" fmla="*/ 314446 w 433233"/>
                <a:gd name="connsiteY124" fmla="*/ 212363 h 311701"/>
                <a:gd name="connsiteX125" fmla="*/ 318861 w 433233"/>
                <a:gd name="connsiteY125" fmla="*/ 207066 h 311701"/>
                <a:gd name="connsiteX126" fmla="*/ 323717 w 433233"/>
                <a:gd name="connsiteY126" fmla="*/ 212363 h 311701"/>
                <a:gd name="connsiteX127" fmla="*/ 323717 w 433233"/>
                <a:gd name="connsiteY127" fmla="*/ 215896 h 311701"/>
                <a:gd name="connsiteX128" fmla="*/ 323717 w 433233"/>
                <a:gd name="connsiteY128" fmla="*/ 254748 h 311701"/>
                <a:gd name="connsiteX129" fmla="*/ 323717 w 433233"/>
                <a:gd name="connsiteY129" fmla="*/ 259605 h 311701"/>
                <a:gd name="connsiteX130" fmla="*/ 391267 w 433233"/>
                <a:gd name="connsiteY130" fmla="*/ 259605 h 311701"/>
                <a:gd name="connsiteX131" fmla="*/ 391267 w 433233"/>
                <a:gd name="connsiteY131" fmla="*/ 254306 h 311701"/>
                <a:gd name="connsiteX132" fmla="*/ 391267 w 433233"/>
                <a:gd name="connsiteY132" fmla="*/ 214571 h 311701"/>
                <a:gd name="connsiteX133" fmla="*/ 395682 w 433233"/>
                <a:gd name="connsiteY133" fmla="*/ 207507 h 311701"/>
                <a:gd name="connsiteX134" fmla="*/ 400097 w 433233"/>
                <a:gd name="connsiteY134" fmla="*/ 214129 h 311701"/>
                <a:gd name="connsiteX135" fmla="*/ 400097 w 433233"/>
                <a:gd name="connsiteY135" fmla="*/ 254306 h 311701"/>
                <a:gd name="connsiteX136" fmla="*/ 400097 w 433233"/>
                <a:gd name="connsiteY136" fmla="*/ 259163 h 311701"/>
                <a:gd name="connsiteX137" fmla="*/ 403629 w 433233"/>
                <a:gd name="connsiteY137" fmla="*/ 259605 h 311701"/>
                <a:gd name="connsiteX138" fmla="*/ 416874 w 433233"/>
                <a:gd name="connsiteY138" fmla="*/ 259605 h 311701"/>
                <a:gd name="connsiteX139" fmla="*/ 422173 w 433233"/>
                <a:gd name="connsiteY139" fmla="*/ 252982 h 311701"/>
                <a:gd name="connsiteX140" fmla="*/ 419082 w 433233"/>
                <a:gd name="connsiteY140" fmla="*/ 195587 h 311701"/>
                <a:gd name="connsiteX141" fmla="*/ 399214 w 433233"/>
                <a:gd name="connsiteY141" fmla="*/ 167772 h 311701"/>
                <a:gd name="connsiteX142" fmla="*/ 376256 w 433233"/>
                <a:gd name="connsiteY142" fmla="*/ 159383 h 311701"/>
                <a:gd name="connsiteX143" fmla="*/ 54841 w 433233"/>
                <a:gd name="connsiteY143" fmla="*/ 159383 h 311701"/>
                <a:gd name="connsiteX144" fmla="*/ 29676 w 433233"/>
                <a:gd name="connsiteY144" fmla="*/ 167772 h 311701"/>
                <a:gd name="connsiteX145" fmla="*/ 11574 w 433233"/>
                <a:gd name="connsiteY145" fmla="*/ 189847 h 311701"/>
                <a:gd name="connsiteX146" fmla="*/ 10691 w 433233"/>
                <a:gd name="connsiteY146" fmla="*/ 200443 h 311701"/>
                <a:gd name="connsiteX147" fmla="*/ 8042 w 433233"/>
                <a:gd name="connsiteY147" fmla="*/ 252099 h 311701"/>
                <a:gd name="connsiteX148" fmla="*/ 12898 w 433233"/>
                <a:gd name="connsiteY148" fmla="*/ 259605 h 311701"/>
                <a:gd name="connsiteX149" fmla="*/ 29234 w 433233"/>
                <a:gd name="connsiteY149" fmla="*/ 259605 h 311701"/>
                <a:gd name="connsiteX150" fmla="*/ 29234 w 433233"/>
                <a:gd name="connsiteY150" fmla="*/ 253865 h 311701"/>
                <a:gd name="connsiteX151" fmla="*/ 29234 w 433233"/>
                <a:gd name="connsiteY151" fmla="*/ 214129 h 311701"/>
                <a:gd name="connsiteX152" fmla="*/ 33649 w 433233"/>
                <a:gd name="connsiteY152" fmla="*/ 207066 h 311701"/>
                <a:gd name="connsiteX153" fmla="*/ 38064 w 433233"/>
                <a:gd name="connsiteY153" fmla="*/ 214129 h 311701"/>
                <a:gd name="connsiteX154" fmla="*/ 38064 w 433233"/>
                <a:gd name="connsiteY154" fmla="*/ 252541 h 311701"/>
                <a:gd name="connsiteX155" fmla="*/ 38064 w 433233"/>
                <a:gd name="connsiteY155" fmla="*/ 259163 h 311701"/>
                <a:gd name="connsiteX156" fmla="*/ 106497 w 433233"/>
                <a:gd name="connsiteY156" fmla="*/ 259163 h 311701"/>
                <a:gd name="connsiteX157" fmla="*/ 106497 w 433233"/>
                <a:gd name="connsiteY157" fmla="*/ 245476 h 311701"/>
                <a:gd name="connsiteX158" fmla="*/ 106497 w 433233"/>
                <a:gd name="connsiteY158" fmla="*/ 212363 h 311701"/>
                <a:gd name="connsiteX159" fmla="*/ 110912 w 433233"/>
                <a:gd name="connsiteY159" fmla="*/ 207066 h 311701"/>
                <a:gd name="connsiteX160" fmla="*/ 115327 w 433233"/>
                <a:gd name="connsiteY160" fmla="*/ 212363 h 311701"/>
                <a:gd name="connsiteX161" fmla="*/ 115327 w 433233"/>
                <a:gd name="connsiteY161" fmla="*/ 215896 h 311701"/>
                <a:gd name="connsiteX162" fmla="*/ 115327 w 433233"/>
                <a:gd name="connsiteY162" fmla="*/ 254748 h 311701"/>
                <a:gd name="connsiteX163" fmla="*/ 115769 w 433233"/>
                <a:gd name="connsiteY163" fmla="*/ 259605 h 311701"/>
                <a:gd name="connsiteX164" fmla="*/ 123274 w 433233"/>
                <a:gd name="connsiteY164" fmla="*/ 259605 h 311701"/>
                <a:gd name="connsiteX165" fmla="*/ 123716 w 433233"/>
                <a:gd name="connsiteY165" fmla="*/ 256514 h 311701"/>
                <a:gd name="connsiteX166" fmla="*/ 126365 w 433233"/>
                <a:gd name="connsiteY166" fmla="*/ 204417 h 311701"/>
                <a:gd name="connsiteX167" fmla="*/ 129014 w 433233"/>
                <a:gd name="connsiteY167" fmla="*/ 187639 h 311701"/>
                <a:gd name="connsiteX168" fmla="*/ 126365 w 433233"/>
                <a:gd name="connsiteY168" fmla="*/ 174835 h 311701"/>
                <a:gd name="connsiteX169" fmla="*/ 118859 w 433233"/>
                <a:gd name="connsiteY169" fmla="*/ 169096 h 311701"/>
                <a:gd name="connsiteX170" fmla="*/ 90603 w 433233"/>
                <a:gd name="connsiteY170" fmla="*/ 158941 h 311701"/>
                <a:gd name="connsiteX171" fmla="*/ 77358 w 433233"/>
                <a:gd name="connsiteY171" fmla="*/ 173511 h 311701"/>
                <a:gd name="connsiteX172" fmla="*/ 77358 w 433233"/>
                <a:gd name="connsiteY172" fmla="*/ 187639 h 311701"/>
                <a:gd name="connsiteX173" fmla="*/ 72943 w 433233"/>
                <a:gd name="connsiteY173" fmla="*/ 194262 h 311701"/>
                <a:gd name="connsiteX174" fmla="*/ 68528 w 433233"/>
                <a:gd name="connsiteY174" fmla="*/ 187639 h 311701"/>
                <a:gd name="connsiteX175" fmla="*/ 68528 w 433233"/>
                <a:gd name="connsiteY175" fmla="*/ 173511 h 311701"/>
                <a:gd name="connsiteX176" fmla="*/ 54841 w 433233"/>
                <a:gd name="connsiteY176" fmla="*/ 159383 h 311701"/>
                <a:gd name="connsiteX177" fmla="*/ 269412 w 433233"/>
                <a:gd name="connsiteY177" fmla="*/ 302430 h 311701"/>
                <a:gd name="connsiteX178" fmla="*/ 292370 w 433233"/>
                <a:gd name="connsiteY178" fmla="*/ 302430 h 311701"/>
                <a:gd name="connsiteX179" fmla="*/ 301200 w 433233"/>
                <a:gd name="connsiteY179" fmla="*/ 292276 h 311701"/>
                <a:gd name="connsiteX180" fmla="*/ 299434 w 433233"/>
                <a:gd name="connsiteY180" fmla="*/ 264461 h 311701"/>
                <a:gd name="connsiteX181" fmla="*/ 295902 w 433233"/>
                <a:gd name="connsiteY181" fmla="*/ 199560 h 311701"/>
                <a:gd name="connsiteX182" fmla="*/ 283099 w 433233"/>
                <a:gd name="connsiteY182" fmla="*/ 182783 h 311701"/>
                <a:gd name="connsiteX183" fmla="*/ 238949 w 433233"/>
                <a:gd name="connsiteY183" fmla="*/ 167330 h 311701"/>
                <a:gd name="connsiteX184" fmla="*/ 237624 w 433233"/>
                <a:gd name="connsiteY184" fmla="*/ 167330 h 311701"/>
                <a:gd name="connsiteX185" fmla="*/ 233209 w 433233"/>
                <a:gd name="connsiteY185" fmla="*/ 181017 h 311701"/>
                <a:gd name="connsiteX186" fmla="*/ 224820 w 433233"/>
                <a:gd name="connsiteY186" fmla="*/ 187639 h 311701"/>
                <a:gd name="connsiteX187" fmla="*/ 206719 w 433233"/>
                <a:gd name="connsiteY187" fmla="*/ 187639 h 311701"/>
                <a:gd name="connsiteX188" fmla="*/ 197888 w 433233"/>
                <a:gd name="connsiteY188" fmla="*/ 181017 h 311701"/>
                <a:gd name="connsiteX189" fmla="*/ 193473 w 433233"/>
                <a:gd name="connsiteY189" fmla="*/ 168213 h 311701"/>
                <a:gd name="connsiteX190" fmla="*/ 163451 w 433233"/>
                <a:gd name="connsiteY190" fmla="*/ 178809 h 311701"/>
                <a:gd name="connsiteX191" fmla="*/ 146233 w 433233"/>
                <a:gd name="connsiteY191" fmla="*/ 183666 h 311701"/>
                <a:gd name="connsiteX192" fmla="*/ 135195 w 433233"/>
                <a:gd name="connsiteY192" fmla="*/ 197794 h 311701"/>
                <a:gd name="connsiteX193" fmla="*/ 134312 w 433233"/>
                <a:gd name="connsiteY193" fmla="*/ 218103 h 311701"/>
                <a:gd name="connsiteX194" fmla="*/ 131663 w 433233"/>
                <a:gd name="connsiteY194" fmla="*/ 261371 h 311701"/>
                <a:gd name="connsiteX195" fmla="*/ 129897 w 433233"/>
                <a:gd name="connsiteY195" fmla="*/ 294042 h 311701"/>
                <a:gd name="connsiteX196" fmla="*/ 134753 w 433233"/>
                <a:gd name="connsiteY196" fmla="*/ 302430 h 311701"/>
                <a:gd name="connsiteX197" fmla="*/ 160361 w 433233"/>
                <a:gd name="connsiteY197" fmla="*/ 302430 h 311701"/>
                <a:gd name="connsiteX198" fmla="*/ 160361 w 433233"/>
                <a:gd name="connsiteY198" fmla="*/ 273733 h 311701"/>
                <a:gd name="connsiteX199" fmla="*/ 160361 w 433233"/>
                <a:gd name="connsiteY199" fmla="*/ 240620 h 311701"/>
                <a:gd name="connsiteX200" fmla="*/ 164334 w 433233"/>
                <a:gd name="connsiteY200" fmla="*/ 234880 h 311701"/>
                <a:gd name="connsiteX201" fmla="*/ 168749 w 433233"/>
                <a:gd name="connsiteY201" fmla="*/ 240620 h 311701"/>
                <a:gd name="connsiteX202" fmla="*/ 168749 w 433233"/>
                <a:gd name="connsiteY202" fmla="*/ 243269 h 311701"/>
                <a:gd name="connsiteX203" fmla="*/ 168749 w 433233"/>
                <a:gd name="connsiteY203" fmla="*/ 297132 h 311701"/>
                <a:gd name="connsiteX204" fmla="*/ 168749 w 433233"/>
                <a:gd name="connsiteY204" fmla="*/ 301989 h 311701"/>
                <a:gd name="connsiteX205" fmla="*/ 260140 w 433233"/>
                <a:gd name="connsiteY205" fmla="*/ 301989 h 311701"/>
                <a:gd name="connsiteX206" fmla="*/ 260140 w 433233"/>
                <a:gd name="connsiteY206" fmla="*/ 296691 h 311701"/>
                <a:gd name="connsiteX207" fmla="*/ 260140 w 433233"/>
                <a:gd name="connsiteY207" fmla="*/ 242386 h 311701"/>
                <a:gd name="connsiteX208" fmla="*/ 260140 w 433233"/>
                <a:gd name="connsiteY208" fmla="*/ 237971 h 311701"/>
                <a:gd name="connsiteX209" fmla="*/ 263673 w 433233"/>
                <a:gd name="connsiteY209" fmla="*/ 234439 h 311701"/>
                <a:gd name="connsiteX210" fmla="*/ 268088 w 433233"/>
                <a:gd name="connsiteY210" fmla="*/ 237971 h 311701"/>
                <a:gd name="connsiteX211" fmla="*/ 268529 w 433233"/>
                <a:gd name="connsiteY211" fmla="*/ 242386 h 311701"/>
                <a:gd name="connsiteX212" fmla="*/ 268529 w 433233"/>
                <a:gd name="connsiteY212" fmla="*/ 296249 h 311701"/>
                <a:gd name="connsiteX213" fmla="*/ 269412 w 433233"/>
                <a:gd name="connsiteY213" fmla="*/ 302430 h 311701"/>
                <a:gd name="connsiteX214" fmla="*/ 133870 w 433233"/>
                <a:gd name="connsiteY214" fmla="*/ 311702 h 311701"/>
                <a:gd name="connsiteX215" fmla="*/ 121950 w 433233"/>
                <a:gd name="connsiteY215" fmla="*/ 290068 h 311701"/>
                <a:gd name="connsiteX216" fmla="*/ 123274 w 433233"/>
                <a:gd name="connsiteY216" fmla="*/ 269759 h 311701"/>
                <a:gd name="connsiteX217" fmla="*/ 117976 w 433233"/>
                <a:gd name="connsiteY217" fmla="*/ 269759 h 311701"/>
                <a:gd name="connsiteX218" fmla="*/ 16430 w 433233"/>
                <a:gd name="connsiteY218" fmla="*/ 269759 h 311701"/>
                <a:gd name="connsiteX219" fmla="*/ 94 w 433233"/>
                <a:gd name="connsiteY219" fmla="*/ 251216 h 311701"/>
                <a:gd name="connsiteX220" fmla="*/ 2744 w 433233"/>
                <a:gd name="connsiteY220" fmla="*/ 194703 h 311701"/>
                <a:gd name="connsiteX221" fmla="*/ 31883 w 433233"/>
                <a:gd name="connsiteY221" fmla="*/ 157617 h 311701"/>
                <a:gd name="connsiteX222" fmla="*/ 53075 w 433233"/>
                <a:gd name="connsiteY222" fmla="*/ 147021 h 311701"/>
                <a:gd name="connsiteX223" fmla="*/ 47336 w 433233"/>
                <a:gd name="connsiteY223" fmla="*/ 146580 h 311701"/>
                <a:gd name="connsiteX224" fmla="*/ 21728 w 433233"/>
                <a:gd name="connsiteY224" fmla="*/ 123180 h 311701"/>
                <a:gd name="connsiteX225" fmla="*/ 20845 w 433233"/>
                <a:gd name="connsiteY225" fmla="*/ 86093 h 311701"/>
                <a:gd name="connsiteX226" fmla="*/ 22612 w 433233"/>
                <a:gd name="connsiteY226" fmla="*/ 65343 h 311701"/>
                <a:gd name="connsiteX227" fmla="*/ 75592 w 433233"/>
                <a:gd name="connsiteY227" fmla="*/ 24283 h 311701"/>
                <a:gd name="connsiteX228" fmla="*/ 121950 w 433233"/>
                <a:gd name="connsiteY228" fmla="*/ 70641 h 311701"/>
                <a:gd name="connsiteX229" fmla="*/ 121508 w 433233"/>
                <a:gd name="connsiteY229" fmla="*/ 126270 h 311701"/>
                <a:gd name="connsiteX230" fmla="*/ 119742 w 433233"/>
                <a:gd name="connsiteY230" fmla="*/ 132893 h 311701"/>
                <a:gd name="connsiteX231" fmla="*/ 102082 w 433233"/>
                <a:gd name="connsiteY231" fmla="*/ 146138 h 311701"/>
                <a:gd name="connsiteX232" fmla="*/ 92810 w 433233"/>
                <a:gd name="connsiteY232" fmla="*/ 146138 h 311701"/>
                <a:gd name="connsiteX233" fmla="*/ 92369 w 433233"/>
                <a:gd name="connsiteY233" fmla="*/ 147904 h 311701"/>
                <a:gd name="connsiteX234" fmla="*/ 107380 w 433233"/>
                <a:gd name="connsiteY234" fmla="*/ 154968 h 311701"/>
                <a:gd name="connsiteX235" fmla="*/ 138727 w 433233"/>
                <a:gd name="connsiteY235" fmla="*/ 175719 h 311701"/>
                <a:gd name="connsiteX236" fmla="*/ 170073 w 433233"/>
                <a:gd name="connsiteY236" fmla="*/ 167330 h 311701"/>
                <a:gd name="connsiteX237" fmla="*/ 190824 w 433233"/>
                <a:gd name="connsiteY237" fmla="*/ 158059 h 311701"/>
                <a:gd name="connsiteX238" fmla="*/ 191266 w 433233"/>
                <a:gd name="connsiteY238" fmla="*/ 144372 h 311701"/>
                <a:gd name="connsiteX239" fmla="*/ 170515 w 433233"/>
                <a:gd name="connsiteY239" fmla="*/ 112584 h 311701"/>
                <a:gd name="connsiteX240" fmla="*/ 167425 w 433233"/>
                <a:gd name="connsiteY240" fmla="*/ 109935 h 311701"/>
                <a:gd name="connsiteX241" fmla="*/ 154621 w 433233"/>
                <a:gd name="connsiteY241" fmla="*/ 71524 h 311701"/>
                <a:gd name="connsiteX242" fmla="*/ 155946 w 433233"/>
                <a:gd name="connsiteY242" fmla="*/ 66226 h 311701"/>
                <a:gd name="connsiteX243" fmla="*/ 157712 w 433233"/>
                <a:gd name="connsiteY243" fmla="*/ 38853 h 311701"/>
                <a:gd name="connsiteX244" fmla="*/ 202745 w 433233"/>
                <a:gd name="connsiteY244" fmla="*/ 0 h 311701"/>
                <a:gd name="connsiteX245" fmla="*/ 216431 w 433233"/>
                <a:gd name="connsiteY245" fmla="*/ 0 h 311701"/>
                <a:gd name="connsiteX246" fmla="*/ 235858 w 433233"/>
                <a:gd name="connsiteY246" fmla="*/ 8830 h 311701"/>
                <a:gd name="connsiteX247" fmla="*/ 241156 w 433233"/>
                <a:gd name="connsiteY247" fmla="*/ 10596 h 311701"/>
                <a:gd name="connsiteX248" fmla="*/ 277801 w 433233"/>
                <a:gd name="connsiteY248" fmla="*/ 39735 h 311701"/>
                <a:gd name="connsiteX249" fmla="*/ 277801 w 433233"/>
                <a:gd name="connsiteY249" fmla="*/ 68875 h 311701"/>
                <a:gd name="connsiteX250" fmla="*/ 279567 w 433233"/>
                <a:gd name="connsiteY250" fmla="*/ 74614 h 311701"/>
                <a:gd name="connsiteX251" fmla="*/ 264997 w 433233"/>
                <a:gd name="connsiteY251" fmla="*/ 109935 h 311701"/>
                <a:gd name="connsiteX252" fmla="*/ 261024 w 433233"/>
                <a:gd name="connsiteY252" fmla="*/ 113908 h 311701"/>
                <a:gd name="connsiteX253" fmla="*/ 242922 w 433233"/>
                <a:gd name="connsiteY253" fmla="*/ 142606 h 311701"/>
                <a:gd name="connsiteX254" fmla="*/ 244246 w 433233"/>
                <a:gd name="connsiteY254" fmla="*/ 158500 h 311701"/>
                <a:gd name="connsiteX255" fmla="*/ 285306 w 433233"/>
                <a:gd name="connsiteY255" fmla="*/ 173070 h 311701"/>
                <a:gd name="connsiteX256" fmla="*/ 299876 w 433233"/>
                <a:gd name="connsiteY256" fmla="*/ 168655 h 311701"/>
                <a:gd name="connsiteX257" fmla="*/ 319302 w 433233"/>
                <a:gd name="connsiteY257" fmla="*/ 156734 h 311701"/>
                <a:gd name="connsiteX258" fmla="*/ 337845 w 433233"/>
                <a:gd name="connsiteY258" fmla="*/ 149229 h 311701"/>
                <a:gd name="connsiteX259" fmla="*/ 338287 w 433233"/>
                <a:gd name="connsiteY259" fmla="*/ 141281 h 311701"/>
                <a:gd name="connsiteX260" fmla="*/ 321951 w 433233"/>
                <a:gd name="connsiteY260" fmla="*/ 117882 h 311701"/>
                <a:gd name="connsiteX261" fmla="*/ 318861 w 433233"/>
                <a:gd name="connsiteY261" fmla="*/ 114791 h 311701"/>
                <a:gd name="connsiteX262" fmla="*/ 309147 w 433233"/>
                <a:gd name="connsiteY262" fmla="*/ 82120 h 311701"/>
                <a:gd name="connsiteX263" fmla="*/ 310472 w 433233"/>
                <a:gd name="connsiteY263" fmla="*/ 77263 h 311701"/>
                <a:gd name="connsiteX264" fmla="*/ 311797 w 433233"/>
                <a:gd name="connsiteY264" fmla="*/ 56954 h 311701"/>
                <a:gd name="connsiteX265" fmla="*/ 365660 w 433233"/>
                <a:gd name="connsiteY265" fmla="*/ 18543 h 311701"/>
                <a:gd name="connsiteX266" fmla="*/ 408486 w 433233"/>
                <a:gd name="connsiteY266" fmla="*/ 56954 h 311701"/>
                <a:gd name="connsiteX267" fmla="*/ 409810 w 433233"/>
                <a:gd name="connsiteY267" fmla="*/ 77263 h 311701"/>
                <a:gd name="connsiteX268" fmla="*/ 411576 w 433233"/>
                <a:gd name="connsiteY268" fmla="*/ 82562 h 311701"/>
                <a:gd name="connsiteX269" fmla="*/ 402746 w 433233"/>
                <a:gd name="connsiteY269" fmla="*/ 114791 h 311701"/>
                <a:gd name="connsiteX270" fmla="*/ 398773 w 433233"/>
                <a:gd name="connsiteY270" fmla="*/ 118323 h 311701"/>
                <a:gd name="connsiteX271" fmla="*/ 381995 w 433233"/>
                <a:gd name="connsiteY271" fmla="*/ 141723 h 311701"/>
                <a:gd name="connsiteX272" fmla="*/ 379346 w 433233"/>
                <a:gd name="connsiteY272" fmla="*/ 145696 h 311701"/>
                <a:gd name="connsiteX273" fmla="*/ 382437 w 433233"/>
                <a:gd name="connsiteY273" fmla="*/ 149229 h 311701"/>
                <a:gd name="connsiteX274" fmla="*/ 400097 w 433233"/>
                <a:gd name="connsiteY274" fmla="*/ 156734 h 311701"/>
                <a:gd name="connsiteX275" fmla="*/ 430119 w 433233"/>
                <a:gd name="connsiteY275" fmla="*/ 195145 h 311701"/>
                <a:gd name="connsiteX276" fmla="*/ 433210 w 433233"/>
                <a:gd name="connsiteY276" fmla="*/ 251657 h 311701"/>
                <a:gd name="connsiteX277" fmla="*/ 417316 w 433233"/>
                <a:gd name="connsiteY277" fmla="*/ 268876 h 311701"/>
                <a:gd name="connsiteX278" fmla="*/ 315328 w 433233"/>
                <a:gd name="connsiteY278" fmla="*/ 268876 h 311701"/>
                <a:gd name="connsiteX279" fmla="*/ 309589 w 433233"/>
                <a:gd name="connsiteY279" fmla="*/ 268876 h 311701"/>
                <a:gd name="connsiteX280" fmla="*/ 310472 w 433233"/>
                <a:gd name="connsiteY280" fmla="*/ 287861 h 311701"/>
                <a:gd name="connsiteX281" fmla="*/ 298993 w 433233"/>
                <a:gd name="connsiteY281" fmla="*/ 311260 h 311701"/>
                <a:gd name="connsiteX282" fmla="*/ 133870 w 433233"/>
                <a:gd name="connsiteY282" fmla="*/ 311702 h 31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433233" h="311701">
                  <a:moveTo>
                    <a:pt x="399214" y="105961"/>
                  </a:moveTo>
                  <a:cubicBezTo>
                    <a:pt x="404513" y="105078"/>
                    <a:pt x="407161" y="101546"/>
                    <a:pt x="406720" y="96689"/>
                  </a:cubicBezTo>
                  <a:cubicBezTo>
                    <a:pt x="406720" y="91833"/>
                    <a:pt x="404071" y="88742"/>
                    <a:pt x="399214" y="87859"/>
                  </a:cubicBezTo>
                  <a:cubicBezTo>
                    <a:pt x="399214" y="93599"/>
                    <a:pt x="399214" y="99780"/>
                    <a:pt x="399214" y="105961"/>
                  </a:cubicBezTo>
                  <a:close/>
                  <a:moveTo>
                    <a:pt x="318861" y="87418"/>
                  </a:moveTo>
                  <a:cubicBezTo>
                    <a:pt x="313562" y="87859"/>
                    <a:pt x="310913" y="91392"/>
                    <a:pt x="310913" y="97131"/>
                  </a:cubicBezTo>
                  <a:cubicBezTo>
                    <a:pt x="310913" y="101987"/>
                    <a:pt x="314004" y="105520"/>
                    <a:pt x="318861" y="105520"/>
                  </a:cubicBezTo>
                  <a:cubicBezTo>
                    <a:pt x="318861" y="99780"/>
                    <a:pt x="318861" y="93599"/>
                    <a:pt x="318861" y="87418"/>
                  </a:cubicBezTo>
                  <a:close/>
                  <a:moveTo>
                    <a:pt x="261907" y="100663"/>
                  </a:moveTo>
                  <a:cubicBezTo>
                    <a:pt x="268529" y="99780"/>
                    <a:pt x="273386" y="94041"/>
                    <a:pt x="273386" y="86977"/>
                  </a:cubicBezTo>
                  <a:cubicBezTo>
                    <a:pt x="273386" y="79912"/>
                    <a:pt x="268970" y="74173"/>
                    <a:pt x="261907" y="73731"/>
                  </a:cubicBezTo>
                  <a:cubicBezTo>
                    <a:pt x="261907" y="83003"/>
                    <a:pt x="261907" y="91833"/>
                    <a:pt x="261907" y="100663"/>
                  </a:cubicBezTo>
                  <a:close/>
                  <a:moveTo>
                    <a:pt x="167866" y="101105"/>
                  </a:moveTo>
                  <a:cubicBezTo>
                    <a:pt x="167866" y="91833"/>
                    <a:pt x="167866" y="82562"/>
                    <a:pt x="167866" y="73731"/>
                  </a:cubicBezTo>
                  <a:cubicBezTo>
                    <a:pt x="160361" y="75939"/>
                    <a:pt x="156828" y="80354"/>
                    <a:pt x="156828" y="87418"/>
                  </a:cubicBezTo>
                  <a:cubicBezTo>
                    <a:pt x="157270" y="94482"/>
                    <a:pt x="161243" y="99338"/>
                    <a:pt x="167866" y="101105"/>
                  </a:cubicBezTo>
                  <a:close/>
                  <a:moveTo>
                    <a:pt x="348000" y="148345"/>
                  </a:moveTo>
                  <a:cubicBezTo>
                    <a:pt x="349325" y="152319"/>
                    <a:pt x="350207" y="155851"/>
                    <a:pt x="351532" y="159825"/>
                  </a:cubicBezTo>
                  <a:cubicBezTo>
                    <a:pt x="351973" y="161149"/>
                    <a:pt x="352856" y="163356"/>
                    <a:pt x="354181" y="163798"/>
                  </a:cubicBezTo>
                  <a:cubicBezTo>
                    <a:pt x="358155" y="163798"/>
                    <a:pt x="363452" y="165123"/>
                    <a:pt x="364777" y="162915"/>
                  </a:cubicBezTo>
                  <a:cubicBezTo>
                    <a:pt x="367867" y="159383"/>
                    <a:pt x="368309" y="153202"/>
                    <a:pt x="370075" y="148345"/>
                  </a:cubicBezTo>
                  <a:cubicBezTo>
                    <a:pt x="362128" y="148345"/>
                    <a:pt x="355505" y="148345"/>
                    <a:pt x="348000" y="148345"/>
                  </a:cubicBezTo>
                  <a:close/>
                  <a:moveTo>
                    <a:pt x="61464" y="146138"/>
                  </a:moveTo>
                  <a:cubicBezTo>
                    <a:pt x="62347" y="149670"/>
                    <a:pt x="62788" y="152760"/>
                    <a:pt x="63671" y="155410"/>
                  </a:cubicBezTo>
                  <a:cubicBezTo>
                    <a:pt x="66320" y="163798"/>
                    <a:pt x="66320" y="163798"/>
                    <a:pt x="74709" y="163798"/>
                  </a:cubicBezTo>
                  <a:cubicBezTo>
                    <a:pt x="76033" y="163798"/>
                    <a:pt x="78682" y="163356"/>
                    <a:pt x="78682" y="162474"/>
                  </a:cubicBezTo>
                  <a:cubicBezTo>
                    <a:pt x="80448" y="156734"/>
                    <a:pt x="83539" y="151436"/>
                    <a:pt x="83097" y="146138"/>
                  </a:cubicBezTo>
                  <a:cubicBezTo>
                    <a:pt x="76033" y="146138"/>
                    <a:pt x="69411" y="146138"/>
                    <a:pt x="61464" y="146138"/>
                  </a:cubicBezTo>
                  <a:close/>
                  <a:moveTo>
                    <a:pt x="230118" y="150111"/>
                  </a:moveTo>
                  <a:cubicBezTo>
                    <a:pt x="219964" y="153644"/>
                    <a:pt x="210251" y="153644"/>
                    <a:pt x="200537" y="150553"/>
                  </a:cubicBezTo>
                  <a:cubicBezTo>
                    <a:pt x="199655" y="160708"/>
                    <a:pt x="204070" y="168213"/>
                    <a:pt x="206277" y="176160"/>
                  </a:cubicBezTo>
                  <a:cubicBezTo>
                    <a:pt x="206277" y="177043"/>
                    <a:pt x="208043" y="177485"/>
                    <a:pt x="209367" y="177485"/>
                  </a:cubicBezTo>
                  <a:cubicBezTo>
                    <a:pt x="213782" y="177485"/>
                    <a:pt x="217756" y="177485"/>
                    <a:pt x="221730" y="177485"/>
                  </a:cubicBezTo>
                  <a:cubicBezTo>
                    <a:pt x="223054" y="177485"/>
                    <a:pt x="224820" y="176602"/>
                    <a:pt x="224820" y="175719"/>
                  </a:cubicBezTo>
                  <a:cubicBezTo>
                    <a:pt x="227469" y="167330"/>
                    <a:pt x="232326" y="159825"/>
                    <a:pt x="230118" y="150111"/>
                  </a:cubicBezTo>
                  <a:close/>
                  <a:moveTo>
                    <a:pt x="399656" y="77263"/>
                  </a:moveTo>
                  <a:cubicBezTo>
                    <a:pt x="402746" y="59162"/>
                    <a:pt x="396124" y="43709"/>
                    <a:pt x="381995" y="34438"/>
                  </a:cubicBezTo>
                  <a:cubicBezTo>
                    <a:pt x="367426" y="24724"/>
                    <a:pt x="348000" y="25607"/>
                    <a:pt x="333872" y="36645"/>
                  </a:cubicBezTo>
                  <a:cubicBezTo>
                    <a:pt x="321951" y="45917"/>
                    <a:pt x="315770" y="63135"/>
                    <a:pt x="318861" y="77263"/>
                  </a:cubicBezTo>
                  <a:cubicBezTo>
                    <a:pt x="324600" y="76380"/>
                    <a:pt x="328132" y="71965"/>
                    <a:pt x="329015" y="65343"/>
                  </a:cubicBezTo>
                  <a:cubicBezTo>
                    <a:pt x="329898" y="57837"/>
                    <a:pt x="335637" y="52539"/>
                    <a:pt x="342702" y="54305"/>
                  </a:cubicBezTo>
                  <a:cubicBezTo>
                    <a:pt x="352856" y="56513"/>
                    <a:pt x="362570" y="56513"/>
                    <a:pt x="372724" y="54747"/>
                  </a:cubicBezTo>
                  <a:cubicBezTo>
                    <a:pt x="383320" y="52980"/>
                    <a:pt x="387294" y="55629"/>
                    <a:pt x="389060" y="67109"/>
                  </a:cubicBezTo>
                  <a:cubicBezTo>
                    <a:pt x="389943" y="72407"/>
                    <a:pt x="394358" y="76380"/>
                    <a:pt x="399656" y="77263"/>
                  </a:cubicBezTo>
                  <a:close/>
                  <a:moveTo>
                    <a:pt x="73826" y="79029"/>
                  </a:moveTo>
                  <a:cubicBezTo>
                    <a:pt x="66762" y="83003"/>
                    <a:pt x="61022" y="86977"/>
                    <a:pt x="54400" y="90067"/>
                  </a:cubicBezTo>
                  <a:cubicBezTo>
                    <a:pt x="51309" y="91833"/>
                    <a:pt x="46011" y="90950"/>
                    <a:pt x="44245" y="93599"/>
                  </a:cubicBezTo>
                  <a:cubicBezTo>
                    <a:pt x="42479" y="96689"/>
                    <a:pt x="43803" y="101546"/>
                    <a:pt x="43803" y="105961"/>
                  </a:cubicBezTo>
                  <a:cubicBezTo>
                    <a:pt x="43803" y="105961"/>
                    <a:pt x="43803" y="106402"/>
                    <a:pt x="43803" y="106402"/>
                  </a:cubicBezTo>
                  <a:cubicBezTo>
                    <a:pt x="44245" y="120531"/>
                    <a:pt x="52192" y="132010"/>
                    <a:pt x="63671" y="135983"/>
                  </a:cubicBezTo>
                  <a:cubicBezTo>
                    <a:pt x="74709" y="139957"/>
                    <a:pt x="86630" y="135542"/>
                    <a:pt x="94135" y="124946"/>
                  </a:cubicBezTo>
                  <a:cubicBezTo>
                    <a:pt x="101199" y="115232"/>
                    <a:pt x="99875" y="104195"/>
                    <a:pt x="99875" y="93157"/>
                  </a:cubicBezTo>
                  <a:cubicBezTo>
                    <a:pt x="99875" y="92274"/>
                    <a:pt x="98550" y="91392"/>
                    <a:pt x="97667" y="90950"/>
                  </a:cubicBezTo>
                  <a:cubicBezTo>
                    <a:pt x="87954" y="90508"/>
                    <a:pt x="79565" y="85652"/>
                    <a:pt x="73826" y="79029"/>
                  </a:cubicBezTo>
                  <a:close/>
                  <a:moveTo>
                    <a:pt x="97667" y="136866"/>
                  </a:moveTo>
                  <a:cubicBezTo>
                    <a:pt x="105614" y="138191"/>
                    <a:pt x="108263" y="136866"/>
                    <a:pt x="110470" y="129802"/>
                  </a:cubicBezTo>
                  <a:cubicBezTo>
                    <a:pt x="111795" y="125387"/>
                    <a:pt x="113120" y="120531"/>
                    <a:pt x="113120" y="115674"/>
                  </a:cubicBezTo>
                  <a:cubicBezTo>
                    <a:pt x="113561" y="103753"/>
                    <a:pt x="113120" y="91392"/>
                    <a:pt x="113120" y="79471"/>
                  </a:cubicBezTo>
                  <a:cubicBezTo>
                    <a:pt x="112678" y="54747"/>
                    <a:pt x="93694" y="34438"/>
                    <a:pt x="71177" y="34879"/>
                  </a:cubicBezTo>
                  <a:cubicBezTo>
                    <a:pt x="48660" y="34879"/>
                    <a:pt x="29234" y="55188"/>
                    <a:pt x="29234" y="79912"/>
                  </a:cubicBezTo>
                  <a:cubicBezTo>
                    <a:pt x="29234" y="91833"/>
                    <a:pt x="28792" y="103312"/>
                    <a:pt x="29234" y="115232"/>
                  </a:cubicBezTo>
                  <a:cubicBezTo>
                    <a:pt x="29234" y="120089"/>
                    <a:pt x="30558" y="125387"/>
                    <a:pt x="31883" y="130244"/>
                  </a:cubicBezTo>
                  <a:cubicBezTo>
                    <a:pt x="34091" y="137750"/>
                    <a:pt x="38506" y="139515"/>
                    <a:pt x="46011" y="137308"/>
                  </a:cubicBezTo>
                  <a:cubicBezTo>
                    <a:pt x="43362" y="132893"/>
                    <a:pt x="40713" y="129361"/>
                    <a:pt x="38506" y="124946"/>
                  </a:cubicBezTo>
                  <a:cubicBezTo>
                    <a:pt x="33207" y="113908"/>
                    <a:pt x="34532" y="101546"/>
                    <a:pt x="35415" y="89626"/>
                  </a:cubicBezTo>
                  <a:cubicBezTo>
                    <a:pt x="35415" y="85652"/>
                    <a:pt x="38506" y="83003"/>
                    <a:pt x="42479" y="83003"/>
                  </a:cubicBezTo>
                  <a:cubicBezTo>
                    <a:pt x="52192" y="83003"/>
                    <a:pt x="60139" y="79029"/>
                    <a:pt x="66762" y="71082"/>
                  </a:cubicBezTo>
                  <a:cubicBezTo>
                    <a:pt x="69852" y="67109"/>
                    <a:pt x="75592" y="66667"/>
                    <a:pt x="78682" y="70641"/>
                  </a:cubicBezTo>
                  <a:cubicBezTo>
                    <a:pt x="84864" y="78147"/>
                    <a:pt x="92810" y="82120"/>
                    <a:pt x="102524" y="82562"/>
                  </a:cubicBezTo>
                  <a:cubicBezTo>
                    <a:pt x="106497" y="82562"/>
                    <a:pt x="109588" y="85652"/>
                    <a:pt x="109588" y="90067"/>
                  </a:cubicBezTo>
                  <a:cubicBezTo>
                    <a:pt x="109588" y="98014"/>
                    <a:pt x="109588" y="105961"/>
                    <a:pt x="109146" y="113908"/>
                  </a:cubicBezTo>
                  <a:cubicBezTo>
                    <a:pt x="108263" y="122297"/>
                    <a:pt x="103848" y="129802"/>
                    <a:pt x="97667" y="136866"/>
                  </a:cubicBezTo>
                  <a:close/>
                  <a:moveTo>
                    <a:pt x="389501" y="99780"/>
                  </a:moveTo>
                  <a:lnTo>
                    <a:pt x="389501" y="99780"/>
                  </a:lnTo>
                  <a:cubicBezTo>
                    <a:pt x="389501" y="95807"/>
                    <a:pt x="389943" y="91833"/>
                    <a:pt x="389501" y="87859"/>
                  </a:cubicBezTo>
                  <a:cubicBezTo>
                    <a:pt x="389060" y="85652"/>
                    <a:pt x="388177" y="83003"/>
                    <a:pt x="386852" y="81237"/>
                  </a:cubicBezTo>
                  <a:cubicBezTo>
                    <a:pt x="383320" y="77263"/>
                    <a:pt x="380671" y="72848"/>
                    <a:pt x="379788" y="67550"/>
                  </a:cubicBezTo>
                  <a:cubicBezTo>
                    <a:pt x="379346" y="64459"/>
                    <a:pt x="378464" y="63135"/>
                    <a:pt x="375815" y="64018"/>
                  </a:cubicBezTo>
                  <a:cubicBezTo>
                    <a:pt x="364335" y="66667"/>
                    <a:pt x="352856" y="66667"/>
                    <a:pt x="341819" y="64018"/>
                  </a:cubicBezTo>
                  <a:cubicBezTo>
                    <a:pt x="339611" y="63577"/>
                    <a:pt x="337845" y="64018"/>
                    <a:pt x="337845" y="67109"/>
                  </a:cubicBezTo>
                  <a:cubicBezTo>
                    <a:pt x="337404" y="73290"/>
                    <a:pt x="334313" y="77705"/>
                    <a:pt x="330340" y="81678"/>
                  </a:cubicBezTo>
                  <a:cubicBezTo>
                    <a:pt x="329457" y="82562"/>
                    <a:pt x="328574" y="83444"/>
                    <a:pt x="328574" y="84327"/>
                  </a:cubicBezTo>
                  <a:cubicBezTo>
                    <a:pt x="328574" y="94482"/>
                    <a:pt x="327691" y="104637"/>
                    <a:pt x="329015" y="114350"/>
                  </a:cubicBezTo>
                  <a:cubicBezTo>
                    <a:pt x="331222" y="128478"/>
                    <a:pt x="343143" y="138191"/>
                    <a:pt x="357713" y="138632"/>
                  </a:cubicBezTo>
                  <a:cubicBezTo>
                    <a:pt x="375815" y="139515"/>
                    <a:pt x="390825" y="124946"/>
                    <a:pt x="389501" y="107286"/>
                  </a:cubicBezTo>
                  <a:cubicBezTo>
                    <a:pt x="389501" y="105078"/>
                    <a:pt x="389501" y="102429"/>
                    <a:pt x="389501" y="99780"/>
                  </a:cubicBezTo>
                  <a:close/>
                  <a:moveTo>
                    <a:pt x="164334" y="64018"/>
                  </a:moveTo>
                  <a:cubicBezTo>
                    <a:pt x="166100" y="63135"/>
                    <a:pt x="167866" y="62694"/>
                    <a:pt x="169191" y="61369"/>
                  </a:cubicBezTo>
                  <a:cubicBezTo>
                    <a:pt x="171840" y="58720"/>
                    <a:pt x="174930" y="57837"/>
                    <a:pt x="178021" y="58720"/>
                  </a:cubicBezTo>
                  <a:cubicBezTo>
                    <a:pt x="193032" y="61811"/>
                    <a:pt x="206277" y="57837"/>
                    <a:pt x="216873" y="45034"/>
                  </a:cubicBezTo>
                  <a:cubicBezTo>
                    <a:pt x="220846" y="40177"/>
                    <a:pt x="224379" y="40177"/>
                    <a:pt x="228794" y="44150"/>
                  </a:cubicBezTo>
                  <a:cubicBezTo>
                    <a:pt x="235858" y="50332"/>
                    <a:pt x="243805" y="52980"/>
                    <a:pt x="252635" y="53864"/>
                  </a:cubicBezTo>
                  <a:cubicBezTo>
                    <a:pt x="259699" y="54305"/>
                    <a:pt x="261024" y="55629"/>
                    <a:pt x="262348" y="63135"/>
                  </a:cubicBezTo>
                  <a:cubicBezTo>
                    <a:pt x="263673" y="63577"/>
                    <a:pt x="265439" y="64018"/>
                    <a:pt x="267204" y="64018"/>
                  </a:cubicBezTo>
                  <a:cubicBezTo>
                    <a:pt x="267204" y="56071"/>
                    <a:pt x="267204" y="48124"/>
                    <a:pt x="267204" y="40619"/>
                  </a:cubicBezTo>
                  <a:cubicBezTo>
                    <a:pt x="267204" y="23841"/>
                    <a:pt x="253076" y="14128"/>
                    <a:pt x="238949" y="21192"/>
                  </a:cubicBezTo>
                  <a:cubicBezTo>
                    <a:pt x="234975" y="22959"/>
                    <a:pt x="232767" y="22517"/>
                    <a:pt x="230560" y="18543"/>
                  </a:cubicBezTo>
                  <a:cubicBezTo>
                    <a:pt x="227469" y="14128"/>
                    <a:pt x="223496" y="10596"/>
                    <a:pt x="218197" y="10155"/>
                  </a:cubicBezTo>
                  <a:cubicBezTo>
                    <a:pt x="212900" y="9713"/>
                    <a:pt x="207601" y="9271"/>
                    <a:pt x="202745" y="9271"/>
                  </a:cubicBezTo>
                  <a:cubicBezTo>
                    <a:pt x="192591" y="9713"/>
                    <a:pt x="183761" y="13687"/>
                    <a:pt x="176255" y="21192"/>
                  </a:cubicBezTo>
                  <a:cubicBezTo>
                    <a:pt x="164776" y="32671"/>
                    <a:pt x="162568" y="47241"/>
                    <a:pt x="164334" y="64018"/>
                  </a:cubicBezTo>
                  <a:close/>
                  <a:moveTo>
                    <a:pt x="177138" y="69758"/>
                  </a:moveTo>
                  <a:cubicBezTo>
                    <a:pt x="177138" y="80795"/>
                    <a:pt x="177138" y="91833"/>
                    <a:pt x="177138" y="102871"/>
                  </a:cubicBezTo>
                  <a:cubicBezTo>
                    <a:pt x="177138" y="120089"/>
                    <a:pt x="185968" y="133776"/>
                    <a:pt x="200537" y="139957"/>
                  </a:cubicBezTo>
                  <a:cubicBezTo>
                    <a:pt x="225261" y="150995"/>
                    <a:pt x="252194" y="131568"/>
                    <a:pt x="252635" y="102871"/>
                  </a:cubicBezTo>
                  <a:cubicBezTo>
                    <a:pt x="252635" y="92716"/>
                    <a:pt x="252635" y="82562"/>
                    <a:pt x="252635" y="72848"/>
                  </a:cubicBezTo>
                  <a:cubicBezTo>
                    <a:pt x="252635" y="69758"/>
                    <a:pt x="252635" y="67109"/>
                    <a:pt x="252635" y="64459"/>
                  </a:cubicBezTo>
                  <a:cubicBezTo>
                    <a:pt x="246895" y="63135"/>
                    <a:pt x="242039" y="62252"/>
                    <a:pt x="237182" y="60486"/>
                  </a:cubicBezTo>
                  <a:cubicBezTo>
                    <a:pt x="232326" y="58720"/>
                    <a:pt x="227911" y="55629"/>
                    <a:pt x="223054" y="53422"/>
                  </a:cubicBezTo>
                  <a:cubicBezTo>
                    <a:pt x="206719" y="68433"/>
                    <a:pt x="205394" y="68875"/>
                    <a:pt x="177138" y="69758"/>
                  </a:cubicBezTo>
                  <a:close/>
                  <a:moveTo>
                    <a:pt x="376256" y="159383"/>
                  </a:moveTo>
                  <a:cubicBezTo>
                    <a:pt x="375815" y="161590"/>
                    <a:pt x="374490" y="164240"/>
                    <a:pt x="373607" y="167330"/>
                  </a:cubicBezTo>
                  <a:cubicBezTo>
                    <a:pt x="372283" y="171745"/>
                    <a:pt x="369634" y="173953"/>
                    <a:pt x="365219" y="173953"/>
                  </a:cubicBezTo>
                  <a:cubicBezTo>
                    <a:pt x="360804" y="173953"/>
                    <a:pt x="356388" y="173953"/>
                    <a:pt x="351532" y="173953"/>
                  </a:cubicBezTo>
                  <a:cubicBezTo>
                    <a:pt x="347558" y="173953"/>
                    <a:pt x="344909" y="172187"/>
                    <a:pt x="343585" y="167772"/>
                  </a:cubicBezTo>
                  <a:cubicBezTo>
                    <a:pt x="342702" y="164681"/>
                    <a:pt x="341819" y="162032"/>
                    <a:pt x="340936" y="159383"/>
                  </a:cubicBezTo>
                  <a:cubicBezTo>
                    <a:pt x="332989" y="162032"/>
                    <a:pt x="325483" y="164681"/>
                    <a:pt x="317977" y="166889"/>
                  </a:cubicBezTo>
                  <a:cubicBezTo>
                    <a:pt x="311355" y="169096"/>
                    <a:pt x="306057" y="173511"/>
                    <a:pt x="302083" y="179251"/>
                  </a:cubicBezTo>
                  <a:cubicBezTo>
                    <a:pt x="301200" y="180575"/>
                    <a:pt x="301642" y="182783"/>
                    <a:pt x="301642" y="184108"/>
                  </a:cubicBezTo>
                  <a:cubicBezTo>
                    <a:pt x="302525" y="187639"/>
                    <a:pt x="304291" y="191171"/>
                    <a:pt x="304291" y="194703"/>
                  </a:cubicBezTo>
                  <a:cubicBezTo>
                    <a:pt x="305174" y="206624"/>
                    <a:pt x="305616" y="218103"/>
                    <a:pt x="306057" y="230023"/>
                  </a:cubicBezTo>
                  <a:cubicBezTo>
                    <a:pt x="306498" y="239737"/>
                    <a:pt x="306940" y="249008"/>
                    <a:pt x="307382" y="258721"/>
                  </a:cubicBezTo>
                  <a:cubicBezTo>
                    <a:pt x="310031" y="258721"/>
                    <a:pt x="312238" y="258721"/>
                    <a:pt x="314446" y="258721"/>
                  </a:cubicBezTo>
                  <a:cubicBezTo>
                    <a:pt x="314446" y="256514"/>
                    <a:pt x="314446" y="254748"/>
                    <a:pt x="314446" y="252982"/>
                  </a:cubicBezTo>
                  <a:cubicBezTo>
                    <a:pt x="314446" y="239737"/>
                    <a:pt x="314446" y="226050"/>
                    <a:pt x="314446" y="212363"/>
                  </a:cubicBezTo>
                  <a:cubicBezTo>
                    <a:pt x="314446" y="209273"/>
                    <a:pt x="315770" y="207066"/>
                    <a:pt x="318861" y="207066"/>
                  </a:cubicBezTo>
                  <a:cubicBezTo>
                    <a:pt x="321951" y="207066"/>
                    <a:pt x="323717" y="208832"/>
                    <a:pt x="323717" y="212363"/>
                  </a:cubicBezTo>
                  <a:cubicBezTo>
                    <a:pt x="323717" y="213247"/>
                    <a:pt x="323717" y="214571"/>
                    <a:pt x="323717" y="215896"/>
                  </a:cubicBezTo>
                  <a:cubicBezTo>
                    <a:pt x="323717" y="228699"/>
                    <a:pt x="323717" y="241944"/>
                    <a:pt x="323717" y="254748"/>
                  </a:cubicBezTo>
                  <a:cubicBezTo>
                    <a:pt x="323717" y="256514"/>
                    <a:pt x="323717" y="258280"/>
                    <a:pt x="323717" y="259605"/>
                  </a:cubicBezTo>
                  <a:cubicBezTo>
                    <a:pt x="346234" y="259605"/>
                    <a:pt x="368750" y="259605"/>
                    <a:pt x="391267" y="259605"/>
                  </a:cubicBezTo>
                  <a:cubicBezTo>
                    <a:pt x="391267" y="257397"/>
                    <a:pt x="391267" y="256072"/>
                    <a:pt x="391267" y="254306"/>
                  </a:cubicBezTo>
                  <a:cubicBezTo>
                    <a:pt x="391267" y="241061"/>
                    <a:pt x="391267" y="227816"/>
                    <a:pt x="391267" y="214571"/>
                  </a:cubicBezTo>
                  <a:cubicBezTo>
                    <a:pt x="391267" y="211039"/>
                    <a:pt x="391709" y="207948"/>
                    <a:pt x="395682" y="207507"/>
                  </a:cubicBezTo>
                  <a:cubicBezTo>
                    <a:pt x="400097" y="207507"/>
                    <a:pt x="400097" y="211039"/>
                    <a:pt x="400097" y="214129"/>
                  </a:cubicBezTo>
                  <a:cubicBezTo>
                    <a:pt x="400097" y="227375"/>
                    <a:pt x="400097" y="241061"/>
                    <a:pt x="400097" y="254306"/>
                  </a:cubicBezTo>
                  <a:cubicBezTo>
                    <a:pt x="400097" y="256072"/>
                    <a:pt x="400097" y="257838"/>
                    <a:pt x="400097" y="259163"/>
                  </a:cubicBezTo>
                  <a:cubicBezTo>
                    <a:pt x="401863" y="259163"/>
                    <a:pt x="402746" y="259605"/>
                    <a:pt x="403629" y="259605"/>
                  </a:cubicBezTo>
                  <a:cubicBezTo>
                    <a:pt x="408044" y="259605"/>
                    <a:pt x="412459" y="259605"/>
                    <a:pt x="416874" y="259605"/>
                  </a:cubicBezTo>
                  <a:cubicBezTo>
                    <a:pt x="420848" y="259605"/>
                    <a:pt x="422614" y="256956"/>
                    <a:pt x="422173" y="252982"/>
                  </a:cubicBezTo>
                  <a:cubicBezTo>
                    <a:pt x="421289" y="233997"/>
                    <a:pt x="419965" y="215013"/>
                    <a:pt x="419082" y="195587"/>
                  </a:cubicBezTo>
                  <a:cubicBezTo>
                    <a:pt x="418640" y="182783"/>
                    <a:pt x="410252" y="171304"/>
                    <a:pt x="399214" y="167772"/>
                  </a:cubicBezTo>
                  <a:cubicBezTo>
                    <a:pt x="392150" y="165123"/>
                    <a:pt x="384645" y="162474"/>
                    <a:pt x="376256" y="159383"/>
                  </a:cubicBezTo>
                  <a:close/>
                  <a:moveTo>
                    <a:pt x="54841" y="159383"/>
                  </a:moveTo>
                  <a:cubicBezTo>
                    <a:pt x="46452" y="162032"/>
                    <a:pt x="38064" y="164681"/>
                    <a:pt x="29676" y="167772"/>
                  </a:cubicBezTo>
                  <a:cubicBezTo>
                    <a:pt x="19962" y="171304"/>
                    <a:pt x="13781" y="179251"/>
                    <a:pt x="11574" y="189847"/>
                  </a:cubicBezTo>
                  <a:cubicBezTo>
                    <a:pt x="10691" y="193379"/>
                    <a:pt x="10691" y="196911"/>
                    <a:pt x="10691" y="200443"/>
                  </a:cubicBezTo>
                  <a:cubicBezTo>
                    <a:pt x="9808" y="217662"/>
                    <a:pt x="8924" y="234880"/>
                    <a:pt x="8042" y="252099"/>
                  </a:cubicBezTo>
                  <a:cubicBezTo>
                    <a:pt x="8042" y="256072"/>
                    <a:pt x="8924" y="259163"/>
                    <a:pt x="12898" y="259605"/>
                  </a:cubicBezTo>
                  <a:cubicBezTo>
                    <a:pt x="18197" y="260046"/>
                    <a:pt x="23494" y="259605"/>
                    <a:pt x="29234" y="259605"/>
                  </a:cubicBezTo>
                  <a:cubicBezTo>
                    <a:pt x="29234" y="257397"/>
                    <a:pt x="29234" y="255631"/>
                    <a:pt x="29234" y="253865"/>
                  </a:cubicBezTo>
                  <a:cubicBezTo>
                    <a:pt x="29234" y="240620"/>
                    <a:pt x="29234" y="227375"/>
                    <a:pt x="29234" y="214129"/>
                  </a:cubicBezTo>
                  <a:cubicBezTo>
                    <a:pt x="29234" y="210598"/>
                    <a:pt x="29234" y="207066"/>
                    <a:pt x="33649" y="207066"/>
                  </a:cubicBezTo>
                  <a:cubicBezTo>
                    <a:pt x="38064" y="207066"/>
                    <a:pt x="38064" y="210598"/>
                    <a:pt x="38064" y="214129"/>
                  </a:cubicBezTo>
                  <a:cubicBezTo>
                    <a:pt x="38064" y="226933"/>
                    <a:pt x="38064" y="239737"/>
                    <a:pt x="38064" y="252541"/>
                  </a:cubicBezTo>
                  <a:cubicBezTo>
                    <a:pt x="38064" y="254748"/>
                    <a:pt x="38064" y="256956"/>
                    <a:pt x="38064" y="259163"/>
                  </a:cubicBezTo>
                  <a:cubicBezTo>
                    <a:pt x="61022" y="259163"/>
                    <a:pt x="83539" y="259163"/>
                    <a:pt x="106497" y="259163"/>
                  </a:cubicBezTo>
                  <a:cubicBezTo>
                    <a:pt x="106497" y="254306"/>
                    <a:pt x="106497" y="249891"/>
                    <a:pt x="106497" y="245476"/>
                  </a:cubicBezTo>
                  <a:cubicBezTo>
                    <a:pt x="106497" y="234439"/>
                    <a:pt x="106497" y="223401"/>
                    <a:pt x="106497" y="212363"/>
                  </a:cubicBezTo>
                  <a:cubicBezTo>
                    <a:pt x="106497" y="209273"/>
                    <a:pt x="107821" y="207066"/>
                    <a:pt x="110912" y="207066"/>
                  </a:cubicBezTo>
                  <a:cubicBezTo>
                    <a:pt x="114003" y="207066"/>
                    <a:pt x="115327" y="209273"/>
                    <a:pt x="115327" y="212363"/>
                  </a:cubicBezTo>
                  <a:cubicBezTo>
                    <a:pt x="115327" y="213247"/>
                    <a:pt x="115327" y="214571"/>
                    <a:pt x="115327" y="215896"/>
                  </a:cubicBezTo>
                  <a:cubicBezTo>
                    <a:pt x="115327" y="228699"/>
                    <a:pt x="115327" y="241944"/>
                    <a:pt x="115327" y="254748"/>
                  </a:cubicBezTo>
                  <a:cubicBezTo>
                    <a:pt x="115327" y="256514"/>
                    <a:pt x="115327" y="258280"/>
                    <a:pt x="115769" y="259605"/>
                  </a:cubicBezTo>
                  <a:cubicBezTo>
                    <a:pt x="118418" y="259605"/>
                    <a:pt x="120625" y="259605"/>
                    <a:pt x="123274" y="259605"/>
                  </a:cubicBezTo>
                  <a:cubicBezTo>
                    <a:pt x="123274" y="258721"/>
                    <a:pt x="123716" y="257838"/>
                    <a:pt x="123716" y="256514"/>
                  </a:cubicBezTo>
                  <a:cubicBezTo>
                    <a:pt x="124599" y="238854"/>
                    <a:pt x="125482" y="221635"/>
                    <a:pt x="126365" y="204417"/>
                  </a:cubicBezTo>
                  <a:cubicBezTo>
                    <a:pt x="126806" y="198677"/>
                    <a:pt x="127248" y="192938"/>
                    <a:pt x="129014" y="187639"/>
                  </a:cubicBezTo>
                  <a:cubicBezTo>
                    <a:pt x="130780" y="181017"/>
                    <a:pt x="131663" y="180134"/>
                    <a:pt x="126365" y="174835"/>
                  </a:cubicBezTo>
                  <a:cubicBezTo>
                    <a:pt x="124157" y="172628"/>
                    <a:pt x="121508" y="169979"/>
                    <a:pt x="118859" y="169096"/>
                  </a:cubicBezTo>
                  <a:cubicBezTo>
                    <a:pt x="109588" y="165564"/>
                    <a:pt x="99875" y="162474"/>
                    <a:pt x="90603" y="158941"/>
                  </a:cubicBezTo>
                  <a:cubicBezTo>
                    <a:pt x="87512" y="164681"/>
                    <a:pt x="88837" y="175277"/>
                    <a:pt x="77358" y="173511"/>
                  </a:cubicBezTo>
                  <a:cubicBezTo>
                    <a:pt x="77358" y="178368"/>
                    <a:pt x="77358" y="183224"/>
                    <a:pt x="77358" y="187639"/>
                  </a:cubicBezTo>
                  <a:cubicBezTo>
                    <a:pt x="77358" y="191171"/>
                    <a:pt x="76916" y="194262"/>
                    <a:pt x="72943" y="194262"/>
                  </a:cubicBezTo>
                  <a:cubicBezTo>
                    <a:pt x="68969" y="194262"/>
                    <a:pt x="68528" y="191171"/>
                    <a:pt x="68528" y="187639"/>
                  </a:cubicBezTo>
                  <a:cubicBezTo>
                    <a:pt x="68528" y="183224"/>
                    <a:pt x="68528" y="178368"/>
                    <a:pt x="68528" y="173511"/>
                  </a:cubicBezTo>
                  <a:cubicBezTo>
                    <a:pt x="56607" y="175719"/>
                    <a:pt x="57932" y="164681"/>
                    <a:pt x="54841" y="159383"/>
                  </a:cubicBezTo>
                  <a:close/>
                  <a:moveTo>
                    <a:pt x="269412" y="302430"/>
                  </a:moveTo>
                  <a:cubicBezTo>
                    <a:pt x="277359" y="302430"/>
                    <a:pt x="284865" y="302430"/>
                    <a:pt x="292370" y="302430"/>
                  </a:cubicBezTo>
                  <a:cubicBezTo>
                    <a:pt x="298993" y="302430"/>
                    <a:pt x="301642" y="299340"/>
                    <a:pt x="301200" y="292276"/>
                  </a:cubicBezTo>
                  <a:cubicBezTo>
                    <a:pt x="300759" y="283004"/>
                    <a:pt x="299876" y="273733"/>
                    <a:pt x="299434" y="264461"/>
                  </a:cubicBezTo>
                  <a:cubicBezTo>
                    <a:pt x="298110" y="242827"/>
                    <a:pt x="296785" y="221193"/>
                    <a:pt x="295902" y="199560"/>
                  </a:cubicBezTo>
                  <a:cubicBezTo>
                    <a:pt x="295461" y="189405"/>
                    <a:pt x="292370" y="185432"/>
                    <a:pt x="283099" y="182783"/>
                  </a:cubicBezTo>
                  <a:cubicBezTo>
                    <a:pt x="268088" y="178809"/>
                    <a:pt x="252635" y="176160"/>
                    <a:pt x="238949" y="167330"/>
                  </a:cubicBezTo>
                  <a:cubicBezTo>
                    <a:pt x="238507" y="167330"/>
                    <a:pt x="238065" y="167330"/>
                    <a:pt x="237624" y="167330"/>
                  </a:cubicBezTo>
                  <a:cubicBezTo>
                    <a:pt x="236299" y="171745"/>
                    <a:pt x="234533" y="176602"/>
                    <a:pt x="233209" y="181017"/>
                  </a:cubicBezTo>
                  <a:cubicBezTo>
                    <a:pt x="231884" y="185432"/>
                    <a:pt x="228794" y="187639"/>
                    <a:pt x="224820" y="187639"/>
                  </a:cubicBezTo>
                  <a:cubicBezTo>
                    <a:pt x="218639" y="187639"/>
                    <a:pt x="212900" y="187639"/>
                    <a:pt x="206719" y="187639"/>
                  </a:cubicBezTo>
                  <a:cubicBezTo>
                    <a:pt x="202303" y="187639"/>
                    <a:pt x="199213" y="185432"/>
                    <a:pt x="197888" y="181017"/>
                  </a:cubicBezTo>
                  <a:cubicBezTo>
                    <a:pt x="196564" y="176602"/>
                    <a:pt x="194798" y="172187"/>
                    <a:pt x="193473" y="168213"/>
                  </a:cubicBezTo>
                  <a:cubicBezTo>
                    <a:pt x="183319" y="171745"/>
                    <a:pt x="173606" y="175719"/>
                    <a:pt x="163451" y="178809"/>
                  </a:cubicBezTo>
                  <a:cubicBezTo>
                    <a:pt x="157712" y="180575"/>
                    <a:pt x="151972" y="181900"/>
                    <a:pt x="146233" y="183666"/>
                  </a:cubicBezTo>
                  <a:cubicBezTo>
                    <a:pt x="138727" y="185873"/>
                    <a:pt x="135636" y="189847"/>
                    <a:pt x="135195" y="197794"/>
                  </a:cubicBezTo>
                  <a:cubicBezTo>
                    <a:pt x="134753" y="204417"/>
                    <a:pt x="134753" y="211481"/>
                    <a:pt x="134312" y="218103"/>
                  </a:cubicBezTo>
                  <a:cubicBezTo>
                    <a:pt x="133429" y="232673"/>
                    <a:pt x="132546" y="246801"/>
                    <a:pt x="131663" y="261371"/>
                  </a:cubicBezTo>
                  <a:cubicBezTo>
                    <a:pt x="131221" y="272408"/>
                    <a:pt x="130338" y="283004"/>
                    <a:pt x="129897" y="294042"/>
                  </a:cubicBezTo>
                  <a:cubicBezTo>
                    <a:pt x="129897" y="298015"/>
                    <a:pt x="131221" y="301989"/>
                    <a:pt x="134753" y="302430"/>
                  </a:cubicBezTo>
                  <a:cubicBezTo>
                    <a:pt x="143142" y="303314"/>
                    <a:pt x="151531" y="302430"/>
                    <a:pt x="160361" y="302430"/>
                  </a:cubicBezTo>
                  <a:cubicBezTo>
                    <a:pt x="160361" y="292717"/>
                    <a:pt x="160361" y="283004"/>
                    <a:pt x="160361" y="273733"/>
                  </a:cubicBezTo>
                  <a:cubicBezTo>
                    <a:pt x="160361" y="262695"/>
                    <a:pt x="160361" y="251657"/>
                    <a:pt x="160361" y="240620"/>
                  </a:cubicBezTo>
                  <a:cubicBezTo>
                    <a:pt x="160361" y="237529"/>
                    <a:pt x="161243" y="234880"/>
                    <a:pt x="164334" y="234880"/>
                  </a:cubicBezTo>
                  <a:cubicBezTo>
                    <a:pt x="167866" y="234880"/>
                    <a:pt x="168749" y="237529"/>
                    <a:pt x="168749" y="240620"/>
                  </a:cubicBezTo>
                  <a:cubicBezTo>
                    <a:pt x="168749" y="241503"/>
                    <a:pt x="168749" y="242386"/>
                    <a:pt x="168749" y="243269"/>
                  </a:cubicBezTo>
                  <a:cubicBezTo>
                    <a:pt x="168749" y="260929"/>
                    <a:pt x="168749" y="279031"/>
                    <a:pt x="168749" y="297132"/>
                  </a:cubicBezTo>
                  <a:cubicBezTo>
                    <a:pt x="168749" y="298899"/>
                    <a:pt x="168749" y="300664"/>
                    <a:pt x="168749" y="301989"/>
                  </a:cubicBezTo>
                  <a:cubicBezTo>
                    <a:pt x="199213" y="301989"/>
                    <a:pt x="229676" y="301989"/>
                    <a:pt x="260140" y="301989"/>
                  </a:cubicBezTo>
                  <a:cubicBezTo>
                    <a:pt x="260140" y="300223"/>
                    <a:pt x="260140" y="298457"/>
                    <a:pt x="260140" y="296691"/>
                  </a:cubicBezTo>
                  <a:cubicBezTo>
                    <a:pt x="260140" y="278589"/>
                    <a:pt x="260140" y="260487"/>
                    <a:pt x="260140" y="242386"/>
                  </a:cubicBezTo>
                  <a:cubicBezTo>
                    <a:pt x="260140" y="241061"/>
                    <a:pt x="259699" y="239296"/>
                    <a:pt x="260140" y="237971"/>
                  </a:cubicBezTo>
                  <a:cubicBezTo>
                    <a:pt x="261024" y="236205"/>
                    <a:pt x="262789" y="233997"/>
                    <a:pt x="263673" y="234439"/>
                  </a:cubicBezTo>
                  <a:cubicBezTo>
                    <a:pt x="264997" y="234439"/>
                    <a:pt x="266763" y="236205"/>
                    <a:pt x="268088" y="237971"/>
                  </a:cubicBezTo>
                  <a:cubicBezTo>
                    <a:pt x="268529" y="238854"/>
                    <a:pt x="268529" y="241061"/>
                    <a:pt x="268529" y="242386"/>
                  </a:cubicBezTo>
                  <a:cubicBezTo>
                    <a:pt x="268529" y="260046"/>
                    <a:pt x="268529" y="278148"/>
                    <a:pt x="268529" y="296249"/>
                  </a:cubicBezTo>
                  <a:cubicBezTo>
                    <a:pt x="269412" y="298015"/>
                    <a:pt x="269412" y="299781"/>
                    <a:pt x="269412" y="302430"/>
                  </a:cubicBezTo>
                  <a:close/>
                  <a:moveTo>
                    <a:pt x="133870" y="311702"/>
                  </a:moveTo>
                  <a:cubicBezTo>
                    <a:pt x="123274" y="306845"/>
                    <a:pt x="121067" y="302430"/>
                    <a:pt x="121950" y="290068"/>
                  </a:cubicBezTo>
                  <a:cubicBezTo>
                    <a:pt x="122391" y="283446"/>
                    <a:pt x="122391" y="276823"/>
                    <a:pt x="123274" y="269759"/>
                  </a:cubicBezTo>
                  <a:cubicBezTo>
                    <a:pt x="121508" y="269759"/>
                    <a:pt x="119742" y="269759"/>
                    <a:pt x="117976" y="269759"/>
                  </a:cubicBezTo>
                  <a:cubicBezTo>
                    <a:pt x="83980" y="269759"/>
                    <a:pt x="50426" y="269759"/>
                    <a:pt x="16430" y="269759"/>
                  </a:cubicBezTo>
                  <a:cubicBezTo>
                    <a:pt x="4509" y="269759"/>
                    <a:pt x="-788" y="264020"/>
                    <a:pt x="94" y="251216"/>
                  </a:cubicBezTo>
                  <a:cubicBezTo>
                    <a:pt x="978" y="232231"/>
                    <a:pt x="1861" y="213688"/>
                    <a:pt x="2744" y="194703"/>
                  </a:cubicBezTo>
                  <a:cubicBezTo>
                    <a:pt x="4068" y="176160"/>
                    <a:pt x="15106" y="162032"/>
                    <a:pt x="31883" y="157617"/>
                  </a:cubicBezTo>
                  <a:cubicBezTo>
                    <a:pt x="39388" y="155851"/>
                    <a:pt x="46894" y="152760"/>
                    <a:pt x="53075" y="147021"/>
                  </a:cubicBezTo>
                  <a:cubicBezTo>
                    <a:pt x="51309" y="147021"/>
                    <a:pt x="49102" y="146580"/>
                    <a:pt x="47336" y="146580"/>
                  </a:cubicBezTo>
                  <a:cubicBezTo>
                    <a:pt x="33649" y="147462"/>
                    <a:pt x="24819" y="145255"/>
                    <a:pt x="21728" y="123180"/>
                  </a:cubicBezTo>
                  <a:cubicBezTo>
                    <a:pt x="19962" y="111259"/>
                    <a:pt x="20845" y="98897"/>
                    <a:pt x="20845" y="86093"/>
                  </a:cubicBezTo>
                  <a:cubicBezTo>
                    <a:pt x="20845" y="79029"/>
                    <a:pt x="20845" y="71965"/>
                    <a:pt x="22612" y="65343"/>
                  </a:cubicBezTo>
                  <a:cubicBezTo>
                    <a:pt x="28351" y="39294"/>
                    <a:pt x="49985" y="22959"/>
                    <a:pt x="75592" y="24283"/>
                  </a:cubicBezTo>
                  <a:cubicBezTo>
                    <a:pt x="98550" y="25607"/>
                    <a:pt x="119300" y="45475"/>
                    <a:pt x="121950" y="70641"/>
                  </a:cubicBezTo>
                  <a:cubicBezTo>
                    <a:pt x="123716" y="89184"/>
                    <a:pt x="124157" y="107727"/>
                    <a:pt x="121508" y="126270"/>
                  </a:cubicBezTo>
                  <a:cubicBezTo>
                    <a:pt x="121067" y="128478"/>
                    <a:pt x="120184" y="130685"/>
                    <a:pt x="119742" y="132893"/>
                  </a:cubicBezTo>
                  <a:cubicBezTo>
                    <a:pt x="116652" y="142165"/>
                    <a:pt x="111354" y="145696"/>
                    <a:pt x="102082" y="146138"/>
                  </a:cubicBezTo>
                  <a:cubicBezTo>
                    <a:pt x="98991" y="146138"/>
                    <a:pt x="95901" y="146138"/>
                    <a:pt x="92810" y="146138"/>
                  </a:cubicBezTo>
                  <a:cubicBezTo>
                    <a:pt x="92810" y="146580"/>
                    <a:pt x="92810" y="147021"/>
                    <a:pt x="92369" y="147904"/>
                  </a:cubicBezTo>
                  <a:cubicBezTo>
                    <a:pt x="97225" y="150553"/>
                    <a:pt x="102082" y="153644"/>
                    <a:pt x="107380" y="154968"/>
                  </a:cubicBezTo>
                  <a:cubicBezTo>
                    <a:pt x="120184" y="158059"/>
                    <a:pt x="131663" y="163356"/>
                    <a:pt x="138727" y="175719"/>
                  </a:cubicBezTo>
                  <a:cubicBezTo>
                    <a:pt x="149323" y="172628"/>
                    <a:pt x="159919" y="170420"/>
                    <a:pt x="170073" y="167330"/>
                  </a:cubicBezTo>
                  <a:cubicBezTo>
                    <a:pt x="177138" y="164681"/>
                    <a:pt x="184202" y="161590"/>
                    <a:pt x="190824" y="158059"/>
                  </a:cubicBezTo>
                  <a:cubicBezTo>
                    <a:pt x="193915" y="156734"/>
                    <a:pt x="193915" y="146580"/>
                    <a:pt x="191266" y="144372"/>
                  </a:cubicBezTo>
                  <a:cubicBezTo>
                    <a:pt x="180670" y="136866"/>
                    <a:pt x="173606" y="126270"/>
                    <a:pt x="170515" y="112584"/>
                  </a:cubicBezTo>
                  <a:cubicBezTo>
                    <a:pt x="170515" y="111701"/>
                    <a:pt x="168749" y="109935"/>
                    <a:pt x="167425" y="109935"/>
                  </a:cubicBezTo>
                  <a:cubicBezTo>
                    <a:pt x="151089" y="106844"/>
                    <a:pt x="143583" y="85652"/>
                    <a:pt x="154621" y="71524"/>
                  </a:cubicBezTo>
                  <a:cubicBezTo>
                    <a:pt x="155504" y="70199"/>
                    <a:pt x="155504" y="67992"/>
                    <a:pt x="155946" y="66226"/>
                  </a:cubicBezTo>
                  <a:cubicBezTo>
                    <a:pt x="156387" y="56954"/>
                    <a:pt x="155946" y="47683"/>
                    <a:pt x="157712" y="38853"/>
                  </a:cubicBezTo>
                  <a:cubicBezTo>
                    <a:pt x="162127" y="16336"/>
                    <a:pt x="181111" y="441"/>
                    <a:pt x="202745" y="0"/>
                  </a:cubicBezTo>
                  <a:cubicBezTo>
                    <a:pt x="207160" y="0"/>
                    <a:pt x="211575" y="0"/>
                    <a:pt x="216431" y="0"/>
                  </a:cubicBezTo>
                  <a:cubicBezTo>
                    <a:pt x="223937" y="0"/>
                    <a:pt x="230560" y="3091"/>
                    <a:pt x="235858" y="8830"/>
                  </a:cubicBezTo>
                  <a:cubicBezTo>
                    <a:pt x="237624" y="10596"/>
                    <a:pt x="238507" y="11038"/>
                    <a:pt x="241156" y="10596"/>
                  </a:cubicBezTo>
                  <a:cubicBezTo>
                    <a:pt x="259699" y="4856"/>
                    <a:pt x="277359" y="18985"/>
                    <a:pt x="277801" y="39735"/>
                  </a:cubicBezTo>
                  <a:cubicBezTo>
                    <a:pt x="277801" y="49449"/>
                    <a:pt x="277801" y="59162"/>
                    <a:pt x="277801" y="68875"/>
                  </a:cubicBezTo>
                  <a:cubicBezTo>
                    <a:pt x="277801" y="71082"/>
                    <a:pt x="278242" y="73290"/>
                    <a:pt x="279567" y="74614"/>
                  </a:cubicBezTo>
                  <a:cubicBezTo>
                    <a:pt x="287514" y="89184"/>
                    <a:pt x="280449" y="106844"/>
                    <a:pt x="264997" y="109935"/>
                  </a:cubicBezTo>
                  <a:cubicBezTo>
                    <a:pt x="262789" y="110376"/>
                    <a:pt x="261465" y="111259"/>
                    <a:pt x="261024" y="113908"/>
                  </a:cubicBezTo>
                  <a:cubicBezTo>
                    <a:pt x="258374" y="125829"/>
                    <a:pt x="252194" y="135542"/>
                    <a:pt x="242922" y="142606"/>
                  </a:cubicBezTo>
                  <a:cubicBezTo>
                    <a:pt x="238507" y="146138"/>
                    <a:pt x="239390" y="155851"/>
                    <a:pt x="244246" y="158500"/>
                  </a:cubicBezTo>
                  <a:cubicBezTo>
                    <a:pt x="257050" y="166447"/>
                    <a:pt x="271619" y="168655"/>
                    <a:pt x="285306" y="173070"/>
                  </a:cubicBezTo>
                  <a:cubicBezTo>
                    <a:pt x="291487" y="174835"/>
                    <a:pt x="295902" y="175719"/>
                    <a:pt x="299876" y="168655"/>
                  </a:cubicBezTo>
                  <a:cubicBezTo>
                    <a:pt x="304291" y="162032"/>
                    <a:pt x="311797" y="158941"/>
                    <a:pt x="319302" y="156734"/>
                  </a:cubicBezTo>
                  <a:cubicBezTo>
                    <a:pt x="325483" y="154968"/>
                    <a:pt x="331664" y="151877"/>
                    <a:pt x="337845" y="149229"/>
                  </a:cubicBezTo>
                  <a:cubicBezTo>
                    <a:pt x="341819" y="147462"/>
                    <a:pt x="341819" y="143930"/>
                    <a:pt x="338287" y="141281"/>
                  </a:cubicBezTo>
                  <a:cubicBezTo>
                    <a:pt x="330340" y="135542"/>
                    <a:pt x="324600" y="128036"/>
                    <a:pt x="321951" y="117882"/>
                  </a:cubicBezTo>
                  <a:cubicBezTo>
                    <a:pt x="321510" y="116557"/>
                    <a:pt x="320185" y="114791"/>
                    <a:pt x="318861" y="114791"/>
                  </a:cubicBezTo>
                  <a:cubicBezTo>
                    <a:pt x="302967" y="110817"/>
                    <a:pt x="298993" y="91833"/>
                    <a:pt x="309147" y="82120"/>
                  </a:cubicBezTo>
                  <a:cubicBezTo>
                    <a:pt x="310031" y="81237"/>
                    <a:pt x="310472" y="78588"/>
                    <a:pt x="310472" y="77263"/>
                  </a:cubicBezTo>
                  <a:cubicBezTo>
                    <a:pt x="310913" y="70641"/>
                    <a:pt x="310472" y="63577"/>
                    <a:pt x="311797" y="56954"/>
                  </a:cubicBezTo>
                  <a:cubicBezTo>
                    <a:pt x="317536" y="31789"/>
                    <a:pt x="341377" y="15011"/>
                    <a:pt x="365660" y="18543"/>
                  </a:cubicBezTo>
                  <a:cubicBezTo>
                    <a:pt x="387735" y="21634"/>
                    <a:pt x="403629" y="36204"/>
                    <a:pt x="408486" y="56954"/>
                  </a:cubicBezTo>
                  <a:cubicBezTo>
                    <a:pt x="409810" y="63577"/>
                    <a:pt x="409369" y="70641"/>
                    <a:pt x="409810" y="77263"/>
                  </a:cubicBezTo>
                  <a:cubicBezTo>
                    <a:pt x="409810" y="79029"/>
                    <a:pt x="410252" y="81237"/>
                    <a:pt x="411576" y="82562"/>
                  </a:cubicBezTo>
                  <a:cubicBezTo>
                    <a:pt x="421289" y="94482"/>
                    <a:pt x="416874" y="110817"/>
                    <a:pt x="402746" y="114791"/>
                  </a:cubicBezTo>
                  <a:cubicBezTo>
                    <a:pt x="401422" y="115232"/>
                    <a:pt x="399214" y="116557"/>
                    <a:pt x="398773" y="118323"/>
                  </a:cubicBezTo>
                  <a:cubicBezTo>
                    <a:pt x="396124" y="128478"/>
                    <a:pt x="389943" y="135983"/>
                    <a:pt x="381995" y="141723"/>
                  </a:cubicBezTo>
                  <a:cubicBezTo>
                    <a:pt x="380671" y="142606"/>
                    <a:pt x="379346" y="144372"/>
                    <a:pt x="379346" y="145696"/>
                  </a:cubicBezTo>
                  <a:cubicBezTo>
                    <a:pt x="379346" y="147021"/>
                    <a:pt x="381113" y="148787"/>
                    <a:pt x="382437" y="149229"/>
                  </a:cubicBezTo>
                  <a:cubicBezTo>
                    <a:pt x="388177" y="151877"/>
                    <a:pt x="394358" y="154526"/>
                    <a:pt x="400097" y="156734"/>
                  </a:cubicBezTo>
                  <a:cubicBezTo>
                    <a:pt x="418640" y="162474"/>
                    <a:pt x="428795" y="174835"/>
                    <a:pt x="430119" y="195145"/>
                  </a:cubicBezTo>
                  <a:cubicBezTo>
                    <a:pt x="431444" y="213688"/>
                    <a:pt x="432327" y="232673"/>
                    <a:pt x="433210" y="251657"/>
                  </a:cubicBezTo>
                  <a:cubicBezTo>
                    <a:pt x="433652" y="263136"/>
                    <a:pt x="427912" y="268876"/>
                    <a:pt x="417316" y="268876"/>
                  </a:cubicBezTo>
                  <a:cubicBezTo>
                    <a:pt x="383320" y="268876"/>
                    <a:pt x="349325" y="268876"/>
                    <a:pt x="315328" y="268876"/>
                  </a:cubicBezTo>
                  <a:cubicBezTo>
                    <a:pt x="313562" y="268876"/>
                    <a:pt x="311797" y="268876"/>
                    <a:pt x="309589" y="268876"/>
                  </a:cubicBezTo>
                  <a:cubicBezTo>
                    <a:pt x="310031" y="275499"/>
                    <a:pt x="309589" y="281680"/>
                    <a:pt x="310472" y="287861"/>
                  </a:cubicBezTo>
                  <a:cubicBezTo>
                    <a:pt x="311797" y="298899"/>
                    <a:pt x="308706" y="306845"/>
                    <a:pt x="298993" y="311260"/>
                  </a:cubicBezTo>
                  <a:cubicBezTo>
                    <a:pt x="242922" y="311702"/>
                    <a:pt x="188617" y="311702"/>
                    <a:pt x="133870" y="311702"/>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4" name="Freeform 73">
              <a:extLst>
                <a:ext uri="{FF2B5EF4-FFF2-40B4-BE49-F238E27FC236}">
                  <a16:creationId xmlns:a16="http://schemas.microsoft.com/office/drawing/2014/main" id="{4ED1E06A-8E95-D26A-9525-2521865B6AED}"/>
                </a:ext>
              </a:extLst>
            </p:cNvPr>
            <p:cNvSpPr/>
            <p:nvPr/>
          </p:nvSpPr>
          <p:spPr>
            <a:xfrm>
              <a:off x="6312212" y="4546157"/>
              <a:ext cx="421636" cy="177272"/>
            </a:xfrm>
            <a:custGeom>
              <a:avLst/>
              <a:gdLst>
                <a:gd name="connsiteX0" fmla="*/ 67550 w 421636"/>
                <a:gd name="connsiteY0" fmla="*/ 165132 h 177272"/>
                <a:gd name="connsiteX1" fmla="*/ 74614 w 421636"/>
                <a:gd name="connsiteY1" fmla="*/ 153211 h 177272"/>
                <a:gd name="connsiteX2" fmla="*/ 94482 w 421636"/>
                <a:gd name="connsiteY2" fmla="*/ 141732 h 177272"/>
                <a:gd name="connsiteX3" fmla="*/ 114350 w 421636"/>
                <a:gd name="connsiteY3" fmla="*/ 140849 h 177272"/>
                <a:gd name="connsiteX4" fmla="*/ 124504 w 421636"/>
                <a:gd name="connsiteY4" fmla="*/ 111710 h 177272"/>
                <a:gd name="connsiteX5" fmla="*/ 118765 w 421636"/>
                <a:gd name="connsiteY5" fmla="*/ 99347 h 177272"/>
                <a:gd name="connsiteX6" fmla="*/ 117440 w 421636"/>
                <a:gd name="connsiteY6" fmla="*/ 73299 h 177272"/>
                <a:gd name="connsiteX7" fmla="*/ 110376 w 421636"/>
                <a:gd name="connsiteY7" fmla="*/ 65793 h 177272"/>
                <a:gd name="connsiteX8" fmla="*/ 24725 w 421636"/>
                <a:gd name="connsiteY8" fmla="*/ 65793 h 177272"/>
                <a:gd name="connsiteX9" fmla="*/ 7506 w 421636"/>
                <a:gd name="connsiteY9" fmla="*/ 85219 h 177272"/>
                <a:gd name="connsiteX10" fmla="*/ 7506 w 421636"/>
                <a:gd name="connsiteY10" fmla="*/ 122747 h 177272"/>
                <a:gd name="connsiteX11" fmla="*/ 25607 w 421636"/>
                <a:gd name="connsiteY11" fmla="*/ 142174 h 177272"/>
                <a:gd name="connsiteX12" fmla="*/ 45917 w 421636"/>
                <a:gd name="connsiteY12" fmla="*/ 142174 h 177272"/>
                <a:gd name="connsiteX13" fmla="*/ 56954 w 421636"/>
                <a:gd name="connsiteY13" fmla="*/ 148796 h 177272"/>
                <a:gd name="connsiteX14" fmla="*/ 67550 w 421636"/>
                <a:gd name="connsiteY14" fmla="*/ 165132 h 177272"/>
                <a:gd name="connsiteX15" fmla="*/ 352762 w 421636"/>
                <a:gd name="connsiteY15" fmla="*/ 165132 h 177272"/>
                <a:gd name="connsiteX16" fmla="*/ 362475 w 421636"/>
                <a:gd name="connsiteY16" fmla="*/ 148796 h 177272"/>
                <a:gd name="connsiteX17" fmla="*/ 374837 w 421636"/>
                <a:gd name="connsiteY17" fmla="*/ 141732 h 177272"/>
                <a:gd name="connsiteX18" fmla="*/ 394705 w 421636"/>
                <a:gd name="connsiteY18" fmla="*/ 141732 h 177272"/>
                <a:gd name="connsiteX19" fmla="*/ 412806 w 421636"/>
                <a:gd name="connsiteY19" fmla="*/ 122306 h 177272"/>
                <a:gd name="connsiteX20" fmla="*/ 412806 w 421636"/>
                <a:gd name="connsiteY20" fmla="*/ 85661 h 177272"/>
                <a:gd name="connsiteX21" fmla="*/ 393822 w 421636"/>
                <a:gd name="connsiteY21" fmla="*/ 65352 h 177272"/>
                <a:gd name="connsiteX22" fmla="*/ 312144 w 421636"/>
                <a:gd name="connsiteY22" fmla="*/ 65352 h 177272"/>
                <a:gd name="connsiteX23" fmla="*/ 306845 w 421636"/>
                <a:gd name="connsiteY23" fmla="*/ 65793 h 177272"/>
                <a:gd name="connsiteX24" fmla="*/ 302430 w 421636"/>
                <a:gd name="connsiteY24" fmla="*/ 71092 h 177272"/>
                <a:gd name="connsiteX25" fmla="*/ 302430 w 421636"/>
                <a:gd name="connsiteY25" fmla="*/ 91401 h 177272"/>
                <a:gd name="connsiteX26" fmla="*/ 294925 w 421636"/>
                <a:gd name="connsiteY26" fmla="*/ 112592 h 177272"/>
                <a:gd name="connsiteX27" fmla="*/ 293159 w 421636"/>
                <a:gd name="connsiteY27" fmla="*/ 115683 h 177272"/>
                <a:gd name="connsiteX28" fmla="*/ 311702 w 421636"/>
                <a:gd name="connsiteY28" fmla="*/ 141290 h 177272"/>
                <a:gd name="connsiteX29" fmla="*/ 330687 w 421636"/>
                <a:gd name="connsiteY29" fmla="*/ 141290 h 177272"/>
                <a:gd name="connsiteX30" fmla="*/ 343049 w 421636"/>
                <a:gd name="connsiteY30" fmla="*/ 148796 h 177272"/>
                <a:gd name="connsiteX31" fmla="*/ 352762 w 421636"/>
                <a:gd name="connsiteY31" fmla="*/ 165132 h 177272"/>
                <a:gd name="connsiteX32" fmla="*/ 210156 w 421636"/>
                <a:gd name="connsiteY32" fmla="*/ 150120 h 177272"/>
                <a:gd name="connsiteX33" fmla="*/ 225167 w 421636"/>
                <a:gd name="connsiteY33" fmla="*/ 125396 h 177272"/>
                <a:gd name="connsiteX34" fmla="*/ 240178 w 421636"/>
                <a:gd name="connsiteY34" fmla="*/ 116566 h 177272"/>
                <a:gd name="connsiteX35" fmla="*/ 268435 w 421636"/>
                <a:gd name="connsiteY35" fmla="*/ 116566 h 177272"/>
                <a:gd name="connsiteX36" fmla="*/ 293159 w 421636"/>
                <a:gd name="connsiteY36" fmla="*/ 89193 h 177272"/>
                <a:gd name="connsiteX37" fmla="*/ 293159 w 421636"/>
                <a:gd name="connsiteY37" fmla="*/ 37979 h 177272"/>
                <a:gd name="connsiteX38" fmla="*/ 265786 w 421636"/>
                <a:gd name="connsiteY38" fmla="*/ 8839 h 177272"/>
                <a:gd name="connsiteX39" fmla="*/ 152319 w 421636"/>
                <a:gd name="connsiteY39" fmla="*/ 8839 h 177272"/>
                <a:gd name="connsiteX40" fmla="*/ 125387 w 421636"/>
                <a:gd name="connsiteY40" fmla="*/ 37979 h 177272"/>
                <a:gd name="connsiteX41" fmla="*/ 125387 w 421636"/>
                <a:gd name="connsiteY41" fmla="*/ 88310 h 177272"/>
                <a:gd name="connsiteX42" fmla="*/ 151436 w 421636"/>
                <a:gd name="connsiteY42" fmla="*/ 116566 h 177272"/>
                <a:gd name="connsiteX43" fmla="*/ 177485 w 421636"/>
                <a:gd name="connsiteY43" fmla="*/ 116566 h 177272"/>
                <a:gd name="connsiteX44" fmla="*/ 194262 w 421636"/>
                <a:gd name="connsiteY44" fmla="*/ 126280 h 177272"/>
                <a:gd name="connsiteX45" fmla="*/ 210156 w 421636"/>
                <a:gd name="connsiteY45" fmla="*/ 150120 h 177272"/>
                <a:gd name="connsiteX46" fmla="*/ 302430 w 421636"/>
                <a:gd name="connsiteY46" fmla="*/ 56080 h 177272"/>
                <a:gd name="connsiteX47" fmla="*/ 393381 w 421636"/>
                <a:gd name="connsiteY47" fmla="*/ 56080 h 177272"/>
                <a:gd name="connsiteX48" fmla="*/ 411482 w 421636"/>
                <a:gd name="connsiteY48" fmla="*/ 61820 h 177272"/>
                <a:gd name="connsiteX49" fmla="*/ 421636 w 421636"/>
                <a:gd name="connsiteY49" fmla="*/ 83012 h 177272"/>
                <a:gd name="connsiteX50" fmla="*/ 421636 w 421636"/>
                <a:gd name="connsiteY50" fmla="*/ 124072 h 177272"/>
                <a:gd name="connsiteX51" fmla="*/ 397354 w 421636"/>
                <a:gd name="connsiteY51" fmla="*/ 150562 h 177272"/>
                <a:gd name="connsiteX52" fmla="*/ 376162 w 421636"/>
                <a:gd name="connsiteY52" fmla="*/ 151004 h 177272"/>
                <a:gd name="connsiteX53" fmla="*/ 369981 w 421636"/>
                <a:gd name="connsiteY53" fmla="*/ 154535 h 177272"/>
                <a:gd name="connsiteX54" fmla="*/ 358943 w 421636"/>
                <a:gd name="connsiteY54" fmla="*/ 171754 h 177272"/>
                <a:gd name="connsiteX55" fmla="*/ 346581 w 421636"/>
                <a:gd name="connsiteY55" fmla="*/ 171754 h 177272"/>
                <a:gd name="connsiteX56" fmla="*/ 335543 w 421636"/>
                <a:gd name="connsiteY56" fmla="*/ 154535 h 177272"/>
                <a:gd name="connsiteX57" fmla="*/ 329804 w 421636"/>
                <a:gd name="connsiteY57" fmla="*/ 151004 h 177272"/>
                <a:gd name="connsiteX58" fmla="*/ 314351 w 421636"/>
                <a:gd name="connsiteY58" fmla="*/ 151004 h 177272"/>
                <a:gd name="connsiteX59" fmla="*/ 283887 w 421636"/>
                <a:gd name="connsiteY59" fmla="*/ 122747 h 177272"/>
                <a:gd name="connsiteX60" fmla="*/ 241944 w 421636"/>
                <a:gd name="connsiteY60" fmla="*/ 125838 h 177272"/>
                <a:gd name="connsiteX61" fmla="*/ 232232 w 421636"/>
                <a:gd name="connsiteY61" fmla="*/ 131577 h 177272"/>
                <a:gd name="connsiteX62" fmla="*/ 217662 w 421636"/>
                <a:gd name="connsiteY62" fmla="*/ 155419 h 177272"/>
                <a:gd name="connsiteX63" fmla="*/ 203534 w 421636"/>
                <a:gd name="connsiteY63" fmla="*/ 155419 h 177272"/>
                <a:gd name="connsiteX64" fmla="*/ 189405 w 421636"/>
                <a:gd name="connsiteY64" fmla="*/ 132019 h 177272"/>
                <a:gd name="connsiteX65" fmla="*/ 178809 w 421636"/>
                <a:gd name="connsiteY65" fmla="*/ 125838 h 177272"/>
                <a:gd name="connsiteX66" fmla="*/ 160708 w 421636"/>
                <a:gd name="connsiteY66" fmla="*/ 125838 h 177272"/>
                <a:gd name="connsiteX67" fmla="*/ 137308 w 421636"/>
                <a:gd name="connsiteY67" fmla="*/ 124072 h 177272"/>
                <a:gd name="connsiteX68" fmla="*/ 136425 w 421636"/>
                <a:gd name="connsiteY68" fmla="*/ 129811 h 177272"/>
                <a:gd name="connsiteX69" fmla="*/ 111259 w 421636"/>
                <a:gd name="connsiteY69" fmla="*/ 151445 h 177272"/>
                <a:gd name="connsiteX70" fmla="*/ 91833 w 421636"/>
                <a:gd name="connsiteY70" fmla="*/ 151445 h 177272"/>
                <a:gd name="connsiteX71" fmla="*/ 85210 w 421636"/>
                <a:gd name="connsiteY71" fmla="*/ 155419 h 177272"/>
                <a:gd name="connsiteX72" fmla="*/ 74614 w 421636"/>
                <a:gd name="connsiteY72" fmla="*/ 172637 h 177272"/>
                <a:gd name="connsiteX73" fmla="*/ 62252 w 421636"/>
                <a:gd name="connsiteY73" fmla="*/ 172637 h 177272"/>
                <a:gd name="connsiteX74" fmla="*/ 52098 w 421636"/>
                <a:gd name="connsiteY74" fmla="*/ 155860 h 177272"/>
                <a:gd name="connsiteX75" fmla="*/ 45034 w 421636"/>
                <a:gd name="connsiteY75" fmla="*/ 151445 h 177272"/>
                <a:gd name="connsiteX76" fmla="*/ 26490 w 421636"/>
                <a:gd name="connsiteY76" fmla="*/ 151445 h 177272"/>
                <a:gd name="connsiteX77" fmla="*/ 0 w 421636"/>
                <a:gd name="connsiteY77" fmla="*/ 122747 h 177272"/>
                <a:gd name="connsiteX78" fmla="*/ 0 w 421636"/>
                <a:gd name="connsiteY78" fmla="*/ 85219 h 177272"/>
                <a:gd name="connsiteX79" fmla="*/ 26049 w 421636"/>
                <a:gd name="connsiteY79" fmla="*/ 56963 h 177272"/>
                <a:gd name="connsiteX80" fmla="*/ 117440 w 421636"/>
                <a:gd name="connsiteY80" fmla="*/ 57404 h 177272"/>
                <a:gd name="connsiteX81" fmla="*/ 119206 w 421636"/>
                <a:gd name="connsiteY81" fmla="*/ 56963 h 177272"/>
                <a:gd name="connsiteX82" fmla="*/ 119206 w 421636"/>
                <a:gd name="connsiteY82" fmla="*/ 38862 h 177272"/>
                <a:gd name="connsiteX83" fmla="*/ 155410 w 421636"/>
                <a:gd name="connsiteY83" fmla="*/ 9 h 177272"/>
                <a:gd name="connsiteX84" fmla="*/ 268435 w 421636"/>
                <a:gd name="connsiteY84" fmla="*/ 9 h 177272"/>
                <a:gd name="connsiteX85" fmla="*/ 303755 w 421636"/>
                <a:gd name="connsiteY85" fmla="*/ 38420 h 177272"/>
                <a:gd name="connsiteX86" fmla="*/ 302430 w 421636"/>
                <a:gd name="connsiteY86" fmla="*/ 56080 h 17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21636" h="177272">
                  <a:moveTo>
                    <a:pt x="67550" y="165132"/>
                  </a:moveTo>
                  <a:cubicBezTo>
                    <a:pt x="70199" y="160717"/>
                    <a:pt x="72848" y="157185"/>
                    <a:pt x="74614" y="153211"/>
                  </a:cubicBezTo>
                  <a:cubicBezTo>
                    <a:pt x="79029" y="144381"/>
                    <a:pt x="85210" y="140849"/>
                    <a:pt x="94482" y="141732"/>
                  </a:cubicBezTo>
                  <a:cubicBezTo>
                    <a:pt x="101105" y="142174"/>
                    <a:pt x="107727" y="142174"/>
                    <a:pt x="114350" y="140849"/>
                  </a:cubicBezTo>
                  <a:cubicBezTo>
                    <a:pt x="126712" y="138200"/>
                    <a:pt x="131568" y="122306"/>
                    <a:pt x="124504" y="111710"/>
                  </a:cubicBezTo>
                  <a:cubicBezTo>
                    <a:pt x="121856" y="108177"/>
                    <a:pt x="119648" y="103762"/>
                    <a:pt x="118765" y="99347"/>
                  </a:cubicBezTo>
                  <a:cubicBezTo>
                    <a:pt x="117440" y="90959"/>
                    <a:pt x="117440" y="82129"/>
                    <a:pt x="117440" y="73299"/>
                  </a:cubicBezTo>
                  <a:cubicBezTo>
                    <a:pt x="117440" y="66677"/>
                    <a:pt x="116999" y="65793"/>
                    <a:pt x="110376" y="65793"/>
                  </a:cubicBezTo>
                  <a:cubicBezTo>
                    <a:pt x="82120" y="65793"/>
                    <a:pt x="53422" y="65793"/>
                    <a:pt x="24725" y="65793"/>
                  </a:cubicBezTo>
                  <a:cubicBezTo>
                    <a:pt x="14128" y="65793"/>
                    <a:pt x="7506" y="73740"/>
                    <a:pt x="7506" y="85219"/>
                  </a:cubicBezTo>
                  <a:cubicBezTo>
                    <a:pt x="7506" y="97582"/>
                    <a:pt x="7506" y="109944"/>
                    <a:pt x="7506" y="122747"/>
                  </a:cubicBezTo>
                  <a:cubicBezTo>
                    <a:pt x="7506" y="134668"/>
                    <a:pt x="14128" y="142174"/>
                    <a:pt x="25607" y="142174"/>
                  </a:cubicBezTo>
                  <a:cubicBezTo>
                    <a:pt x="32230" y="142174"/>
                    <a:pt x="39294" y="142174"/>
                    <a:pt x="45917" y="142174"/>
                  </a:cubicBezTo>
                  <a:cubicBezTo>
                    <a:pt x="50773" y="142174"/>
                    <a:pt x="54747" y="144381"/>
                    <a:pt x="56954" y="148796"/>
                  </a:cubicBezTo>
                  <a:cubicBezTo>
                    <a:pt x="60486" y="153653"/>
                    <a:pt x="63577" y="158950"/>
                    <a:pt x="67550" y="165132"/>
                  </a:cubicBezTo>
                  <a:close/>
                  <a:moveTo>
                    <a:pt x="352762" y="165132"/>
                  </a:moveTo>
                  <a:cubicBezTo>
                    <a:pt x="356294" y="159392"/>
                    <a:pt x="359384" y="154094"/>
                    <a:pt x="362475" y="148796"/>
                  </a:cubicBezTo>
                  <a:cubicBezTo>
                    <a:pt x="365566" y="143940"/>
                    <a:pt x="369098" y="141290"/>
                    <a:pt x="374837" y="141732"/>
                  </a:cubicBezTo>
                  <a:cubicBezTo>
                    <a:pt x="381460" y="141732"/>
                    <a:pt x="388082" y="141732"/>
                    <a:pt x="394705" y="141732"/>
                  </a:cubicBezTo>
                  <a:cubicBezTo>
                    <a:pt x="405301" y="141732"/>
                    <a:pt x="412365" y="133785"/>
                    <a:pt x="412806" y="122306"/>
                  </a:cubicBezTo>
                  <a:cubicBezTo>
                    <a:pt x="412806" y="110385"/>
                    <a:pt x="412806" y="98023"/>
                    <a:pt x="412806" y="85661"/>
                  </a:cubicBezTo>
                  <a:cubicBezTo>
                    <a:pt x="412806" y="72416"/>
                    <a:pt x="406184" y="65352"/>
                    <a:pt x="393822" y="65352"/>
                  </a:cubicBezTo>
                  <a:cubicBezTo>
                    <a:pt x="366448" y="65352"/>
                    <a:pt x="339517" y="65352"/>
                    <a:pt x="312144" y="65352"/>
                  </a:cubicBezTo>
                  <a:cubicBezTo>
                    <a:pt x="310378" y="65352"/>
                    <a:pt x="308611" y="65793"/>
                    <a:pt x="306845" y="65793"/>
                  </a:cubicBezTo>
                  <a:cubicBezTo>
                    <a:pt x="303755" y="65793"/>
                    <a:pt x="302430" y="67559"/>
                    <a:pt x="302430" y="71092"/>
                  </a:cubicBezTo>
                  <a:cubicBezTo>
                    <a:pt x="302430" y="77714"/>
                    <a:pt x="302430" y="84778"/>
                    <a:pt x="302430" y="91401"/>
                  </a:cubicBezTo>
                  <a:cubicBezTo>
                    <a:pt x="302430" y="99347"/>
                    <a:pt x="299340" y="106412"/>
                    <a:pt x="294925" y="112592"/>
                  </a:cubicBezTo>
                  <a:cubicBezTo>
                    <a:pt x="294484" y="113476"/>
                    <a:pt x="293159" y="114359"/>
                    <a:pt x="293159" y="115683"/>
                  </a:cubicBezTo>
                  <a:cubicBezTo>
                    <a:pt x="291393" y="130253"/>
                    <a:pt x="296691" y="141290"/>
                    <a:pt x="311702" y="141290"/>
                  </a:cubicBezTo>
                  <a:cubicBezTo>
                    <a:pt x="317883" y="141290"/>
                    <a:pt x="324505" y="141290"/>
                    <a:pt x="330687" y="141290"/>
                  </a:cubicBezTo>
                  <a:cubicBezTo>
                    <a:pt x="336426" y="141290"/>
                    <a:pt x="340400" y="143498"/>
                    <a:pt x="343049" y="148796"/>
                  </a:cubicBezTo>
                  <a:cubicBezTo>
                    <a:pt x="346139" y="154094"/>
                    <a:pt x="349230" y="159392"/>
                    <a:pt x="352762" y="165132"/>
                  </a:cubicBezTo>
                  <a:close/>
                  <a:moveTo>
                    <a:pt x="210156" y="150120"/>
                  </a:moveTo>
                  <a:cubicBezTo>
                    <a:pt x="215454" y="141290"/>
                    <a:pt x="220752" y="133344"/>
                    <a:pt x="225167" y="125396"/>
                  </a:cubicBezTo>
                  <a:cubicBezTo>
                    <a:pt x="228699" y="119215"/>
                    <a:pt x="233556" y="116566"/>
                    <a:pt x="240178" y="116566"/>
                  </a:cubicBezTo>
                  <a:cubicBezTo>
                    <a:pt x="249450" y="116566"/>
                    <a:pt x="259163" y="116566"/>
                    <a:pt x="268435" y="116566"/>
                  </a:cubicBezTo>
                  <a:cubicBezTo>
                    <a:pt x="283005" y="116566"/>
                    <a:pt x="293159" y="104646"/>
                    <a:pt x="293159" y="89193"/>
                  </a:cubicBezTo>
                  <a:cubicBezTo>
                    <a:pt x="293159" y="71974"/>
                    <a:pt x="293159" y="55197"/>
                    <a:pt x="293159" y="37979"/>
                  </a:cubicBezTo>
                  <a:cubicBezTo>
                    <a:pt x="293159" y="18994"/>
                    <a:pt x="283446" y="8839"/>
                    <a:pt x="265786" y="8839"/>
                  </a:cubicBezTo>
                  <a:cubicBezTo>
                    <a:pt x="228258" y="8839"/>
                    <a:pt x="190289" y="8839"/>
                    <a:pt x="152319" y="8839"/>
                  </a:cubicBezTo>
                  <a:cubicBezTo>
                    <a:pt x="135101" y="8839"/>
                    <a:pt x="125387" y="19435"/>
                    <a:pt x="125387" y="37979"/>
                  </a:cubicBezTo>
                  <a:cubicBezTo>
                    <a:pt x="125387" y="54756"/>
                    <a:pt x="125387" y="71533"/>
                    <a:pt x="125387" y="88310"/>
                  </a:cubicBezTo>
                  <a:cubicBezTo>
                    <a:pt x="125387" y="105529"/>
                    <a:pt x="135542" y="116125"/>
                    <a:pt x="151436" y="116566"/>
                  </a:cubicBezTo>
                  <a:cubicBezTo>
                    <a:pt x="160266" y="116566"/>
                    <a:pt x="168655" y="116566"/>
                    <a:pt x="177485" y="116566"/>
                  </a:cubicBezTo>
                  <a:cubicBezTo>
                    <a:pt x="184990" y="116125"/>
                    <a:pt x="190289" y="119215"/>
                    <a:pt x="194262" y="126280"/>
                  </a:cubicBezTo>
                  <a:cubicBezTo>
                    <a:pt x="200002" y="133785"/>
                    <a:pt x="204858" y="141290"/>
                    <a:pt x="210156" y="150120"/>
                  </a:cubicBezTo>
                  <a:close/>
                  <a:moveTo>
                    <a:pt x="302430" y="56080"/>
                  </a:moveTo>
                  <a:cubicBezTo>
                    <a:pt x="332894" y="56080"/>
                    <a:pt x="362917" y="56080"/>
                    <a:pt x="393381" y="56080"/>
                  </a:cubicBezTo>
                  <a:cubicBezTo>
                    <a:pt x="400003" y="56080"/>
                    <a:pt x="406184" y="57404"/>
                    <a:pt x="411482" y="61820"/>
                  </a:cubicBezTo>
                  <a:cubicBezTo>
                    <a:pt x="418105" y="67118"/>
                    <a:pt x="421636" y="74182"/>
                    <a:pt x="421636" y="83012"/>
                  </a:cubicBezTo>
                  <a:cubicBezTo>
                    <a:pt x="421636" y="96698"/>
                    <a:pt x="421636" y="110385"/>
                    <a:pt x="421636" y="124072"/>
                  </a:cubicBezTo>
                  <a:cubicBezTo>
                    <a:pt x="421636" y="138641"/>
                    <a:pt x="411041" y="149679"/>
                    <a:pt x="397354" y="150562"/>
                  </a:cubicBezTo>
                  <a:cubicBezTo>
                    <a:pt x="390290" y="151004"/>
                    <a:pt x="383226" y="150562"/>
                    <a:pt x="376162" y="151004"/>
                  </a:cubicBezTo>
                  <a:cubicBezTo>
                    <a:pt x="373954" y="151004"/>
                    <a:pt x="371305" y="152770"/>
                    <a:pt x="369981" y="154535"/>
                  </a:cubicBezTo>
                  <a:cubicBezTo>
                    <a:pt x="366007" y="160275"/>
                    <a:pt x="362475" y="166015"/>
                    <a:pt x="358943" y="171754"/>
                  </a:cubicBezTo>
                  <a:cubicBezTo>
                    <a:pt x="355411" y="177935"/>
                    <a:pt x="350113" y="177935"/>
                    <a:pt x="346581" y="171754"/>
                  </a:cubicBezTo>
                  <a:cubicBezTo>
                    <a:pt x="343049" y="166015"/>
                    <a:pt x="339517" y="159834"/>
                    <a:pt x="335543" y="154535"/>
                  </a:cubicBezTo>
                  <a:cubicBezTo>
                    <a:pt x="334219" y="152770"/>
                    <a:pt x="332011" y="151004"/>
                    <a:pt x="329804" y="151004"/>
                  </a:cubicBezTo>
                  <a:cubicBezTo>
                    <a:pt x="324505" y="150562"/>
                    <a:pt x="319208" y="150562"/>
                    <a:pt x="314351" y="151004"/>
                  </a:cubicBezTo>
                  <a:cubicBezTo>
                    <a:pt x="297574" y="152328"/>
                    <a:pt x="284770" y="141732"/>
                    <a:pt x="283887" y="122747"/>
                  </a:cubicBezTo>
                  <a:cubicBezTo>
                    <a:pt x="270201" y="128045"/>
                    <a:pt x="255631" y="125396"/>
                    <a:pt x="241944" y="125838"/>
                  </a:cubicBezTo>
                  <a:cubicBezTo>
                    <a:pt x="237529" y="125838"/>
                    <a:pt x="234439" y="127604"/>
                    <a:pt x="232232" y="131577"/>
                  </a:cubicBezTo>
                  <a:cubicBezTo>
                    <a:pt x="227817" y="139525"/>
                    <a:pt x="222518" y="147471"/>
                    <a:pt x="217662" y="155419"/>
                  </a:cubicBezTo>
                  <a:cubicBezTo>
                    <a:pt x="213247" y="162483"/>
                    <a:pt x="207949" y="162483"/>
                    <a:pt x="203534" y="155419"/>
                  </a:cubicBezTo>
                  <a:cubicBezTo>
                    <a:pt x="198677" y="147913"/>
                    <a:pt x="193820" y="139966"/>
                    <a:pt x="189405" y="132019"/>
                  </a:cubicBezTo>
                  <a:cubicBezTo>
                    <a:pt x="186756" y="127604"/>
                    <a:pt x="183666" y="125838"/>
                    <a:pt x="178809" y="125838"/>
                  </a:cubicBezTo>
                  <a:cubicBezTo>
                    <a:pt x="173070" y="126280"/>
                    <a:pt x="166889" y="126280"/>
                    <a:pt x="160708" y="125838"/>
                  </a:cubicBezTo>
                  <a:cubicBezTo>
                    <a:pt x="152761" y="125396"/>
                    <a:pt x="145255" y="124955"/>
                    <a:pt x="137308" y="124072"/>
                  </a:cubicBezTo>
                  <a:cubicBezTo>
                    <a:pt x="137308" y="124955"/>
                    <a:pt x="136866" y="127604"/>
                    <a:pt x="136425" y="129811"/>
                  </a:cubicBezTo>
                  <a:cubicBezTo>
                    <a:pt x="133776" y="142615"/>
                    <a:pt x="123621" y="151004"/>
                    <a:pt x="111259" y="151445"/>
                  </a:cubicBezTo>
                  <a:cubicBezTo>
                    <a:pt x="104637" y="151445"/>
                    <a:pt x="98456" y="151445"/>
                    <a:pt x="91833" y="151445"/>
                  </a:cubicBezTo>
                  <a:cubicBezTo>
                    <a:pt x="88743" y="151445"/>
                    <a:pt x="86535" y="152328"/>
                    <a:pt x="85210" y="155419"/>
                  </a:cubicBezTo>
                  <a:cubicBezTo>
                    <a:pt x="81678" y="161158"/>
                    <a:pt x="78147" y="166898"/>
                    <a:pt x="74614" y="172637"/>
                  </a:cubicBezTo>
                  <a:cubicBezTo>
                    <a:pt x="71083" y="178818"/>
                    <a:pt x="65784" y="178818"/>
                    <a:pt x="62252" y="172637"/>
                  </a:cubicBezTo>
                  <a:cubicBezTo>
                    <a:pt x="58720" y="166898"/>
                    <a:pt x="55188" y="161600"/>
                    <a:pt x="52098" y="155860"/>
                  </a:cubicBezTo>
                  <a:cubicBezTo>
                    <a:pt x="50332" y="152770"/>
                    <a:pt x="48565" y="151445"/>
                    <a:pt x="45034" y="151445"/>
                  </a:cubicBezTo>
                  <a:cubicBezTo>
                    <a:pt x="38853" y="151886"/>
                    <a:pt x="32671" y="151445"/>
                    <a:pt x="26490" y="151445"/>
                  </a:cubicBezTo>
                  <a:cubicBezTo>
                    <a:pt x="11038" y="151445"/>
                    <a:pt x="0" y="139525"/>
                    <a:pt x="0" y="122747"/>
                  </a:cubicBezTo>
                  <a:cubicBezTo>
                    <a:pt x="0" y="110385"/>
                    <a:pt x="0" y="97582"/>
                    <a:pt x="0" y="85219"/>
                  </a:cubicBezTo>
                  <a:cubicBezTo>
                    <a:pt x="0" y="68884"/>
                    <a:pt x="10596" y="56963"/>
                    <a:pt x="26049" y="56963"/>
                  </a:cubicBezTo>
                  <a:cubicBezTo>
                    <a:pt x="56513" y="56963"/>
                    <a:pt x="86977" y="56963"/>
                    <a:pt x="117440" y="57404"/>
                  </a:cubicBezTo>
                  <a:cubicBezTo>
                    <a:pt x="117882" y="57404"/>
                    <a:pt x="118323" y="57404"/>
                    <a:pt x="119206" y="56963"/>
                  </a:cubicBezTo>
                  <a:cubicBezTo>
                    <a:pt x="119206" y="50782"/>
                    <a:pt x="119648" y="45043"/>
                    <a:pt x="119206" y="38862"/>
                  </a:cubicBezTo>
                  <a:cubicBezTo>
                    <a:pt x="117882" y="15462"/>
                    <a:pt x="135101" y="-432"/>
                    <a:pt x="155410" y="9"/>
                  </a:cubicBezTo>
                  <a:cubicBezTo>
                    <a:pt x="192938" y="892"/>
                    <a:pt x="230907" y="9"/>
                    <a:pt x="268435" y="9"/>
                  </a:cubicBezTo>
                  <a:cubicBezTo>
                    <a:pt x="290068" y="9"/>
                    <a:pt x="303755" y="14579"/>
                    <a:pt x="303755" y="38420"/>
                  </a:cubicBezTo>
                  <a:cubicBezTo>
                    <a:pt x="302430" y="44159"/>
                    <a:pt x="302430" y="50341"/>
                    <a:pt x="302430" y="5608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5" name="Freeform 74">
              <a:extLst>
                <a:ext uri="{FF2B5EF4-FFF2-40B4-BE49-F238E27FC236}">
                  <a16:creationId xmlns:a16="http://schemas.microsoft.com/office/drawing/2014/main" id="{7EDDBB4F-9EA9-D66C-AE38-5938E2BB9EC7}"/>
                </a:ext>
              </a:extLst>
            </p:cNvPr>
            <p:cNvSpPr/>
            <p:nvPr/>
          </p:nvSpPr>
          <p:spPr>
            <a:xfrm>
              <a:off x="6517954" y="4940381"/>
              <a:ext cx="11037" cy="8494"/>
            </a:xfrm>
            <a:custGeom>
              <a:avLst/>
              <a:gdLst>
                <a:gd name="connsiteX0" fmla="*/ 11038 w 11037"/>
                <a:gd name="connsiteY0" fmla="*/ 4464 h 8494"/>
                <a:gd name="connsiteX1" fmla="*/ 4415 w 11037"/>
                <a:gd name="connsiteY1" fmla="*/ 8437 h 8494"/>
                <a:gd name="connsiteX2" fmla="*/ 0 w 11037"/>
                <a:gd name="connsiteY2" fmla="*/ 4022 h 8494"/>
                <a:gd name="connsiteX3" fmla="*/ 4415 w 11037"/>
                <a:gd name="connsiteY3" fmla="*/ 49 h 8494"/>
                <a:gd name="connsiteX4" fmla="*/ 11038 w 11037"/>
                <a:gd name="connsiteY4" fmla="*/ 4464 h 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37" h="8494">
                  <a:moveTo>
                    <a:pt x="11038" y="4464"/>
                  </a:moveTo>
                  <a:cubicBezTo>
                    <a:pt x="7947" y="6671"/>
                    <a:pt x="6181" y="8879"/>
                    <a:pt x="4415" y="8437"/>
                  </a:cubicBezTo>
                  <a:cubicBezTo>
                    <a:pt x="3090" y="8437"/>
                    <a:pt x="1324" y="5788"/>
                    <a:pt x="0" y="4022"/>
                  </a:cubicBezTo>
                  <a:cubicBezTo>
                    <a:pt x="1324" y="2698"/>
                    <a:pt x="3090" y="49"/>
                    <a:pt x="4415" y="49"/>
                  </a:cubicBezTo>
                  <a:cubicBezTo>
                    <a:pt x="6623" y="-393"/>
                    <a:pt x="8388" y="2256"/>
                    <a:pt x="11038" y="4464"/>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6" name="Freeform 75">
              <a:extLst>
                <a:ext uri="{FF2B5EF4-FFF2-40B4-BE49-F238E27FC236}">
                  <a16:creationId xmlns:a16="http://schemas.microsoft.com/office/drawing/2014/main" id="{DA9F57E3-8422-A4A8-34B7-9C6AB5048CC9}"/>
                </a:ext>
              </a:extLst>
            </p:cNvPr>
            <p:cNvSpPr/>
            <p:nvPr/>
          </p:nvSpPr>
          <p:spPr>
            <a:xfrm>
              <a:off x="6518395" y="4916833"/>
              <a:ext cx="8446" cy="8584"/>
            </a:xfrm>
            <a:custGeom>
              <a:avLst/>
              <a:gdLst>
                <a:gd name="connsiteX0" fmla="*/ 5298 w 8446"/>
                <a:gd name="connsiteY0" fmla="*/ 196 h 8584"/>
                <a:gd name="connsiteX1" fmla="*/ 8389 w 8446"/>
                <a:gd name="connsiteY1" fmla="*/ 4611 h 8584"/>
                <a:gd name="connsiteX2" fmla="*/ 3974 w 8446"/>
                <a:gd name="connsiteY2" fmla="*/ 8585 h 8584"/>
                <a:gd name="connsiteX3" fmla="*/ 0 w 8446"/>
                <a:gd name="connsiteY3" fmla="*/ 4611 h 8584"/>
                <a:gd name="connsiteX4" fmla="*/ 3090 w 8446"/>
                <a:gd name="connsiteY4" fmla="*/ 196 h 8584"/>
                <a:gd name="connsiteX5" fmla="*/ 5298 w 8446"/>
                <a:gd name="connsiteY5" fmla="*/ 196 h 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 h="8584">
                  <a:moveTo>
                    <a:pt x="5298" y="196"/>
                  </a:moveTo>
                  <a:cubicBezTo>
                    <a:pt x="6623" y="1962"/>
                    <a:pt x="8830" y="3287"/>
                    <a:pt x="8389" y="4611"/>
                  </a:cubicBezTo>
                  <a:cubicBezTo>
                    <a:pt x="7947" y="5936"/>
                    <a:pt x="5739" y="8585"/>
                    <a:pt x="3974" y="8585"/>
                  </a:cubicBezTo>
                  <a:cubicBezTo>
                    <a:pt x="2649" y="8585"/>
                    <a:pt x="0" y="5936"/>
                    <a:pt x="0" y="4611"/>
                  </a:cubicBezTo>
                  <a:cubicBezTo>
                    <a:pt x="0" y="3287"/>
                    <a:pt x="2208" y="1521"/>
                    <a:pt x="3090" y="196"/>
                  </a:cubicBezTo>
                  <a:cubicBezTo>
                    <a:pt x="3974" y="-245"/>
                    <a:pt x="4856" y="196"/>
                    <a:pt x="5298" y="196"/>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7" name="Freeform 76">
              <a:extLst>
                <a:ext uri="{FF2B5EF4-FFF2-40B4-BE49-F238E27FC236}">
                  <a16:creationId xmlns:a16="http://schemas.microsoft.com/office/drawing/2014/main" id="{C189B88F-F5C1-A88F-C41F-4C89AEA8BBB1}"/>
                </a:ext>
              </a:extLst>
            </p:cNvPr>
            <p:cNvSpPr/>
            <p:nvPr/>
          </p:nvSpPr>
          <p:spPr>
            <a:xfrm>
              <a:off x="6518395" y="4965595"/>
              <a:ext cx="8388" cy="8388"/>
            </a:xfrm>
            <a:custGeom>
              <a:avLst/>
              <a:gdLst>
                <a:gd name="connsiteX0" fmla="*/ 3090 w 8388"/>
                <a:gd name="connsiteY0" fmla="*/ 8389 h 8388"/>
                <a:gd name="connsiteX1" fmla="*/ 0 w 8388"/>
                <a:gd name="connsiteY1" fmla="*/ 3532 h 8388"/>
                <a:gd name="connsiteX2" fmla="*/ 4415 w 8388"/>
                <a:gd name="connsiteY2" fmla="*/ 0 h 8388"/>
                <a:gd name="connsiteX3" fmla="*/ 8389 w 8388"/>
                <a:gd name="connsiteY3" fmla="*/ 3974 h 8388"/>
                <a:gd name="connsiteX4" fmla="*/ 4856 w 8388"/>
                <a:gd name="connsiteY4" fmla="*/ 8389 h 8388"/>
                <a:gd name="connsiteX5" fmla="*/ 3090 w 8388"/>
                <a:gd name="connsiteY5" fmla="*/ 8389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 h="8388">
                  <a:moveTo>
                    <a:pt x="3090" y="8389"/>
                  </a:moveTo>
                  <a:cubicBezTo>
                    <a:pt x="2208" y="6623"/>
                    <a:pt x="0" y="4857"/>
                    <a:pt x="0" y="3532"/>
                  </a:cubicBezTo>
                  <a:cubicBezTo>
                    <a:pt x="441" y="2208"/>
                    <a:pt x="3090" y="0"/>
                    <a:pt x="4415" y="0"/>
                  </a:cubicBezTo>
                  <a:cubicBezTo>
                    <a:pt x="6181" y="0"/>
                    <a:pt x="8389" y="2208"/>
                    <a:pt x="8389" y="3974"/>
                  </a:cubicBezTo>
                  <a:cubicBezTo>
                    <a:pt x="8389" y="5298"/>
                    <a:pt x="6181" y="7064"/>
                    <a:pt x="4856" y="8389"/>
                  </a:cubicBezTo>
                  <a:cubicBezTo>
                    <a:pt x="4415" y="8389"/>
                    <a:pt x="3974" y="8389"/>
                    <a:pt x="3090" y="838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8" name="Freeform 77">
              <a:extLst>
                <a:ext uri="{FF2B5EF4-FFF2-40B4-BE49-F238E27FC236}">
                  <a16:creationId xmlns:a16="http://schemas.microsoft.com/office/drawing/2014/main" id="{61A68695-640F-410F-3030-4393C63DF444}"/>
                </a:ext>
              </a:extLst>
            </p:cNvPr>
            <p:cNvSpPr/>
            <p:nvPr/>
          </p:nvSpPr>
          <p:spPr>
            <a:xfrm>
              <a:off x="6518395" y="4989387"/>
              <a:ext cx="8830" cy="10645"/>
            </a:xfrm>
            <a:custGeom>
              <a:avLst/>
              <a:gdLst>
                <a:gd name="connsiteX0" fmla="*/ 3974 w 8830"/>
                <a:gd name="connsiteY0" fmla="*/ 10645 h 10645"/>
                <a:gd name="connsiteX1" fmla="*/ 0 w 8830"/>
                <a:gd name="connsiteY1" fmla="*/ 4022 h 10645"/>
                <a:gd name="connsiteX2" fmla="*/ 4415 w 8830"/>
                <a:gd name="connsiteY2" fmla="*/ 49 h 10645"/>
                <a:gd name="connsiteX3" fmla="*/ 8830 w 8830"/>
                <a:gd name="connsiteY3" fmla="*/ 4464 h 10645"/>
                <a:gd name="connsiteX4" fmla="*/ 3974 w 8830"/>
                <a:gd name="connsiteY4" fmla="*/ 1064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0" h="10645">
                  <a:moveTo>
                    <a:pt x="3974" y="10645"/>
                  </a:moveTo>
                  <a:cubicBezTo>
                    <a:pt x="2208" y="7555"/>
                    <a:pt x="0" y="5347"/>
                    <a:pt x="0" y="4022"/>
                  </a:cubicBezTo>
                  <a:cubicBezTo>
                    <a:pt x="441" y="2256"/>
                    <a:pt x="2649" y="-393"/>
                    <a:pt x="4415" y="49"/>
                  </a:cubicBezTo>
                  <a:cubicBezTo>
                    <a:pt x="6181" y="49"/>
                    <a:pt x="8389" y="2698"/>
                    <a:pt x="8830" y="4464"/>
                  </a:cubicBezTo>
                  <a:cubicBezTo>
                    <a:pt x="8830" y="5789"/>
                    <a:pt x="6181" y="7555"/>
                    <a:pt x="3974" y="1064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9" name="Freeform 78">
              <a:extLst>
                <a:ext uri="{FF2B5EF4-FFF2-40B4-BE49-F238E27FC236}">
                  <a16:creationId xmlns:a16="http://schemas.microsoft.com/office/drawing/2014/main" id="{310B01A1-279D-B339-D9C2-4C062EC2FE19}"/>
                </a:ext>
              </a:extLst>
            </p:cNvPr>
            <p:cNvSpPr/>
            <p:nvPr/>
          </p:nvSpPr>
          <p:spPr>
            <a:xfrm>
              <a:off x="6672038" y="4916809"/>
              <a:ext cx="21248" cy="10571"/>
            </a:xfrm>
            <a:custGeom>
              <a:avLst/>
              <a:gdLst>
                <a:gd name="connsiteX0" fmla="*/ 10596 w 21248"/>
                <a:gd name="connsiteY0" fmla="*/ 10375 h 10571"/>
                <a:gd name="connsiteX1" fmla="*/ 4415 w 21248"/>
                <a:gd name="connsiteY1" fmla="*/ 10375 h 10571"/>
                <a:gd name="connsiteX2" fmla="*/ 0 w 21248"/>
                <a:gd name="connsiteY2" fmla="*/ 5519 h 10571"/>
                <a:gd name="connsiteX3" fmla="*/ 3974 w 21248"/>
                <a:gd name="connsiteY3" fmla="*/ 662 h 10571"/>
                <a:gd name="connsiteX4" fmla="*/ 16777 w 21248"/>
                <a:gd name="connsiteY4" fmla="*/ 662 h 10571"/>
                <a:gd name="connsiteX5" fmla="*/ 21192 w 21248"/>
                <a:gd name="connsiteY5" fmla="*/ 5519 h 10571"/>
                <a:gd name="connsiteX6" fmla="*/ 16777 w 21248"/>
                <a:gd name="connsiteY6" fmla="*/ 10375 h 10571"/>
                <a:gd name="connsiteX7" fmla="*/ 10596 w 21248"/>
                <a:gd name="connsiteY7" fmla="*/ 10375 h 1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48" h="10571">
                  <a:moveTo>
                    <a:pt x="10596" y="10375"/>
                  </a:moveTo>
                  <a:cubicBezTo>
                    <a:pt x="8830" y="10375"/>
                    <a:pt x="6181" y="10817"/>
                    <a:pt x="4415" y="10375"/>
                  </a:cubicBezTo>
                  <a:cubicBezTo>
                    <a:pt x="2649" y="9493"/>
                    <a:pt x="0" y="7285"/>
                    <a:pt x="0" y="5519"/>
                  </a:cubicBezTo>
                  <a:cubicBezTo>
                    <a:pt x="0" y="3753"/>
                    <a:pt x="2649" y="1104"/>
                    <a:pt x="3974" y="662"/>
                  </a:cubicBezTo>
                  <a:cubicBezTo>
                    <a:pt x="8389" y="-221"/>
                    <a:pt x="12804" y="-221"/>
                    <a:pt x="16777" y="662"/>
                  </a:cubicBezTo>
                  <a:cubicBezTo>
                    <a:pt x="18543" y="662"/>
                    <a:pt x="20751" y="3311"/>
                    <a:pt x="21192" y="5519"/>
                  </a:cubicBezTo>
                  <a:cubicBezTo>
                    <a:pt x="21634" y="8609"/>
                    <a:pt x="19426" y="10375"/>
                    <a:pt x="16777" y="10375"/>
                  </a:cubicBezTo>
                  <a:cubicBezTo>
                    <a:pt x="14570" y="10375"/>
                    <a:pt x="12362" y="10375"/>
                    <a:pt x="10596" y="1037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0" name="Freeform 79">
              <a:extLst>
                <a:ext uri="{FF2B5EF4-FFF2-40B4-BE49-F238E27FC236}">
                  <a16:creationId xmlns:a16="http://schemas.microsoft.com/office/drawing/2014/main" id="{E68D19FA-C227-AF75-BA38-BF233579987A}"/>
                </a:ext>
              </a:extLst>
            </p:cNvPr>
            <p:cNvSpPr/>
            <p:nvPr/>
          </p:nvSpPr>
          <p:spPr>
            <a:xfrm>
              <a:off x="6646372" y="4820782"/>
              <a:ext cx="38587" cy="12582"/>
            </a:xfrm>
            <a:custGeom>
              <a:avLst/>
              <a:gdLst>
                <a:gd name="connsiteX0" fmla="*/ 12863 w 38587"/>
                <a:gd name="connsiteY0" fmla="*/ 0 h 12582"/>
                <a:gd name="connsiteX1" fmla="*/ 26108 w 38587"/>
                <a:gd name="connsiteY1" fmla="*/ 883 h 12582"/>
                <a:gd name="connsiteX2" fmla="*/ 37145 w 38587"/>
                <a:gd name="connsiteY2" fmla="*/ 4856 h 12582"/>
                <a:gd name="connsiteX3" fmla="*/ 38470 w 38587"/>
                <a:gd name="connsiteY3" fmla="*/ 9271 h 12582"/>
                <a:gd name="connsiteX4" fmla="*/ 34938 w 38587"/>
                <a:gd name="connsiteY4" fmla="*/ 12362 h 12582"/>
                <a:gd name="connsiteX5" fmla="*/ 30964 w 38587"/>
                <a:gd name="connsiteY5" fmla="*/ 11479 h 12582"/>
                <a:gd name="connsiteX6" fmla="*/ 23017 w 38587"/>
                <a:gd name="connsiteY6" fmla="*/ 11479 h 12582"/>
                <a:gd name="connsiteX7" fmla="*/ 16836 w 38587"/>
                <a:gd name="connsiteY7" fmla="*/ 11479 h 12582"/>
                <a:gd name="connsiteX8" fmla="*/ 7123 w 38587"/>
                <a:gd name="connsiteY8" fmla="*/ 11920 h 12582"/>
                <a:gd name="connsiteX9" fmla="*/ 1825 w 38587"/>
                <a:gd name="connsiteY9" fmla="*/ 11920 h 12582"/>
                <a:gd name="connsiteX10" fmla="*/ 1825 w 38587"/>
                <a:gd name="connsiteY10" fmla="*/ 5298 h 12582"/>
                <a:gd name="connsiteX11" fmla="*/ 12863 w 38587"/>
                <a:gd name="connsiteY11" fmla="*/ 0 h 1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7" h="12582">
                  <a:moveTo>
                    <a:pt x="12863" y="0"/>
                  </a:moveTo>
                  <a:cubicBezTo>
                    <a:pt x="17278" y="3974"/>
                    <a:pt x="21693" y="1324"/>
                    <a:pt x="26108" y="883"/>
                  </a:cubicBezTo>
                  <a:cubicBezTo>
                    <a:pt x="29640" y="883"/>
                    <a:pt x="33613" y="3090"/>
                    <a:pt x="37145" y="4856"/>
                  </a:cubicBezTo>
                  <a:cubicBezTo>
                    <a:pt x="38028" y="5298"/>
                    <a:pt x="38911" y="7947"/>
                    <a:pt x="38470" y="9271"/>
                  </a:cubicBezTo>
                  <a:cubicBezTo>
                    <a:pt x="38028" y="10596"/>
                    <a:pt x="36262" y="11920"/>
                    <a:pt x="34938" y="12362"/>
                  </a:cubicBezTo>
                  <a:cubicBezTo>
                    <a:pt x="33613" y="12804"/>
                    <a:pt x="32288" y="11920"/>
                    <a:pt x="30964" y="11479"/>
                  </a:cubicBezTo>
                  <a:cubicBezTo>
                    <a:pt x="28315" y="10154"/>
                    <a:pt x="26108" y="9271"/>
                    <a:pt x="23017" y="11479"/>
                  </a:cubicBezTo>
                  <a:cubicBezTo>
                    <a:pt x="21251" y="12362"/>
                    <a:pt x="18161" y="12804"/>
                    <a:pt x="16836" y="11479"/>
                  </a:cubicBezTo>
                  <a:cubicBezTo>
                    <a:pt x="13304" y="9271"/>
                    <a:pt x="10655" y="10596"/>
                    <a:pt x="7123" y="11920"/>
                  </a:cubicBezTo>
                  <a:cubicBezTo>
                    <a:pt x="5357" y="12804"/>
                    <a:pt x="3149" y="12804"/>
                    <a:pt x="1825" y="11920"/>
                  </a:cubicBezTo>
                  <a:cubicBezTo>
                    <a:pt x="-382" y="10154"/>
                    <a:pt x="-824" y="7064"/>
                    <a:pt x="1825" y="5298"/>
                  </a:cubicBezTo>
                  <a:cubicBezTo>
                    <a:pt x="4915" y="3090"/>
                    <a:pt x="8889" y="1766"/>
                    <a:pt x="12863"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1D98CF84-0D49-42EA-1327-34193C715328}"/>
                </a:ext>
              </a:extLst>
            </p:cNvPr>
            <p:cNvSpPr/>
            <p:nvPr/>
          </p:nvSpPr>
          <p:spPr>
            <a:xfrm>
              <a:off x="6469388" y="4579721"/>
              <a:ext cx="104194" cy="8388"/>
            </a:xfrm>
            <a:custGeom>
              <a:avLst/>
              <a:gdLst>
                <a:gd name="connsiteX0" fmla="*/ 52097 w 104194"/>
                <a:gd name="connsiteY0" fmla="*/ 8388 h 8388"/>
                <a:gd name="connsiteX1" fmla="*/ 6181 w 104194"/>
                <a:gd name="connsiteY1" fmla="*/ 8388 h 8388"/>
                <a:gd name="connsiteX2" fmla="*/ 0 w 104194"/>
                <a:gd name="connsiteY2" fmla="*/ 4415 h 8388"/>
                <a:gd name="connsiteX3" fmla="*/ 5739 w 104194"/>
                <a:gd name="connsiteY3" fmla="*/ 441 h 8388"/>
                <a:gd name="connsiteX4" fmla="*/ 98014 w 104194"/>
                <a:gd name="connsiteY4" fmla="*/ 0 h 8388"/>
                <a:gd name="connsiteX5" fmla="*/ 104195 w 104194"/>
                <a:gd name="connsiteY5" fmla="*/ 3973 h 8388"/>
                <a:gd name="connsiteX6" fmla="*/ 98455 w 104194"/>
                <a:gd name="connsiteY6" fmla="*/ 7947 h 8388"/>
                <a:gd name="connsiteX7" fmla="*/ 52097 w 104194"/>
                <a:gd name="connsiteY7" fmla="*/ 8388 h 8388"/>
                <a:gd name="connsiteX8" fmla="*/ 52097 w 104194"/>
                <a:gd name="connsiteY8" fmla="*/ 8388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94" h="8388">
                  <a:moveTo>
                    <a:pt x="52097" y="8388"/>
                  </a:moveTo>
                  <a:cubicBezTo>
                    <a:pt x="36645" y="8388"/>
                    <a:pt x="21633" y="8388"/>
                    <a:pt x="6181" y="8388"/>
                  </a:cubicBezTo>
                  <a:cubicBezTo>
                    <a:pt x="3090" y="8388"/>
                    <a:pt x="0" y="7947"/>
                    <a:pt x="0" y="4415"/>
                  </a:cubicBezTo>
                  <a:cubicBezTo>
                    <a:pt x="0" y="883"/>
                    <a:pt x="3090" y="441"/>
                    <a:pt x="5739" y="441"/>
                  </a:cubicBezTo>
                  <a:cubicBezTo>
                    <a:pt x="36645" y="441"/>
                    <a:pt x="67550" y="441"/>
                    <a:pt x="98014" y="0"/>
                  </a:cubicBezTo>
                  <a:cubicBezTo>
                    <a:pt x="101104" y="0"/>
                    <a:pt x="104195" y="441"/>
                    <a:pt x="104195" y="3973"/>
                  </a:cubicBezTo>
                  <a:cubicBezTo>
                    <a:pt x="104195" y="7505"/>
                    <a:pt x="101104" y="7947"/>
                    <a:pt x="98455" y="7947"/>
                  </a:cubicBezTo>
                  <a:cubicBezTo>
                    <a:pt x="83002" y="8388"/>
                    <a:pt x="67550" y="8388"/>
                    <a:pt x="52097" y="8388"/>
                  </a:cubicBezTo>
                  <a:cubicBezTo>
                    <a:pt x="52097" y="8388"/>
                    <a:pt x="52097" y="8388"/>
                    <a:pt x="52097" y="838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2" name="Freeform 81">
              <a:extLst>
                <a:ext uri="{FF2B5EF4-FFF2-40B4-BE49-F238E27FC236}">
                  <a16:creationId xmlns:a16="http://schemas.microsoft.com/office/drawing/2014/main" id="{30C49552-3985-1BA0-7957-23793D5E7921}"/>
                </a:ext>
              </a:extLst>
            </p:cNvPr>
            <p:cNvSpPr/>
            <p:nvPr/>
          </p:nvSpPr>
          <p:spPr>
            <a:xfrm>
              <a:off x="6468946" y="4628617"/>
              <a:ext cx="104636" cy="10816"/>
            </a:xfrm>
            <a:custGeom>
              <a:avLst/>
              <a:gdLst>
                <a:gd name="connsiteX0" fmla="*/ 52098 w 104636"/>
                <a:gd name="connsiteY0" fmla="*/ 10707 h 10816"/>
                <a:gd name="connsiteX1" fmla="*/ 7064 w 104636"/>
                <a:gd name="connsiteY1" fmla="*/ 10707 h 10816"/>
                <a:gd name="connsiteX2" fmla="*/ 3091 w 104636"/>
                <a:gd name="connsiteY2" fmla="*/ 10265 h 10816"/>
                <a:gd name="connsiteX3" fmla="*/ 0 w 104636"/>
                <a:gd name="connsiteY3" fmla="*/ 5408 h 10816"/>
                <a:gd name="connsiteX4" fmla="*/ 3091 w 104636"/>
                <a:gd name="connsiteY4" fmla="*/ 552 h 10816"/>
                <a:gd name="connsiteX5" fmla="*/ 6623 w 104636"/>
                <a:gd name="connsiteY5" fmla="*/ 110 h 10816"/>
                <a:gd name="connsiteX6" fmla="*/ 97131 w 104636"/>
                <a:gd name="connsiteY6" fmla="*/ 110 h 10816"/>
                <a:gd name="connsiteX7" fmla="*/ 98014 w 104636"/>
                <a:gd name="connsiteY7" fmla="*/ 110 h 10816"/>
                <a:gd name="connsiteX8" fmla="*/ 104637 w 104636"/>
                <a:gd name="connsiteY8" fmla="*/ 4967 h 10816"/>
                <a:gd name="connsiteX9" fmla="*/ 98014 w 104636"/>
                <a:gd name="connsiteY9" fmla="*/ 9823 h 10816"/>
                <a:gd name="connsiteX10" fmla="*/ 52098 w 104636"/>
                <a:gd name="connsiteY10" fmla="*/ 9823 h 10816"/>
                <a:gd name="connsiteX11" fmla="*/ 52098 w 104636"/>
                <a:gd name="connsiteY11" fmla="*/ 10707 h 10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636" h="10816">
                  <a:moveTo>
                    <a:pt x="52098" y="10707"/>
                  </a:moveTo>
                  <a:cubicBezTo>
                    <a:pt x="37086" y="10707"/>
                    <a:pt x="22075" y="10707"/>
                    <a:pt x="7064" y="10707"/>
                  </a:cubicBezTo>
                  <a:cubicBezTo>
                    <a:pt x="5740" y="10707"/>
                    <a:pt x="3974" y="11148"/>
                    <a:pt x="3091" y="10265"/>
                  </a:cubicBezTo>
                  <a:cubicBezTo>
                    <a:pt x="1766" y="8940"/>
                    <a:pt x="0" y="7174"/>
                    <a:pt x="0" y="5408"/>
                  </a:cubicBezTo>
                  <a:cubicBezTo>
                    <a:pt x="0" y="3642"/>
                    <a:pt x="1766" y="1876"/>
                    <a:pt x="3091" y="552"/>
                  </a:cubicBezTo>
                  <a:cubicBezTo>
                    <a:pt x="3974" y="-331"/>
                    <a:pt x="5298" y="110"/>
                    <a:pt x="6623" y="110"/>
                  </a:cubicBezTo>
                  <a:cubicBezTo>
                    <a:pt x="36645" y="110"/>
                    <a:pt x="67109" y="110"/>
                    <a:pt x="97131" y="110"/>
                  </a:cubicBezTo>
                  <a:cubicBezTo>
                    <a:pt x="97573" y="110"/>
                    <a:pt x="97573" y="110"/>
                    <a:pt x="98014" y="110"/>
                  </a:cubicBezTo>
                  <a:cubicBezTo>
                    <a:pt x="101105" y="110"/>
                    <a:pt x="104637" y="110"/>
                    <a:pt x="104637" y="4967"/>
                  </a:cubicBezTo>
                  <a:cubicBezTo>
                    <a:pt x="104637" y="9823"/>
                    <a:pt x="101105" y="9823"/>
                    <a:pt x="98014" y="9823"/>
                  </a:cubicBezTo>
                  <a:cubicBezTo>
                    <a:pt x="83003" y="9823"/>
                    <a:pt x="67550" y="9823"/>
                    <a:pt x="52098" y="9823"/>
                  </a:cubicBezTo>
                  <a:cubicBezTo>
                    <a:pt x="52098" y="10707"/>
                    <a:pt x="52098" y="10707"/>
                    <a:pt x="52098" y="10707"/>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3" name="Freeform 82">
              <a:extLst>
                <a:ext uri="{FF2B5EF4-FFF2-40B4-BE49-F238E27FC236}">
                  <a16:creationId xmlns:a16="http://schemas.microsoft.com/office/drawing/2014/main" id="{75A2730C-15F0-D901-CF9B-51E190A56011}"/>
                </a:ext>
              </a:extLst>
            </p:cNvPr>
            <p:cNvSpPr/>
            <p:nvPr/>
          </p:nvSpPr>
          <p:spPr>
            <a:xfrm>
              <a:off x="6469830" y="4603120"/>
              <a:ext cx="104312" cy="10596"/>
            </a:xfrm>
            <a:custGeom>
              <a:avLst/>
              <a:gdLst>
                <a:gd name="connsiteX0" fmla="*/ 52097 w 104312"/>
                <a:gd name="connsiteY0" fmla="*/ 0 h 10596"/>
                <a:gd name="connsiteX1" fmla="*/ 97572 w 104312"/>
                <a:gd name="connsiteY1" fmla="*/ 0 h 10596"/>
                <a:gd name="connsiteX2" fmla="*/ 102870 w 104312"/>
                <a:gd name="connsiteY2" fmla="*/ 1766 h 10596"/>
                <a:gd name="connsiteX3" fmla="*/ 104195 w 104312"/>
                <a:gd name="connsiteY3" fmla="*/ 6623 h 10596"/>
                <a:gd name="connsiteX4" fmla="*/ 99780 w 104312"/>
                <a:gd name="connsiteY4" fmla="*/ 10155 h 10596"/>
                <a:gd name="connsiteX5" fmla="*/ 75497 w 104312"/>
                <a:gd name="connsiteY5" fmla="*/ 10155 h 10596"/>
                <a:gd name="connsiteX6" fmla="*/ 8389 w 104312"/>
                <a:gd name="connsiteY6" fmla="*/ 10596 h 10596"/>
                <a:gd name="connsiteX7" fmla="*/ 5298 w 104312"/>
                <a:gd name="connsiteY7" fmla="*/ 10596 h 10596"/>
                <a:gd name="connsiteX8" fmla="*/ 0 w 104312"/>
                <a:gd name="connsiteY8" fmla="*/ 5298 h 10596"/>
                <a:gd name="connsiteX9" fmla="*/ 5298 w 104312"/>
                <a:gd name="connsiteY9" fmla="*/ 0 h 10596"/>
                <a:gd name="connsiteX10" fmla="*/ 52097 w 104312"/>
                <a:gd name="connsiteY10" fmla="*/ 0 h 10596"/>
                <a:gd name="connsiteX11" fmla="*/ 52097 w 104312"/>
                <a:gd name="connsiteY11" fmla="*/ 0 h 1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312" h="10596">
                  <a:moveTo>
                    <a:pt x="52097" y="0"/>
                  </a:moveTo>
                  <a:cubicBezTo>
                    <a:pt x="67108" y="0"/>
                    <a:pt x="82120" y="0"/>
                    <a:pt x="97572" y="0"/>
                  </a:cubicBezTo>
                  <a:cubicBezTo>
                    <a:pt x="99338" y="0"/>
                    <a:pt x="101546" y="441"/>
                    <a:pt x="102870" y="1766"/>
                  </a:cubicBezTo>
                  <a:cubicBezTo>
                    <a:pt x="103753" y="2649"/>
                    <a:pt x="104636" y="5740"/>
                    <a:pt x="104195" y="6623"/>
                  </a:cubicBezTo>
                  <a:cubicBezTo>
                    <a:pt x="103312" y="8389"/>
                    <a:pt x="101105" y="10155"/>
                    <a:pt x="99780" y="10155"/>
                  </a:cubicBezTo>
                  <a:cubicBezTo>
                    <a:pt x="91833" y="10596"/>
                    <a:pt x="83444" y="10155"/>
                    <a:pt x="75497" y="10155"/>
                  </a:cubicBezTo>
                  <a:cubicBezTo>
                    <a:pt x="53422" y="10155"/>
                    <a:pt x="30905" y="10155"/>
                    <a:pt x="8389" y="10596"/>
                  </a:cubicBezTo>
                  <a:cubicBezTo>
                    <a:pt x="7505" y="10596"/>
                    <a:pt x="6623" y="10596"/>
                    <a:pt x="5298" y="10596"/>
                  </a:cubicBezTo>
                  <a:cubicBezTo>
                    <a:pt x="2208" y="10596"/>
                    <a:pt x="0" y="9713"/>
                    <a:pt x="0" y="5298"/>
                  </a:cubicBezTo>
                  <a:cubicBezTo>
                    <a:pt x="0" y="883"/>
                    <a:pt x="2649" y="0"/>
                    <a:pt x="5298" y="0"/>
                  </a:cubicBezTo>
                  <a:cubicBezTo>
                    <a:pt x="20750" y="441"/>
                    <a:pt x="36203" y="441"/>
                    <a:pt x="52097" y="0"/>
                  </a:cubicBezTo>
                  <a:cubicBezTo>
                    <a:pt x="52097" y="441"/>
                    <a:pt x="52097" y="0"/>
                    <a:pt x="52097"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nvGrpSpPr>
          <p:cNvPr id="84" name="Group 83">
            <a:extLst>
              <a:ext uri="{FF2B5EF4-FFF2-40B4-BE49-F238E27FC236}">
                <a16:creationId xmlns:a16="http://schemas.microsoft.com/office/drawing/2014/main" id="{D25B1E8E-A9DC-83ED-39D1-3A5898D2736E}"/>
              </a:ext>
            </a:extLst>
          </p:cNvPr>
          <p:cNvGrpSpPr/>
          <p:nvPr/>
        </p:nvGrpSpPr>
        <p:grpSpPr>
          <a:xfrm>
            <a:off x="4048569" y="711913"/>
            <a:ext cx="1919062" cy="1927343"/>
            <a:chOff x="1093675" y="2484814"/>
            <a:chExt cx="2961160" cy="2973937"/>
          </a:xfrm>
        </p:grpSpPr>
        <p:sp>
          <p:nvSpPr>
            <p:cNvPr id="85" name="Freeform 84">
              <a:extLst>
                <a:ext uri="{FF2B5EF4-FFF2-40B4-BE49-F238E27FC236}">
                  <a16:creationId xmlns:a16="http://schemas.microsoft.com/office/drawing/2014/main" id="{2666D8C1-67CA-6111-D424-6EBBC5A3D8D1}"/>
                </a:ext>
              </a:extLst>
            </p:cNvPr>
            <p:cNvSpPr/>
            <p:nvPr/>
          </p:nvSpPr>
          <p:spPr>
            <a:xfrm rot="10800000">
              <a:off x="1093675" y="3017160"/>
              <a:ext cx="2912240" cy="45689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C2C47AB5-C20B-7F83-391D-6D389958A922}"/>
                </a:ext>
              </a:extLst>
            </p:cNvPr>
            <p:cNvGrpSpPr/>
            <p:nvPr/>
          </p:nvGrpSpPr>
          <p:grpSpPr>
            <a:xfrm>
              <a:off x="1226198" y="2484814"/>
              <a:ext cx="2828637" cy="2973937"/>
              <a:chOff x="7601607" y="4218616"/>
              <a:chExt cx="2411035" cy="2534880"/>
            </a:xfrm>
          </p:grpSpPr>
          <p:sp>
            <p:nvSpPr>
              <p:cNvPr id="87" name="TextBox 86">
                <a:extLst>
                  <a:ext uri="{FF2B5EF4-FFF2-40B4-BE49-F238E27FC236}">
                    <a16:creationId xmlns:a16="http://schemas.microsoft.com/office/drawing/2014/main" id="{1043E9AA-1050-7A5E-0741-AC00A67F5B1D}"/>
                  </a:ext>
                </a:extLst>
              </p:cNvPr>
              <p:cNvSpPr txBox="1"/>
              <p:nvPr/>
            </p:nvSpPr>
            <p:spPr>
              <a:xfrm>
                <a:off x="7608307" y="4218616"/>
                <a:ext cx="1452855" cy="445215"/>
              </a:xfrm>
              <a:prstGeom prst="rect">
                <a:avLst/>
              </a:prstGeom>
              <a:noFill/>
            </p:spPr>
            <p:txBody>
              <a:bodyPr wrap="non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1</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88" name="TextBox 87">
                <a:extLst>
                  <a:ext uri="{FF2B5EF4-FFF2-40B4-BE49-F238E27FC236}">
                    <a16:creationId xmlns:a16="http://schemas.microsoft.com/office/drawing/2014/main" id="{F37431B4-D359-2AAF-83C9-CE9E5EF3EBF6}"/>
                  </a:ext>
                </a:extLst>
              </p:cNvPr>
              <p:cNvSpPr txBox="1"/>
              <p:nvPr/>
            </p:nvSpPr>
            <p:spPr>
              <a:xfrm>
                <a:off x="7642196" y="4696841"/>
                <a:ext cx="2370446"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Introduction: Diversities Reviving European Enterprises </a:t>
                </a:r>
              </a:p>
            </p:txBody>
          </p:sp>
          <p:sp>
            <p:nvSpPr>
              <p:cNvPr id="89" name="TextBox 88">
                <a:extLst>
                  <a:ext uri="{FF2B5EF4-FFF2-40B4-BE49-F238E27FC236}">
                    <a16:creationId xmlns:a16="http://schemas.microsoft.com/office/drawing/2014/main" id="{6E39176C-C6B1-88C9-90F6-86CEB87990E5}"/>
                  </a:ext>
                </a:extLst>
              </p:cNvPr>
              <p:cNvSpPr txBox="1"/>
              <p:nvPr/>
            </p:nvSpPr>
            <p:spPr>
              <a:xfrm>
                <a:off x="7601607" y="5113366"/>
                <a:ext cx="2328046" cy="164013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Overview and definitions of D&amp;I in SMEs. 12 Dimensions of Diversity. Learning key competencies for business case delivery.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Why D&amp;I Matters for SMEs.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Building D&amp;I Competencies for SMEs. </a:t>
                </a:r>
              </a:p>
              <a:p>
                <a:pPr>
                  <a:lnSpc>
                    <a:spcPts val="891"/>
                  </a:lnSpc>
                  <a:buClr>
                    <a:srgbClr val="F15B2A"/>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0" name="Group 89">
            <a:extLst>
              <a:ext uri="{FF2B5EF4-FFF2-40B4-BE49-F238E27FC236}">
                <a16:creationId xmlns:a16="http://schemas.microsoft.com/office/drawing/2014/main" id="{9D71A481-5EA7-1B19-56C7-CBC288E3DB98}"/>
              </a:ext>
            </a:extLst>
          </p:cNvPr>
          <p:cNvGrpSpPr/>
          <p:nvPr/>
        </p:nvGrpSpPr>
        <p:grpSpPr>
          <a:xfrm>
            <a:off x="6651749" y="723054"/>
            <a:ext cx="2014073" cy="2267978"/>
            <a:chOff x="4098066" y="997019"/>
            <a:chExt cx="2977579" cy="3352950"/>
          </a:xfrm>
        </p:grpSpPr>
        <p:sp>
          <p:nvSpPr>
            <p:cNvPr id="91" name="Freeform 90">
              <a:extLst>
                <a:ext uri="{FF2B5EF4-FFF2-40B4-BE49-F238E27FC236}">
                  <a16:creationId xmlns:a16="http://schemas.microsoft.com/office/drawing/2014/main" id="{6BCEDEA0-828E-68E5-289A-AD03F5957D45}"/>
                </a:ext>
              </a:extLst>
            </p:cNvPr>
            <p:cNvSpPr/>
            <p:nvPr/>
          </p:nvSpPr>
          <p:spPr>
            <a:xfrm rot="10800000">
              <a:off x="4098066" y="1498832"/>
              <a:ext cx="24513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2" name="Group 91">
              <a:extLst>
                <a:ext uri="{FF2B5EF4-FFF2-40B4-BE49-F238E27FC236}">
                  <a16:creationId xmlns:a16="http://schemas.microsoft.com/office/drawing/2014/main" id="{41B92135-9220-B5F3-FBAE-F49C080DD45D}"/>
                </a:ext>
              </a:extLst>
            </p:cNvPr>
            <p:cNvGrpSpPr/>
            <p:nvPr/>
          </p:nvGrpSpPr>
          <p:grpSpPr>
            <a:xfrm>
              <a:off x="4212817" y="997019"/>
              <a:ext cx="2862828" cy="3352950"/>
              <a:chOff x="7590733" y="4225939"/>
              <a:chExt cx="2546867" cy="2982893"/>
            </a:xfrm>
          </p:grpSpPr>
          <p:sp>
            <p:nvSpPr>
              <p:cNvPr id="93" name="TextBox 92">
                <a:extLst>
                  <a:ext uri="{FF2B5EF4-FFF2-40B4-BE49-F238E27FC236}">
                    <a16:creationId xmlns:a16="http://schemas.microsoft.com/office/drawing/2014/main" id="{540F73DE-212F-A7AF-9535-932EFE67CB51}"/>
                  </a:ext>
                </a:extLst>
              </p:cNvPr>
              <p:cNvSpPr txBox="1"/>
              <p:nvPr/>
            </p:nvSpPr>
            <p:spPr>
              <a:xfrm>
                <a:off x="7590733" y="4225939"/>
                <a:ext cx="207868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2</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94" name="TextBox 93">
                <a:extLst>
                  <a:ext uri="{FF2B5EF4-FFF2-40B4-BE49-F238E27FC236}">
                    <a16:creationId xmlns:a16="http://schemas.microsoft.com/office/drawing/2014/main" id="{E1011ACA-F30D-64F4-E03F-55F974D16D52}"/>
                  </a:ext>
                </a:extLst>
              </p:cNvPr>
              <p:cNvSpPr txBox="1"/>
              <p:nvPr/>
            </p:nvSpPr>
            <p:spPr>
              <a:xfrm>
                <a:off x="7617977" y="4721357"/>
                <a:ext cx="2008307"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Leadership Skills</a:t>
                </a:r>
              </a:p>
            </p:txBody>
          </p:sp>
          <p:sp>
            <p:nvSpPr>
              <p:cNvPr id="95" name="TextBox 94">
                <a:extLst>
                  <a:ext uri="{FF2B5EF4-FFF2-40B4-BE49-F238E27FC236}">
                    <a16:creationId xmlns:a16="http://schemas.microsoft.com/office/drawing/2014/main" id="{74BB4D31-AA64-3F6F-BD6A-50E1D9086524}"/>
                  </a:ext>
                </a:extLst>
              </p:cNvPr>
              <p:cNvSpPr txBox="1"/>
              <p:nvPr/>
            </p:nvSpPr>
            <p:spPr>
              <a:xfrm>
                <a:off x="7601606" y="5113365"/>
                <a:ext cx="2535994" cy="2095467"/>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Develop inclusive leadership skills (e.g., Bias awareness and mitigation). Tap into the power of neurodiversity. </a:t>
                </a:r>
                <a:r>
                  <a:rPr lang="en-US" sz="875" dirty="0">
                    <a:ln/>
                    <a:solidFill>
                      <a:srgbClr val="083F59"/>
                    </a:solidFill>
                    <a:latin typeface="Calibri" panose="020F0502020204030204" pitchFamily="34" charset="0"/>
                    <a:cs typeface="Calibri" panose="020F0502020204030204" pitchFamily="34" charset="0"/>
                    <a:sym typeface="Avenir-Black"/>
                    <a:rtl val="0"/>
                  </a:rPr>
                  <a:t>Measure impact and build resilience.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Prepare for Inclusive Change Through Leadership.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Unlock Inclusive Leadership &amp; Neurodiversity.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Measure Leadership Impact &amp; Build Resilience.</a:t>
                </a:r>
              </a:p>
              <a:p>
                <a:pPr marL="115981" indent="-115981">
                  <a:lnSpc>
                    <a:spcPts val="891"/>
                  </a:lnSpc>
                  <a:buClr>
                    <a:srgbClr val="F15B2A"/>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6" name="Group 95">
            <a:extLst>
              <a:ext uri="{FF2B5EF4-FFF2-40B4-BE49-F238E27FC236}">
                <a16:creationId xmlns:a16="http://schemas.microsoft.com/office/drawing/2014/main" id="{60D86360-6381-E9AD-F9BF-5A72A3BA2762}"/>
              </a:ext>
            </a:extLst>
          </p:cNvPr>
          <p:cNvGrpSpPr/>
          <p:nvPr/>
        </p:nvGrpSpPr>
        <p:grpSpPr>
          <a:xfrm>
            <a:off x="8987465" y="714941"/>
            <a:ext cx="2462179" cy="2745281"/>
            <a:chOff x="4098065" y="973802"/>
            <a:chExt cx="3640051" cy="4058587"/>
          </a:xfrm>
        </p:grpSpPr>
        <p:sp>
          <p:nvSpPr>
            <p:cNvPr id="97" name="Freeform 96">
              <a:extLst>
                <a:ext uri="{FF2B5EF4-FFF2-40B4-BE49-F238E27FC236}">
                  <a16:creationId xmlns:a16="http://schemas.microsoft.com/office/drawing/2014/main" id="{793CBB64-DCCD-B21F-9C91-9C2026C3ADF5}"/>
                </a:ext>
              </a:extLst>
            </p:cNvPr>
            <p:cNvSpPr/>
            <p:nvPr/>
          </p:nvSpPr>
          <p:spPr>
            <a:xfrm rot="10800000">
              <a:off x="4098065" y="1498832"/>
              <a:ext cx="231215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8" name="Group 97">
              <a:extLst>
                <a:ext uri="{FF2B5EF4-FFF2-40B4-BE49-F238E27FC236}">
                  <a16:creationId xmlns:a16="http://schemas.microsoft.com/office/drawing/2014/main" id="{36788966-825E-C8A7-9177-58B7031080E2}"/>
                </a:ext>
              </a:extLst>
            </p:cNvPr>
            <p:cNvGrpSpPr/>
            <p:nvPr/>
          </p:nvGrpSpPr>
          <p:grpSpPr>
            <a:xfrm>
              <a:off x="4225037" y="973802"/>
              <a:ext cx="3513079" cy="4058587"/>
              <a:chOff x="7601604" y="4205289"/>
              <a:chExt cx="3125352" cy="3610655"/>
            </a:xfrm>
          </p:grpSpPr>
          <p:sp>
            <p:nvSpPr>
              <p:cNvPr id="99" name="TextBox 98">
                <a:extLst>
                  <a:ext uri="{FF2B5EF4-FFF2-40B4-BE49-F238E27FC236}">
                    <a16:creationId xmlns:a16="http://schemas.microsoft.com/office/drawing/2014/main" id="{C01C1E62-AC50-1C97-9D92-35BE516DD1B4}"/>
                  </a:ext>
                </a:extLst>
              </p:cNvPr>
              <p:cNvSpPr txBox="1"/>
              <p:nvPr/>
            </p:nvSpPr>
            <p:spPr>
              <a:xfrm>
                <a:off x="7603769" y="4205289"/>
                <a:ext cx="2469606"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3</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100" name="TextBox 99">
                <a:extLst>
                  <a:ext uri="{FF2B5EF4-FFF2-40B4-BE49-F238E27FC236}">
                    <a16:creationId xmlns:a16="http://schemas.microsoft.com/office/drawing/2014/main" id="{A553BCCC-7B1C-0F2E-ABA4-7C9C73C63E67}"/>
                  </a:ext>
                </a:extLst>
              </p:cNvPr>
              <p:cNvSpPr txBox="1"/>
              <p:nvPr/>
            </p:nvSpPr>
            <p:spPr>
              <a:xfrm>
                <a:off x="7642198" y="4689513"/>
                <a:ext cx="1893324"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Talent Management for SMEs </a:t>
                </a:r>
              </a:p>
            </p:txBody>
          </p:sp>
          <p:sp>
            <p:nvSpPr>
              <p:cNvPr id="101" name="TextBox 100">
                <a:extLst>
                  <a:ext uri="{FF2B5EF4-FFF2-40B4-BE49-F238E27FC236}">
                    <a16:creationId xmlns:a16="http://schemas.microsoft.com/office/drawing/2014/main" id="{FF6A4789-9490-B70C-314B-4C7EC401FD99}"/>
                  </a:ext>
                </a:extLst>
              </p:cNvPr>
              <p:cNvSpPr txBox="1"/>
              <p:nvPr/>
            </p:nvSpPr>
            <p:spPr>
              <a:xfrm>
                <a:off x="7601604" y="5113364"/>
                <a:ext cx="3125352" cy="270258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Inclusive advertising, recruitment and retention. Performance management and leadership succession planning.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Attracting, Developing, and Retaining Diverse Talent.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Creating Inclusive Job Descriptions &amp; Adverts.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Inclusive Selection, Interviewing, and Offer Strategies.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Employee Talent Development and Retention.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Performance Management and Feedback.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6: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Succession Planning and Leadership Development.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102" name="Freeform 101">
            <a:extLst>
              <a:ext uri="{FF2B5EF4-FFF2-40B4-BE49-F238E27FC236}">
                <a16:creationId xmlns:a16="http://schemas.microsoft.com/office/drawing/2014/main" id="{91A38EBF-B024-FDCA-216F-79A630F3AB94}"/>
              </a:ext>
            </a:extLst>
          </p:cNvPr>
          <p:cNvSpPr/>
          <p:nvPr/>
        </p:nvSpPr>
        <p:spPr>
          <a:xfrm rot="13947310">
            <a:off x="11351709" y="1620350"/>
            <a:ext cx="408946"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103" name="Group 102">
            <a:extLst>
              <a:ext uri="{FF2B5EF4-FFF2-40B4-BE49-F238E27FC236}">
                <a16:creationId xmlns:a16="http://schemas.microsoft.com/office/drawing/2014/main" id="{D76426E7-8D51-24D4-075A-0B1CFDD0B32E}"/>
              </a:ext>
            </a:extLst>
          </p:cNvPr>
          <p:cNvGrpSpPr/>
          <p:nvPr/>
        </p:nvGrpSpPr>
        <p:grpSpPr>
          <a:xfrm>
            <a:off x="11389928" y="1544120"/>
            <a:ext cx="262509" cy="353897"/>
            <a:chOff x="5050571" y="2097309"/>
            <a:chExt cx="2121206" cy="2859671"/>
          </a:xfrm>
          <a:solidFill>
            <a:srgbClr val="083F59"/>
          </a:solidFill>
        </p:grpSpPr>
        <p:sp>
          <p:nvSpPr>
            <p:cNvPr id="104" name="Freeform 103">
              <a:extLst>
                <a:ext uri="{FF2B5EF4-FFF2-40B4-BE49-F238E27FC236}">
                  <a16:creationId xmlns:a16="http://schemas.microsoft.com/office/drawing/2014/main" id="{11A72C54-71A4-BD5F-B61A-F4729C6C1A14}"/>
                </a:ext>
              </a:extLst>
            </p:cNvPr>
            <p:cNvSpPr/>
            <p:nvPr/>
          </p:nvSpPr>
          <p:spPr>
            <a:xfrm>
              <a:off x="5050571" y="2097309"/>
              <a:ext cx="2121206" cy="2859671"/>
            </a:xfrm>
            <a:custGeom>
              <a:avLst/>
              <a:gdLst>
                <a:gd name="connsiteX0" fmla="*/ 1671143 w 2121206"/>
                <a:gd name="connsiteY0" fmla="*/ 1615947 h 2859671"/>
                <a:gd name="connsiteX1" fmla="*/ 2069520 w 2121206"/>
                <a:gd name="connsiteY1" fmla="*/ 1959661 h 2859671"/>
                <a:gd name="connsiteX2" fmla="*/ 2120845 w 2121206"/>
                <a:gd name="connsiteY2" fmla="*/ 2208080 h 2859671"/>
                <a:gd name="connsiteX3" fmla="*/ 2120845 w 2121206"/>
                <a:gd name="connsiteY3" fmla="*/ 2808359 h 2859671"/>
                <a:gd name="connsiteX4" fmla="*/ 2068705 w 2121206"/>
                <a:gd name="connsiteY4" fmla="*/ 2859672 h 2859671"/>
                <a:gd name="connsiteX5" fmla="*/ 1144861 w 2121206"/>
                <a:gd name="connsiteY5" fmla="*/ 2859672 h 2859671"/>
                <a:gd name="connsiteX6" fmla="*/ 401060 w 2121206"/>
                <a:gd name="connsiteY6" fmla="*/ 2859672 h 2859671"/>
                <a:gd name="connsiteX7" fmla="*/ 54007 w 2121206"/>
                <a:gd name="connsiteY7" fmla="*/ 2859672 h 2859671"/>
                <a:gd name="connsiteX8" fmla="*/ 1053 w 2121206"/>
                <a:gd name="connsiteY8" fmla="*/ 2805916 h 2859671"/>
                <a:gd name="connsiteX9" fmla="*/ 238 w 2121206"/>
                <a:gd name="connsiteY9" fmla="*/ 2242289 h 2859671"/>
                <a:gd name="connsiteX10" fmla="*/ 449126 w 2121206"/>
                <a:gd name="connsiteY10" fmla="*/ 1615947 h 2859671"/>
                <a:gd name="connsiteX11" fmla="*/ 428759 w 2121206"/>
                <a:gd name="connsiteY11" fmla="*/ 1602101 h 2859671"/>
                <a:gd name="connsiteX12" fmla="*/ 223460 w 2121206"/>
                <a:gd name="connsiteY12" fmla="*/ 1361826 h 2859671"/>
                <a:gd name="connsiteX13" fmla="*/ 247085 w 2121206"/>
                <a:gd name="connsiteY13" fmla="*/ 1300740 h 2859671"/>
                <a:gd name="connsiteX14" fmla="*/ 520817 w 2121206"/>
                <a:gd name="connsiteY14" fmla="*/ 1024627 h 2859671"/>
                <a:gd name="connsiteX15" fmla="*/ 536296 w 2121206"/>
                <a:gd name="connsiteY15" fmla="*/ 937477 h 2859671"/>
                <a:gd name="connsiteX16" fmla="*/ 682938 w 2121206"/>
                <a:gd name="connsiteY16" fmla="*/ 413760 h 2859671"/>
                <a:gd name="connsiteX17" fmla="*/ 796179 w 2121206"/>
                <a:gd name="connsiteY17" fmla="*/ 303804 h 2859671"/>
                <a:gd name="connsiteX18" fmla="*/ 814101 w 2121206"/>
                <a:gd name="connsiteY18" fmla="*/ 266338 h 2859671"/>
                <a:gd name="connsiteX19" fmla="*/ 1060949 w 2121206"/>
                <a:gd name="connsiteY19" fmla="*/ 0 h 2859671"/>
                <a:gd name="connsiteX20" fmla="*/ 1310240 w 2121206"/>
                <a:gd name="connsiteY20" fmla="*/ 268781 h 2859671"/>
                <a:gd name="connsiteX21" fmla="*/ 1321646 w 2121206"/>
                <a:gd name="connsiteY21" fmla="*/ 298918 h 2859671"/>
                <a:gd name="connsiteX22" fmla="*/ 1586416 w 2121206"/>
                <a:gd name="connsiteY22" fmla="*/ 884535 h 2859671"/>
                <a:gd name="connsiteX23" fmla="*/ 1688251 w 2121206"/>
                <a:gd name="connsiteY23" fmla="*/ 1155760 h 2859671"/>
                <a:gd name="connsiteX24" fmla="*/ 1872368 w 2121206"/>
                <a:gd name="connsiteY24" fmla="*/ 1299111 h 2859671"/>
                <a:gd name="connsiteX25" fmla="*/ 1897623 w 2121206"/>
                <a:gd name="connsiteY25" fmla="*/ 1366713 h 2859671"/>
                <a:gd name="connsiteX26" fmla="*/ 1689880 w 2121206"/>
                <a:gd name="connsiteY26" fmla="*/ 1604544 h 2859671"/>
                <a:gd name="connsiteX27" fmla="*/ 1671143 w 2121206"/>
                <a:gd name="connsiteY27" fmla="*/ 1615947 h 2859671"/>
                <a:gd name="connsiteX28" fmla="*/ 563995 w 2121206"/>
                <a:gd name="connsiteY28" fmla="*/ 1666445 h 2859671"/>
                <a:gd name="connsiteX29" fmla="*/ 507782 w 2121206"/>
                <a:gd name="connsiteY29" fmla="*/ 1672147 h 2859671"/>
                <a:gd name="connsiteX30" fmla="*/ 66227 w 2121206"/>
                <a:gd name="connsiteY30" fmla="*/ 2202379 h 2859671"/>
                <a:gd name="connsiteX31" fmla="*/ 66227 w 2121206"/>
                <a:gd name="connsiteY31" fmla="*/ 2766820 h 2859671"/>
                <a:gd name="connsiteX32" fmla="*/ 67856 w 2121206"/>
                <a:gd name="connsiteY32" fmla="*/ 2793698 h 2859671"/>
                <a:gd name="connsiteX33" fmla="*/ 316333 w 2121206"/>
                <a:gd name="connsiteY33" fmla="*/ 2793698 h 2859671"/>
                <a:gd name="connsiteX34" fmla="*/ 316333 w 2121206"/>
                <a:gd name="connsiteY34" fmla="*/ 2757861 h 2859671"/>
                <a:gd name="connsiteX35" fmla="*/ 316333 w 2121206"/>
                <a:gd name="connsiteY35" fmla="*/ 2318851 h 2859671"/>
                <a:gd name="connsiteX36" fmla="*/ 317962 w 2121206"/>
                <a:gd name="connsiteY36" fmla="*/ 2291973 h 2859671"/>
                <a:gd name="connsiteX37" fmla="*/ 348106 w 2121206"/>
                <a:gd name="connsiteY37" fmla="*/ 2264280 h 2859671"/>
                <a:gd name="connsiteX38" fmla="*/ 380693 w 2121206"/>
                <a:gd name="connsiteY38" fmla="*/ 2288715 h 2859671"/>
                <a:gd name="connsiteX39" fmla="*/ 383137 w 2121206"/>
                <a:gd name="connsiteY39" fmla="*/ 2318851 h 2859671"/>
                <a:gd name="connsiteX40" fmla="*/ 383137 w 2121206"/>
                <a:gd name="connsiteY40" fmla="*/ 2761119 h 2859671"/>
                <a:gd name="connsiteX41" fmla="*/ 384766 w 2121206"/>
                <a:gd name="connsiteY41" fmla="*/ 2793698 h 2859671"/>
                <a:gd name="connsiteX42" fmla="*/ 987628 w 2121206"/>
                <a:gd name="connsiteY42" fmla="*/ 2793698 h 2859671"/>
                <a:gd name="connsiteX43" fmla="*/ 963187 w 2121206"/>
                <a:gd name="connsiteY43" fmla="*/ 2764377 h 2859671"/>
                <a:gd name="connsiteX44" fmla="*/ 603100 w 2121206"/>
                <a:gd name="connsiteY44" fmla="*/ 2346544 h 2859671"/>
                <a:gd name="connsiteX45" fmla="*/ 577845 w 2121206"/>
                <a:gd name="connsiteY45" fmla="*/ 2169800 h 2859671"/>
                <a:gd name="connsiteX46" fmla="*/ 631613 w 2121206"/>
                <a:gd name="connsiteY46" fmla="*/ 2050884 h 2859671"/>
                <a:gd name="connsiteX47" fmla="*/ 498006 w 2121206"/>
                <a:gd name="connsiteY47" fmla="*/ 1975951 h 2859671"/>
                <a:gd name="connsiteX48" fmla="*/ 474381 w 2121206"/>
                <a:gd name="connsiteY48" fmla="*/ 1914050 h 2859671"/>
                <a:gd name="connsiteX49" fmla="*/ 524076 w 2121206"/>
                <a:gd name="connsiteY49" fmla="*/ 1776401 h 2859671"/>
                <a:gd name="connsiteX50" fmla="*/ 563995 w 2121206"/>
                <a:gd name="connsiteY50" fmla="*/ 1666445 h 2859671"/>
                <a:gd name="connsiteX51" fmla="*/ 1557088 w 2121206"/>
                <a:gd name="connsiteY51" fmla="*/ 1666445 h 2859671"/>
                <a:gd name="connsiteX52" fmla="*/ 1644258 w 2121206"/>
                <a:gd name="connsiteY52" fmla="*/ 1906720 h 2859671"/>
                <a:gd name="connsiteX53" fmla="*/ 1619003 w 2121206"/>
                <a:gd name="connsiteY53" fmla="*/ 1977580 h 2859671"/>
                <a:gd name="connsiteX54" fmla="*/ 1490284 w 2121206"/>
                <a:gd name="connsiteY54" fmla="*/ 2050070 h 2859671"/>
                <a:gd name="connsiteX55" fmla="*/ 1570123 w 2121206"/>
                <a:gd name="connsiteY55" fmla="*/ 2222742 h 2859671"/>
                <a:gd name="connsiteX56" fmla="*/ 1558717 w 2121206"/>
                <a:gd name="connsiteY56" fmla="*/ 2301747 h 2859671"/>
                <a:gd name="connsiteX57" fmla="*/ 1160339 w 2121206"/>
                <a:gd name="connsiteY57" fmla="*/ 2762748 h 2859671"/>
                <a:gd name="connsiteX58" fmla="*/ 1135899 w 2121206"/>
                <a:gd name="connsiteY58" fmla="*/ 2792884 h 2859671"/>
                <a:gd name="connsiteX59" fmla="*/ 1740390 w 2121206"/>
                <a:gd name="connsiteY59" fmla="*/ 2792884 h 2859671"/>
                <a:gd name="connsiteX60" fmla="*/ 1740390 w 2121206"/>
                <a:gd name="connsiteY60" fmla="*/ 2757861 h 2859671"/>
                <a:gd name="connsiteX61" fmla="*/ 1740390 w 2121206"/>
                <a:gd name="connsiteY61" fmla="*/ 2324553 h 2859671"/>
                <a:gd name="connsiteX62" fmla="*/ 1742020 w 2121206"/>
                <a:gd name="connsiteY62" fmla="*/ 2291973 h 2859671"/>
                <a:gd name="connsiteX63" fmla="*/ 1773792 w 2121206"/>
                <a:gd name="connsiteY63" fmla="*/ 2263466 h 2859671"/>
                <a:gd name="connsiteX64" fmla="*/ 1805565 w 2121206"/>
                <a:gd name="connsiteY64" fmla="*/ 2292788 h 2859671"/>
                <a:gd name="connsiteX65" fmla="*/ 1806379 w 2121206"/>
                <a:gd name="connsiteY65" fmla="*/ 2316408 h 2859671"/>
                <a:gd name="connsiteX66" fmla="*/ 1806379 w 2121206"/>
                <a:gd name="connsiteY66" fmla="*/ 2758676 h 2859671"/>
                <a:gd name="connsiteX67" fmla="*/ 1806379 w 2121206"/>
                <a:gd name="connsiteY67" fmla="*/ 2792884 h 2859671"/>
                <a:gd name="connsiteX68" fmla="*/ 2054856 w 2121206"/>
                <a:gd name="connsiteY68" fmla="*/ 2792884 h 2859671"/>
                <a:gd name="connsiteX69" fmla="*/ 2056485 w 2121206"/>
                <a:gd name="connsiteY69" fmla="*/ 2770078 h 2859671"/>
                <a:gd name="connsiteX70" fmla="*/ 2055671 w 2121206"/>
                <a:gd name="connsiteY70" fmla="*/ 2193420 h 2859671"/>
                <a:gd name="connsiteX71" fmla="*/ 1820229 w 2121206"/>
                <a:gd name="connsiteY71" fmla="*/ 1754410 h 2859671"/>
                <a:gd name="connsiteX72" fmla="*/ 1557088 w 2121206"/>
                <a:gd name="connsiteY72" fmla="*/ 1666445 h 2859671"/>
                <a:gd name="connsiteX73" fmla="*/ 1525315 w 2121206"/>
                <a:gd name="connsiteY73" fmla="*/ 839739 h 2859671"/>
                <a:gd name="connsiteX74" fmla="*/ 1216552 w 2121206"/>
                <a:gd name="connsiteY74" fmla="*/ 663809 h 2859671"/>
                <a:gd name="connsiteX75" fmla="*/ 936303 w 2121206"/>
                <a:gd name="connsiteY75" fmla="*/ 841367 h 2859671"/>
                <a:gd name="connsiteX76" fmla="*/ 600656 w 2121206"/>
                <a:gd name="connsiteY76" fmla="*/ 837295 h 2859671"/>
                <a:gd name="connsiteX77" fmla="*/ 598212 w 2121206"/>
                <a:gd name="connsiteY77" fmla="*/ 854399 h 2859671"/>
                <a:gd name="connsiteX78" fmla="*/ 779885 w 2121206"/>
                <a:gd name="connsiteY78" fmla="*/ 1321102 h 2859671"/>
                <a:gd name="connsiteX79" fmla="*/ 1273580 w 2121206"/>
                <a:gd name="connsiteY79" fmla="*/ 1375672 h 2859671"/>
                <a:gd name="connsiteX80" fmla="*/ 1525315 w 2121206"/>
                <a:gd name="connsiteY80" fmla="*/ 839739 h 2859671"/>
                <a:gd name="connsiteX81" fmla="*/ 541184 w 2121206"/>
                <a:gd name="connsiteY81" fmla="*/ 1923824 h 2859671"/>
                <a:gd name="connsiteX82" fmla="*/ 678865 w 2121206"/>
                <a:gd name="connsiteY82" fmla="*/ 2001200 h 2859671"/>
                <a:gd name="connsiteX83" fmla="*/ 699232 w 2121206"/>
                <a:gd name="connsiteY83" fmla="*/ 2063101 h 2859671"/>
                <a:gd name="connsiteX84" fmla="*/ 622652 w 2121206"/>
                <a:gd name="connsiteY84" fmla="*/ 2229257 h 2859671"/>
                <a:gd name="connsiteX85" fmla="*/ 628355 w 2121206"/>
                <a:gd name="connsiteY85" fmla="*/ 2277312 h 2859671"/>
                <a:gd name="connsiteX86" fmla="*/ 1038952 w 2121206"/>
                <a:gd name="connsiteY86" fmla="*/ 2752160 h 2859671"/>
                <a:gd name="connsiteX87" fmla="*/ 1060134 w 2121206"/>
                <a:gd name="connsiteY87" fmla="*/ 2774965 h 2859671"/>
                <a:gd name="connsiteX88" fmla="*/ 1068281 w 2121206"/>
                <a:gd name="connsiteY88" fmla="*/ 2769264 h 2859671"/>
                <a:gd name="connsiteX89" fmla="*/ 1500060 w 2121206"/>
                <a:gd name="connsiteY89" fmla="*/ 2268353 h 2859671"/>
                <a:gd name="connsiteX90" fmla="*/ 1502504 w 2121206"/>
                <a:gd name="connsiteY90" fmla="*/ 2236588 h 2859671"/>
                <a:gd name="connsiteX91" fmla="*/ 1425925 w 2121206"/>
                <a:gd name="connsiteY91" fmla="*/ 2067174 h 2859671"/>
                <a:gd name="connsiteX92" fmla="*/ 1447106 w 2121206"/>
                <a:gd name="connsiteY92" fmla="*/ 1998757 h 2859671"/>
                <a:gd name="connsiteX93" fmla="*/ 1580713 w 2121206"/>
                <a:gd name="connsiteY93" fmla="*/ 1923009 h 2859671"/>
                <a:gd name="connsiteX94" fmla="*/ 1492728 w 2121206"/>
                <a:gd name="connsiteY94" fmla="*/ 1678663 h 2859671"/>
                <a:gd name="connsiteX95" fmla="*/ 1482137 w 2121206"/>
                <a:gd name="connsiteY95" fmla="*/ 1665631 h 2859671"/>
                <a:gd name="connsiteX96" fmla="*/ 1409631 w 2121206"/>
                <a:gd name="connsiteY96" fmla="*/ 1695767 h 2859671"/>
                <a:gd name="connsiteX97" fmla="*/ 1099239 w 2121206"/>
                <a:gd name="connsiteY97" fmla="*/ 2429622 h 2859671"/>
                <a:gd name="connsiteX98" fmla="*/ 1060949 w 2121206"/>
                <a:gd name="connsiteY98" fmla="*/ 2467088 h 2859671"/>
                <a:gd name="connsiteX99" fmla="*/ 1023474 w 2121206"/>
                <a:gd name="connsiteY99" fmla="*/ 2428807 h 2859671"/>
                <a:gd name="connsiteX100" fmla="*/ 720413 w 2121206"/>
                <a:gd name="connsiteY100" fmla="*/ 1714500 h 2859671"/>
                <a:gd name="connsiteX101" fmla="*/ 634058 w 2121206"/>
                <a:gd name="connsiteY101" fmla="*/ 1666445 h 2859671"/>
                <a:gd name="connsiteX102" fmla="*/ 541184 w 2121206"/>
                <a:gd name="connsiteY102" fmla="*/ 1923824 h 2859671"/>
                <a:gd name="connsiteX103" fmla="*/ 1517983 w 2121206"/>
                <a:gd name="connsiteY103" fmla="*/ 768878 h 2859671"/>
                <a:gd name="connsiteX104" fmla="*/ 1293132 w 2121206"/>
                <a:gd name="connsiteY104" fmla="*/ 361633 h 2859671"/>
                <a:gd name="connsiteX105" fmla="*/ 906975 w 2121206"/>
                <a:gd name="connsiteY105" fmla="*/ 316022 h 2859671"/>
                <a:gd name="connsiteX106" fmla="*/ 722857 w 2121206"/>
                <a:gd name="connsiteY106" fmla="*/ 466702 h 2859671"/>
                <a:gd name="connsiteX107" fmla="*/ 604729 w 2121206"/>
                <a:gd name="connsiteY107" fmla="*/ 768878 h 2859671"/>
                <a:gd name="connsiteX108" fmla="*/ 851577 w 2121206"/>
                <a:gd name="connsiteY108" fmla="*/ 788426 h 2859671"/>
                <a:gd name="connsiteX109" fmla="*/ 1191297 w 2121206"/>
                <a:gd name="connsiteY109" fmla="*/ 546522 h 2859671"/>
                <a:gd name="connsiteX110" fmla="*/ 1223070 w 2121206"/>
                <a:gd name="connsiteY110" fmla="*/ 525346 h 2859671"/>
                <a:gd name="connsiteX111" fmla="*/ 1251583 w 2121206"/>
                <a:gd name="connsiteY111" fmla="*/ 547337 h 2859671"/>
                <a:gd name="connsiteX112" fmla="*/ 1256472 w 2121206"/>
                <a:gd name="connsiteY112" fmla="*/ 570957 h 2859671"/>
                <a:gd name="connsiteX113" fmla="*/ 1517983 w 2121206"/>
                <a:gd name="connsiteY113" fmla="*/ 768878 h 2859671"/>
                <a:gd name="connsiteX114" fmla="*/ 785588 w 2121206"/>
                <a:gd name="connsiteY114" fmla="*/ 1414768 h 2859671"/>
                <a:gd name="connsiteX115" fmla="*/ 757074 w 2121206"/>
                <a:gd name="connsiteY115" fmla="*/ 1620019 h 2859671"/>
                <a:gd name="connsiteX116" fmla="*/ 762777 w 2121206"/>
                <a:gd name="connsiteY116" fmla="*/ 1646083 h 2859671"/>
                <a:gd name="connsiteX117" fmla="*/ 837727 w 2121206"/>
                <a:gd name="connsiteY117" fmla="*/ 1822013 h 2859671"/>
                <a:gd name="connsiteX118" fmla="*/ 868685 w 2121206"/>
                <a:gd name="connsiteY118" fmla="*/ 1841560 h 2859671"/>
                <a:gd name="connsiteX119" fmla="*/ 1252398 w 2121206"/>
                <a:gd name="connsiteY119" fmla="*/ 1843189 h 2859671"/>
                <a:gd name="connsiteX120" fmla="*/ 1285800 w 2121206"/>
                <a:gd name="connsiteY120" fmla="*/ 1820384 h 2859671"/>
                <a:gd name="connsiteX121" fmla="*/ 1352603 w 2121206"/>
                <a:gd name="connsiteY121" fmla="*/ 1664002 h 2859671"/>
                <a:gd name="connsiteX122" fmla="*/ 1360750 w 2121206"/>
                <a:gd name="connsiteY122" fmla="*/ 1593956 h 2859671"/>
                <a:gd name="connsiteX123" fmla="*/ 1337939 w 2121206"/>
                <a:gd name="connsiteY123" fmla="*/ 1413139 h 2859671"/>
                <a:gd name="connsiteX124" fmla="*/ 785588 w 2121206"/>
                <a:gd name="connsiteY124" fmla="*/ 1414768 h 2859671"/>
                <a:gd name="connsiteX125" fmla="*/ 1831634 w 2121206"/>
                <a:gd name="connsiteY125" fmla="*/ 1354496 h 2859671"/>
                <a:gd name="connsiteX126" fmla="*/ 1556273 w 2121206"/>
                <a:gd name="connsiteY126" fmla="*/ 1086529 h 2859671"/>
                <a:gd name="connsiteX127" fmla="*/ 1418592 w 2121206"/>
                <a:gd name="connsiteY127" fmla="*/ 1337392 h 2859671"/>
                <a:gd name="connsiteX128" fmla="*/ 1410446 w 2121206"/>
                <a:gd name="connsiteY128" fmla="*/ 1362641 h 2859671"/>
                <a:gd name="connsiteX129" fmla="*/ 1423481 w 2121206"/>
                <a:gd name="connsiteY129" fmla="*/ 1578480 h 2859671"/>
                <a:gd name="connsiteX130" fmla="*/ 1449550 w 2121206"/>
                <a:gd name="connsiteY130" fmla="*/ 1599657 h 2859671"/>
                <a:gd name="connsiteX131" fmla="*/ 1566864 w 2121206"/>
                <a:gd name="connsiteY131" fmla="*/ 1582553 h 2859671"/>
                <a:gd name="connsiteX132" fmla="*/ 1831634 w 2121206"/>
                <a:gd name="connsiteY132" fmla="*/ 1354496 h 2859671"/>
                <a:gd name="connsiteX133" fmla="*/ 563995 w 2121206"/>
                <a:gd name="connsiteY133" fmla="*/ 1088972 h 2859671"/>
                <a:gd name="connsiteX134" fmla="*/ 283746 w 2121206"/>
                <a:gd name="connsiteY134" fmla="*/ 1357754 h 2859671"/>
                <a:gd name="connsiteX135" fmla="*/ 373361 w 2121206"/>
                <a:gd name="connsiteY135" fmla="*/ 1479113 h 2859671"/>
                <a:gd name="connsiteX136" fmla="*/ 676421 w 2121206"/>
                <a:gd name="connsiteY136" fmla="*/ 1598842 h 2859671"/>
                <a:gd name="connsiteX137" fmla="*/ 700861 w 2121206"/>
                <a:gd name="connsiteY137" fmla="*/ 1571964 h 2859671"/>
                <a:gd name="connsiteX138" fmla="*/ 713081 w 2121206"/>
                <a:gd name="connsiteY138" fmla="*/ 1371600 h 2859671"/>
                <a:gd name="connsiteX139" fmla="*/ 696788 w 2121206"/>
                <a:gd name="connsiteY139" fmla="*/ 1328432 h 2859671"/>
                <a:gd name="connsiteX140" fmla="*/ 605544 w 2121206"/>
                <a:gd name="connsiteY140" fmla="*/ 1185082 h 2859671"/>
                <a:gd name="connsiteX141" fmla="*/ 563995 w 2121206"/>
                <a:gd name="connsiteY141" fmla="*/ 1088972 h 2859671"/>
                <a:gd name="connsiteX142" fmla="*/ 874388 w 2121206"/>
                <a:gd name="connsiteY142" fmla="*/ 1910792 h 2859671"/>
                <a:gd name="connsiteX143" fmla="*/ 1060949 w 2121206"/>
                <a:gd name="connsiteY143" fmla="*/ 2352245 h 2859671"/>
                <a:gd name="connsiteX144" fmla="*/ 1247510 w 2121206"/>
                <a:gd name="connsiteY144" fmla="*/ 1910792 h 2859671"/>
                <a:gd name="connsiteX145" fmla="*/ 874388 w 2121206"/>
                <a:gd name="connsiteY145" fmla="*/ 1910792 h 2859671"/>
                <a:gd name="connsiteX146" fmla="*/ 1243437 w 2121206"/>
                <a:gd name="connsiteY146" fmla="*/ 256564 h 2859671"/>
                <a:gd name="connsiteX147" fmla="*/ 1157081 w 2121206"/>
                <a:gd name="connsiteY147" fmla="*/ 95295 h 2859671"/>
                <a:gd name="connsiteX148" fmla="*/ 964002 w 2121206"/>
                <a:gd name="connsiteY148" fmla="*/ 95295 h 2859671"/>
                <a:gd name="connsiteX149" fmla="*/ 877646 w 2121206"/>
                <a:gd name="connsiteY149" fmla="*/ 256564 h 2859671"/>
                <a:gd name="connsiteX150" fmla="*/ 1243437 w 2121206"/>
                <a:gd name="connsiteY150" fmla="*/ 256564 h 28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21206" h="2859671">
                  <a:moveTo>
                    <a:pt x="1671143" y="1615947"/>
                  </a:moveTo>
                  <a:cubicBezTo>
                    <a:pt x="1858519" y="1672147"/>
                    <a:pt x="1990497" y="1785361"/>
                    <a:pt x="2069520" y="1959661"/>
                  </a:cubicBezTo>
                  <a:cubicBezTo>
                    <a:pt x="2105366" y="2038667"/>
                    <a:pt x="2120845" y="2122559"/>
                    <a:pt x="2120845" y="2208080"/>
                  </a:cubicBezTo>
                  <a:cubicBezTo>
                    <a:pt x="2121660" y="2408445"/>
                    <a:pt x="2120845" y="2608809"/>
                    <a:pt x="2120845" y="2808359"/>
                  </a:cubicBezTo>
                  <a:cubicBezTo>
                    <a:pt x="2120845" y="2850713"/>
                    <a:pt x="2111884" y="2859672"/>
                    <a:pt x="2068705" y="2859672"/>
                  </a:cubicBezTo>
                  <a:cubicBezTo>
                    <a:pt x="1760757" y="2859672"/>
                    <a:pt x="1452809" y="2859672"/>
                    <a:pt x="1144861" y="2859672"/>
                  </a:cubicBezTo>
                  <a:cubicBezTo>
                    <a:pt x="897199" y="2859672"/>
                    <a:pt x="649536" y="2859672"/>
                    <a:pt x="401060" y="2859672"/>
                  </a:cubicBezTo>
                  <a:cubicBezTo>
                    <a:pt x="285375" y="2859672"/>
                    <a:pt x="169691" y="2859672"/>
                    <a:pt x="54007" y="2859672"/>
                  </a:cubicBezTo>
                  <a:cubicBezTo>
                    <a:pt x="9199" y="2859672"/>
                    <a:pt x="1053" y="2851527"/>
                    <a:pt x="1053" y="2805916"/>
                  </a:cubicBezTo>
                  <a:cubicBezTo>
                    <a:pt x="1053" y="2617769"/>
                    <a:pt x="5126" y="2429622"/>
                    <a:pt x="238" y="2242289"/>
                  </a:cubicBezTo>
                  <a:cubicBezTo>
                    <a:pt x="-7909" y="1920566"/>
                    <a:pt x="194131" y="1685993"/>
                    <a:pt x="449126" y="1615947"/>
                  </a:cubicBezTo>
                  <a:cubicBezTo>
                    <a:pt x="440979" y="1610246"/>
                    <a:pt x="435276" y="1606173"/>
                    <a:pt x="428759" y="1602101"/>
                  </a:cubicBezTo>
                  <a:cubicBezTo>
                    <a:pt x="329368" y="1548344"/>
                    <a:pt x="262564" y="1466895"/>
                    <a:pt x="223460" y="1361826"/>
                  </a:cubicBezTo>
                  <a:cubicBezTo>
                    <a:pt x="210425" y="1326803"/>
                    <a:pt x="213684" y="1318658"/>
                    <a:pt x="247085" y="1300740"/>
                  </a:cubicBezTo>
                  <a:cubicBezTo>
                    <a:pt x="366843" y="1237209"/>
                    <a:pt x="464604" y="1150873"/>
                    <a:pt x="520817" y="1024627"/>
                  </a:cubicBezTo>
                  <a:cubicBezTo>
                    <a:pt x="533037" y="998564"/>
                    <a:pt x="538740" y="965984"/>
                    <a:pt x="536296" y="937477"/>
                  </a:cubicBezTo>
                  <a:cubicBezTo>
                    <a:pt x="522447" y="744443"/>
                    <a:pt x="561551" y="566885"/>
                    <a:pt x="682938" y="413760"/>
                  </a:cubicBezTo>
                  <a:cubicBezTo>
                    <a:pt x="715525" y="373036"/>
                    <a:pt x="757074" y="339642"/>
                    <a:pt x="796179" y="303804"/>
                  </a:cubicBezTo>
                  <a:cubicBezTo>
                    <a:pt x="808399" y="293216"/>
                    <a:pt x="815731" y="285071"/>
                    <a:pt x="814101" y="266338"/>
                  </a:cubicBezTo>
                  <a:cubicBezTo>
                    <a:pt x="801881" y="122988"/>
                    <a:pt x="916751" y="0"/>
                    <a:pt x="1060949" y="0"/>
                  </a:cubicBezTo>
                  <a:cubicBezTo>
                    <a:pt x="1206776" y="0"/>
                    <a:pt x="1320016" y="122988"/>
                    <a:pt x="1310240" y="268781"/>
                  </a:cubicBezTo>
                  <a:cubicBezTo>
                    <a:pt x="1309426" y="278555"/>
                    <a:pt x="1314314" y="293216"/>
                    <a:pt x="1321646" y="298918"/>
                  </a:cubicBezTo>
                  <a:cubicBezTo>
                    <a:pt x="1516354" y="446340"/>
                    <a:pt x="1597007" y="648334"/>
                    <a:pt x="1586416" y="884535"/>
                  </a:cubicBezTo>
                  <a:cubicBezTo>
                    <a:pt x="1580713" y="996935"/>
                    <a:pt x="1621447" y="1078384"/>
                    <a:pt x="1688251" y="1155760"/>
                  </a:cubicBezTo>
                  <a:cubicBezTo>
                    <a:pt x="1740390" y="1215218"/>
                    <a:pt x="1803121" y="1261644"/>
                    <a:pt x="1872368" y="1299111"/>
                  </a:cubicBezTo>
                  <a:cubicBezTo>
                    <a:pt x="1909843" y="1318658"/>
                    <a:pt x="1912287" y="1325989"/>
                    <a:pt x="1897623" y="1366713"/>
                  </a:cubicBezTo>
                  <a:cubicBezTo>
                    <a:pt x="1857704" y="1471782"/>
                    <a:pt x="1790086" y="1551602"/>
                    <a:pt x="1689880" y="1604544"/>
                  </a:cubicBezTo>
                  <a:cubicBezTo>
                    <a:pt x="1684992" y="1607802"/>
                    <a:pt x="1680919" y="1611060"/>
                    <a:pt x="1671143" y="1615947"/>
                  </a:cubicBezTo>
                  <a:close/>
                  <a:moveTo>
                    <a:pt x="563995" y="1666445"/>
                  </a:moveTo>
                  <a:cubicBezTo>
                    <a:pt x="541999" y="1668889"/>
                    <a:pt x="524891" y="1668889"/>
                    <a:pt x="507782" y="1672147"/>
                  </a:cubicBezTo>
                  <a:cubicBezTo>
                    <a:pt x="248715" y="1721830"/>
                    <a:pt x="67856" y="1938485"/>
                    <a:pt x="66227" y="2202379"/>
                  </a:cubicBezTo>
                  <a:cubicBezTo>
                    <a:pt x="65412" y="2390526"/>
                    <a:pt x="66227" y="2578673"/>
                    <a:pt x="66227" y="2766820"/>
                  </a:cubicBezTo>
                  <a:cubicBezTo>
                    <a:pt x="66227" y="2775780"/>
                    <a:pt x="67042" y="2784739"/>
                    <a:pt x="67856" y="2793698"/>
                  </a:cubicBezTo>
                  <a:cubicBezTo>
                    <a:pt x="151768" y="2793698"/>
                    <a:pt x="233236" y="2793698"/>
                    <a:pt x="316333" y="2793698"/>
                  </a:cubicBezTo>
                  <a:cubicBezTo>
                    <a:pt x="316333" y="2779852"/>
                    <a:pt x="316333" y="2769264"/>
                    <a:pt x="316333" y="2757861"/>
                  </a:cubicBezTo>
                  <a:cubicBezTo>
                    <a:pt x="316333" y="2611253"/>
                    <a:pt x="316333" y="2465459"/>
                    <a:pt x="316333" y="2318851"/>
                  </a:cubicBezTo>
                  <a:cubicBezTo>
                    <a:pt x="316333" y="2309892"/>
                    <a:pt x="313074" y="2298489"/>
                    <a:pt x="317962" y="2291973"/>
                  </a:cubicBezTo>
                  <a:cubicBezTo>
                    <a:pt x="325295" y="2280570"/>
                    <a:pt x="337515" y="2265095"/>
                    <a:pt x="348106" y="2264280"/>
                  </a:cubicBezTo>
                  <a:cubicBezTo>
                    <a:pt x="358696" y="2263466"/>
                    <a:pt x="372546" y="2278127"/>
                    <a:pt x="380693" y="2288715"/>
                  </a:cubicBezTo>
                  <a:cubicBezTo>
                    <a:pt x="385581" y="2295231"/>
                    <a:pt x="383137" y="2308263"/>
                    <a:pt x="383137" y="2318851"/>
                  </a:cubicBezTo>
                  <a:cubicBezTo>
                    <a:pt x="383137" y="2466274"/>
                    <a:pt x="383137" y="2613697"/>
                    <a:pt x="383137" y="2761119"/>
                  </a:cubicBezTo>
                  <a:cubicBezTo>
                    <a:pt x="383137" y="2771707"/>
                    <a:pt x="383951" y="2782295"/>
                    <a:pt x="384766" y="2793698"/>
                  </a:cubicBezTo>
                  <a:cubicBezTo>
                    <a:pt x="585992" y="2793698"/>
                    <a:pt x="784773" y="2793698"/>
                    <a:pt x="987628" y="2793698"/>
                  </a:cubicBezTo>
                  <a:cubicBezTo>
                    <a:pt x="977852" y="2781481"/>
                    <a:pt x="970520" y="2772522"/>
                    <a:pt x="963187" y="2764377"/>
                  </a:cubicBezTo>
                  <a:cubicBezTo>
                    <a:pt x="843430" y="2625099"/>
                    <a:pt x="722043" y="2486636"/>
                    <a:pt x="603100" y="2346544"/>
                  </a:cubicBezTo>
                  <a:cubicBezTo>
                    <a:pt x="520817" y="2249620"/>
                    <a:pt x="525705" y="2287901"/>
                    <a:pt x="577845" y="2169800"/>
                  </a:cubicBezTo>
                  <a:cubicBezTo>
                    <a:pt x="594953" y="2130704"/>
                    <a:pt x="613691" y="2090794"/>
                    <a:pt x="631613" y="2050884"/>
                  </a:cubicBezTo>
                  <a:cubicBezTo>
                    <a:pt x="585177" y="2024821"/>
                    <a:pt x="541999" y="1998757"/>
                    <a:pt x="498006" y="1975951"/>
                  </a:cubicBezTo>
                  <a:cubicBezTo>
                    <a:pt x="470307" y="1961290"/>
                    <a:pt x="462161" y="1943372"/>
                    <a:pt x="474381" y="1914050"/>
                  </a:cubicBezTo>
                  <a:cubicBezTo>
                    <a:pt x="492304" y="1868438"/>
                    <a:pt x="507782" y="1822827"/>
                    <a:pt x="524076" y="1776401"/>
                  </a:cubicBezTo>
                  <a:cubicBezTo>
                    <a:pt x="537111" y="1741378"/>
                    <a:pt x="550146" y="1706355"/>
                    <a:pt x="563995" y="1666445"/>
                  </a:cubicBezTo>
                  <a:close/>
                  <a:moveTo>
                    <a:pt x="1557088" y="1666445"/>
                  </a:moveTo>
                  <a:cubicBezTo>
                    <a:pt x="1587231" y="1750338"/>
                    <a:pt x="1615745" y="1828529"/>
                    <a:pt x="1644258" y="1906720"/>
                  </a:cubicBezTo>
                  <a:cubicBezTo>
                    <a:pt x="1659737" y="1948259"/>
                    <a:pt x="1656479" y="1956403"/>
                    <a:pt x="1619003" y="1977580"/>
                  </a:cubicBezTo>
                  <a:cubicBezTo>
                    <a:pt x="1576640" y="2001200"/>
                    <a:pt x="1534277" y="2025635"/>
                    <a:pt x="1490284" y="2050070"/>
                  </a:cubicBezTo>
                  <a:cubicBezTo>
                    <a:pt x="1517169" y="2109527"/>
                    <a:pt x="1541609" y="2167356"/>
                    <a:pt x="1570123" y="2222742"/>
                  </a:cubicBezTo>
                  <a:cubicBezTo>
                    <a:pt x="1585601" y="2253692"/>
                    <a:pt x="1581528" y="2275683"/>
                    <a:pt x="1558717" y="2301747"/>
                  </a:cubicBezTo>
                  <a:cubicBezTo>
                    <a:pt x="1425110" y="2454871"/>
                    <a:pt x="1293132" y="2608809"/>
                    <a:pt x="1160339" y="2762748"/>
                  </a:cubicBezTo>
                  <a:cubicBezTo>
                    <a:pt x="1153007" y="2771707"/>
                    <a:pt x="1145675" y="2780667"/>
                    <a:pt x="1135899" y="2792884"/>
                  </a:cubicBezTo>
                  <a:cubicBezTo>
                    <a:pt x="1340383" y="2792884"/>
                    <a:pt x="1538350" y="2792884"/>
                    <a:pt x="1740390" y="2792884"/>
                  </a:cubicBezTo>
                  <a:cubicBezTo>
                    <a:pt x="1740390" y="2779852"/>
                    <a:pt x="1740390" y="2769264"/>
                    <a:pt x="1740390" y="2757861"/>
                  </a:cubicBezTo>
                  <a:cubicBezTo>
                    <a:pt x="1740390" y="2613697"/>
                    <a:pt x="1740390" y="2469532"/>
                    <a:pt x="1740390" y="2324553"/>
                  </a:cubicBezTo>
                  <a:cubicBezTo>
                    <a:pt x="1740390" y="2313150"/>
                    <a:pt x="1737132" y="2300118"/>
                    <a:pt x="1742020" y="2291973"/>
                  </a:cubicBezTo>
                  <a:cubicBezTo>
                    <a:pt x="1749352" y="2279756"/>
                    <a:pt x="1763201" y="2263466"/>
                    <a:pt x="1773792" y="2263466"/>
                  </a:cubicBezTo>
                  <a:cubicBezTo>
                    <a:pt x="1784383" y="2263466"/>
                    <a:pt x="1796603" y="2280570"/>
                    <a:pt x="1805565" y="2292788"/>
                  </a:cubicBezTo>
                  <a:cubicBezTo>
                    <a:pt x="1809638" y="2298489"/>
                    <a:pt x="1806379" y="2308263"/>
                    <a:pt x="1806379" y="2316408"/>
                  </a:cubicBezTo>
                  <a:cubicBezTo>
                    <a:pt x="1806379" y="2463830"/>
                    <a:pt x="1806379" y="2611253"/>
                    <a:pt x="1806379" y="2758676"/>
                  </a:cubicBezTo>
                  <a:cubicBezTo>
                    <a:pt x="1806379" y="2769264"/>
                    <a:pt x="1806379" y="2780667"/>
                    <a:pt x="1806379" y="2792884"/>
                  </a:cubicBezTo>
                  <a:cubicBezTo>
                    <a:pt x="1891106" y="2792884"/>
                    <a:pt x="1972573" y="2792884"/>
                    <a:pt x="2054856" y="2792884"/>
                  </a:cubicBezTo>
                  <a:cubicBezTo>
                    <a:pt x="2055671" y="2783924"/>
                    <a:pt x="2056485" y="2776594"/>
                    <a:pt x="2056485" y="2770078"/>
                  </a:cubicBezTo>
                  <a:cubicBezTo>
                    <a:pt x="2056485" y="2577859"/>
                    <a:pt x="2058929" y="2385640"/>
                    <a:pt x="2055671" y="2193420"/>
                  </a:cubicBezTo>
                  <a:cubicBezTo>
                    <a:pt x="2052412" y="2008531"/>
                    <a:pt x="1971759" y="1861108"/>
                    <a:pt x="1820229" y="1754410"/>
                  </a:cubicBezTo>
                  <a:cubicBezTo>
                    <a:pt x="1742834" y="1702283"/>
                    <a:pt x="1657293" y="1672147"/>
                    <a:pt x="1557088" y="1666445"/>
                  </a:cubicBezTo>
                  <a:close/>
                  <a:moveTo>
                    <a:pt x="1525315" y="839739"/>
                  </a:moveTo>
                  <a:cubicBezTo>
                    <a:pt x="1390079" y="833222"/>
                    <a:pt x="1280097" y="790055"/>
                    <a:pt x="1216552" y="663809"/>
                  </a:cubicBezTo>
                  <a:cubicBezTo>
                    <a:pt x="1148119" y="766435"/>
                    <a:pt x="1049543" y="816118"/>
                    <a:pt x="936303" y="841367"/>
                  </a:cubicBezTo>
                  <a:cubicBezTo>
                    <a:pt x="824692" y="866617"/>
                    <a:pt x="712267" y="861730"/>
                    <a:pt x="600656" y="837295"/>
                  </a:cubicBezTo>
                  <a:cubicBezTo>
                    <a:pt x="599841" y="844626"/>
                    <a:pt x="598212" y="849512"/>
                    <a:pt x="598212" y="854399"/>
                  </a:cubicBezTo>
                  <a:cubicBezTo>
                    <a:pt x="599841" y="1032772"/>
                    <a:pt x="651166" y="1192412"/>
                    <a:pt x="779885" y="1321102"/>
                  </a:cubicBezTo>
                  <a:cubicBezTo>
                    <a:pt x="915936" y="1457936"/>
                    <a:pt x="1116347" y="1482371"/>
                    <a:pt x="1273580" y="1375672"/>
                  </a:cubicBezTo>
                  <a:cubicBezTo>
                    <a:pt x="1460141" y="1249427"/>
                    <a:pt x="1519612" y="1058836"/>
                    <a:pt x="1525315" y="839739"/>
                  </a:cubicBezTo>
                  <a:close/>
                  <a:moveTo>
                    <a:pt x="541184" y="1923824"/>
                  </a:moveTo>
                  <a:cubicBezTo>
                    <a:pt x="588436" y="1950702"/>
                    <a:pt x="634058" y="1975951"/>
                    <a:pt x="678865" y="2001200"/>
                  </a:cubicBezTo>
                  <a:cubicBezTo>
                    <a:pt x="710637" y="2019119"/>
                    <a:pt x="713896" y="2030522"/>
                    <a:pt x="699232" y="2063101"/>
                  </a:cubicBezTo>
                  <a:cubicBezTo>
                    <a:pt x="673977" y="2118487"/>
                    <a:pt x="649536" y="2173872"/>
                    <a:pt x="622652" y="2229257"/>
                  </a:cubicBezTo>
                  <a:cubicBezTo>
                    <a:pt x="613691" y="2247991"/>
                    <a:pt x="613691" y="2260208"/>
                    <a:pt x="628355" y="2277312"/>
                  </a:cubicBezTo>
                  <a:cubicBezTo>
                    <a:pt x="766035" y="2435323"/>
                    <a:pt x="902087" y="2594149"/>
                    <a:pt x="1038952" y="2752160"/>
                  </a:cubicBezTo>
                  <a:cubicBezTo>
                    <a:pt x="1046284" y="2760305"/>
                    <a:pt x="1053617" y="2767635"/>
                    <a:pt x="1060134" y="2774965"/>
                  </a:cubicBezTo>
                  <a:cubicBezTo>
                    <a:pt x="1065022" y="2771707"/>
                    <a:pt x="1066651" y="2770893"/>
                    <a:pt x="1068281" y="2769264"/>
                  </a:cubicBezTo>
                  <a:cubicBezTo>
                    <a:pt x="1212479" y="2602293"/>
                    <a:pt x="1356677" y="2435323"/>
                    <a:pt x="1500060" y="2268353"/>
                  </a:cubicBezTo>
                  <a:cubicBezTo>
                    <a:pt x="1505763" y="2261837"/>
                    <a:pt x="1506578" y="2245547"/>
                    <a:pt x="1502504" y="2236588"/>
                  </a:cubicBezTo>
                  <a:cubicBezTo>
                    <a:pt x="1478064" y="2179573"/>
                    <a:pt x="1451994" y="2123374"/>
                    <a:pt x="1425925" y="2067174"/>
                  </a:cubicBezTo>
                  <a:cubicBezTo>
                    <a:pt x="1408002" y="2028078"/>
                    <a:pt x="1410446" y="2019934"/>
                    <a:pt x="1447106" y="1998757"/>
                  </a:cubicBezTo>
                  <a:cubicBezTo>
                    <a:pt x="1491099" y="1973508"/>
                    <a:pt x="1535091" y="1949073"/>
                    <a:pt x="1580713" y="1923009"/>
                  </a:cubicBezTo>
                  <a:cubicBezTo>
                    <a:pt x="1550570" y="1840746"/>
                    <a:pt x="1522057" y="1759297"/>
                    <a:pt x="1492728" y="1678663"/>
                  </a:cubicBezTo>
                  <a:cubicBezTo>
                    <a:pt x="1491099" y="1673776"/>
                    <a:pt x="1487025" y="1667260"/>
                    <a:pt x="1482137" y="1665631"/>
                  </a:cubicBezTo>
                  <a:cubicBezTo>
                    <a:pt x="1453624" y="1652599"/>
                    <a:pt x="1422666" y="1666445"/>
                    <a:pt x="1409631" y="1695767"/>
                  </a:cubicBezTo>
                  <a:cubicBezTo>
                    <a:pt x="1306167" y="1940114"/>
                    <a:pt x="1202703" y="2185275"/>
                    <a:pt x="1099239" y="2429622"/>
                  </a:cubicBezTo>
                  <a:cubicBezTo>
                    <a:pt x="1091907" y="2447541"/>
                    <a:pt x="1085389" y="2467088"/>
                    <a:pt x="1060949" y="2467088"/>
                  </a:cubicBezTo>
                  <a:cubicBezTo>
                    <a:pt x="1036509" y="2467088"/>
                    <a:pt x="1030806" y="2446726"/>
                    <a:pt x="1023474" y="2428807"/>
                  </a:cubicBezTo>
                  <a:cubicBezTo>
                    <a:pt x="922454" y="2190976"/>
                    <a:pt x="821434" y="1952331"/>
                    <a:pt x="720413" y="1714500"/>
                  </a:cubicBezTo>
                  <a:cubicBezTo>
                    <a:pt x="697602" y="1660744"/>
                    <a:pt x="697602" y="1660744"/>
                    <a:pt x="634058" y="1666445"/>
                  </a:cubicBezTo>
                  <a:cubicBezTo>
                    <a:pt x="603914" y="1750338"/>
                    <a:pt x="572957" y="1835044"/>
                    <a:pt x="541184" y="1923824"/>
                  </a:cubicBezTo>
                  <a:close/>
                  <a:moveTo>
                    <a:pt x="1517983" y="768878"/>
                  </a:moveTo>
                  <a:cubicBezTo>
                    <a:pt x="1492728" y="605165"/>
                    <a:pt x="1429183" y="462630"/>
                    <a:pt x="1293132" y="361633"/>
                  </a:cubicBezTo>
                  <a:cubicBezTo>
                    <a:pt x="1174189" y="274483"/>
                    <a:pt x="1043841" y="257379"/>
                    <a:pt x="906975" y="316022"/>
                  </a:cubicBezTo>
                  <a:cubicBezTo>
                    <a:pt x="831210" y="348601"/>
                    <a:pt x="771738" y="401543"/>
                    <a:pt x="722857" y="466702"/>
                  </a:cubicBezTo>
                  <a:cubicBezTo>
                    <a:pt x="656054" y="556296"/>
                    <a:pt x="618579" y="657293"/>
                    <a:pt x="604729" y="768878"/>
                  </a:cubicBezTo>
                  <a:cubicBezTo>
                    <a:pt x="687826" y="792498"/>
                    <a:pt x="770109" y="799829"/>
                    <a:pt x="851577" y="788426"/>
                  </a:cubicBezTo>
                  <a:cubicBezTo>
                    <a:pt x="1005551" y="767249"/>
                    <a:pt x="1144861" y="721638"/>
                    <a:pt x="1191297" y="546522"/>
                  </a:cubicBezTo>
                  <a:cubicBezTo>
                    <a:pt x="1193741" y="536748"/>
                    <a:pt x="1211664" y="525346"/>
                    <a:pt x="1223070" y="525346"/>
                  </a:cubicBezTo>
                  <a:cubicBezTo>
                    <a:pt x="1232031" y="525346"/>
                    <a:pt x="1244251" y="538378"/>
                    <a:pt x="1251583" y="547337"/>
                  </a:cubicBezTo>
                  <a:cubicBezTo>
                    <a:pt x="1256472" y="553038"/>
                    <a:pt x="1254842" y="562812"/>
                    <a:pt x="1256472" y="570957"/>
                  </a:cubicBezTo>
                  <a:cubicBezTo>
                    <a:pt x="1284985" y="725710"/>
                    <a:pt x="1420222" y="778652"/>
                    <a:pt x="1517983" y="768878"/>
                  </a:cubicBezTo>
                  <a:close/>
                  <a:moveTo>
                    <a:pt x="785588" y="1414768"/>
                  </a:moveTo>
                  <a:cubicBezTo>
                    <a:pt x="775812" y="1484000"/>
                    <a:pt x="766035" y="1551602"/>
                    <a:pt x="757074" y="1620019"/>
                  </a:cubicBezTo>
                  <a:cubicBezTo>
                    <a:pt x="756259" y="1628164"/>
                    <a:pt x="758703" y="1637938"/>
                    <a:pt x="762777" y="1646083"/>
                  </a:cubicBezTo>
                  <a:cubicBezTo>
                    <a:pt x="787217" y="1704726"/>
                    <a:pt x="811657" y="1764184"/>
                    <a:pt x="837727" y="1822013"/>
                  </a:cubicBezTo>
                  <a:cubicBezTo>
                    <a:pt x="841801" y="1831786"/>
                    <a:pt x="858094" y="1841560"/>
                    <a:pt x="868685" y="1841560"/>
                  </a:cubicBezTo>
                  <a:cubicBezTo>
                    <a:pt x="996589" y="1843189"/>
                    <a:pt x="1124494" y="1842375"/>
                    <a:pt x="1252398" y="1843189"/>
                  </a:cubicBezTo>
                  <a:cubicBezTo>
                    <a:pt x="1270321" y="1843189"/>
                    <a:pt x="1279282" y="1836673"/>
                    <a:pt x="1285800" y="1820384"/>
                  </a:cubicBezTo>
                  <a:cubicBezTo>
                    <a:pt x="1306981" y="1767442"/>
                    <a:pt x="1328978" y="1715315"/>
                    <a:pt x="1352603" y="1664002"/>
                  </a:cubicBezTo>
                  <a:cubicBezTo>
                    <a:pt x="1363194" y="1641196"/>
                    <a:pt x="1364824" y="1619205"/>
                    <a:pt x="1360750" y="1593956"/>
                  </a:cubicBezTo>
                  <a:cubicBezTo>
                    <a:pt x="1350974" y="1534498"/>
                    <a:pt x="1345271" y="1474226"/>
                    <a:pt x="1337939" y="1413139"/>
                  </a:cubicBezTo>
                  <a:cubicBezTo>
                    <a:pt x="1153822" y="1539385"/>
                    <a:pt x="969705" y="1539385"/>
                    <a:pt x="785588" y="1414768"/>
                  </a:cubicBezTo>
                  <a:close/>
                  <a:moveTo>
                    <a:pt x="1831634" y="1354496"/>
                  </a:moveTo>
                  <a:cubicBezTo>
                    <a:pt x="1716765" y="1290151"/>
                    <a:pt x="1623077" y="1205444"/>
                    <a:pt x="1556273" y="1086529"/>
                  </a:cubicBezTo>
                  <a:cubicBezTo>
                    <a:pt x="1526130" y="1182639"/>
                    <a:pt x="1481323" y="1264902"/>
                    <a:pt x="1418592" y="1337392"/>
                  </a:cubicBezTo>
                  <a:cubicBezTo>
                    <a:pt x="1412890" y="1343907"/>
                    <a:pt x="1409631" y="1354496"/>
                    <a:pt x="1410446" y="1362641"/>
                  </a:cubicBezTo>
                  <a:cubicBezTo>
                    <a:pt x="1413704" y="1434316"/>
                    <a:pt x="1418592" y="1505991"/>
                    <a:pt x="1423481" y="1578480"/>
                  </a:cubicBezTo>
                  <a:cubicBezTo>
                    <a:pt x="1424295" y="1594770"/>
                    <a:pt x="1433257" y="1602101"/>
                    <a:pt x="1449550" y="1599657"/>
                  </a:cubicBezTo>
                  <a:cubicBezTo>
                    <a:pt x="1488655" y="1593956"/>
                    <a:pt x="1528574" y="1592327"/>
                    <a:pt x="1566864" y="1582553"/>
                  </a:cubicBezTo>
                  <a:cubicBezTo>
                    <a:pt x="1690695" y="1549973"/>
                    <a:pt x="1780309" y="1476669"/>
                    <a:pt x="1831634" y="1354496"/>
                  </a:cubicBezTo>
                  <a:close/>
                  <a:moveTo>
                    <a:pt x="563995" y="1088972"/>
                  </a:moveTo>
                  <a:cubicBezTo>
                    <a:pt x="498821" y="1205444"/>
                    <a:pt x="404318" y="1290151"/>
                    <a:pt x="283746" y="1357754"/>
                  </a:cubicBezTo>
                  <a:cubicBezTo>
                    <a:pt x="314704" y="1400107"/>
                    <a:pt x="339959" y="1444090"/>
                    <a:pt x="373361" y="1479113"/>
                  </a:cubicBezTo>
                  <a:cubicBezTo>
                    <a:pt x="454828" y="1564634"/>
                    <a:pt x="560736" y="1594770"/>
                    <a:pt x="676421" y="1598842"/>
                  </a:cubicBezTo>
                  <a:cubicBezTo>
                    <a:pt x="697602" y="1599657"/>
                    <a:pt x="699232" y="1584996"/>
                    <a:pt x="700861" y="1571964"/>
                  </a:cubicBezTo>
                  <a:cubicBezTo>
                    <a:pt x="705749" y="1505176"/>
                    <a:pt x="710637" y="1438388"/>
                    <a:pt x="713081" y="1371600"/>
                  </a:cubicBezTo>
                  <a:cubicBezTo>
                    <a:pt x="713896" y="1356939"/>
                    <a:pt x="704934" y="1341464"/>
                    <a:pt x="696788" y="1328432"/>
                  </a:cubicBezTo>
                  <a:cubicBezTo>
                    <a:pt x="666645" y="1280377"/>
                    <a:pt x="634058" y="1233951"/>
                    <a:pt x="605544" y="1185082"/>
                  </a:cubicBezTo>
                  <a:cubicBezTo>
                    <a:pt x="587621" y="1156575"/>
                    <a:pt x="577845" y="1123181"/>
                    <a:pt x="563995" y="1088972"/>
                  </a:cubicBezTo>
                  <a:close/>
                  <a:moveTo>
                    <a:pt x="874388" y="1910792"/>
                  </a:moveTo>
                  <a:cubicBezTo>
                    <a:pt x="936303" y="2057400"/>
                    <a:pt x="997404" y="2201565"/>
                    <a:pt x="1060949" y="2352245"/>
                  </a:cubicBezTo>
                  <a:cubicBezTo>
                    <a:pt x="1125308" y="2200750"/>
                    <a:pt x="1185595" y="2057400"/>
                    <a:pt x="1247510" y="1910792"/>
                  </a:cubicBezTo>
                  <a:cubicBezTo>
                    <a:pt x="1121235" y="1910792"/>
                    <a:pt x="1000663" y="1910792"/>
                    <a:pt x="874388" y="1910792"/>
                  </a:cubicBezTo>
                  <a:close/>
                  <a:moveTo>
                    <a:pt x="1243437" y="256564"/>
                  </a:moveTo>
                  <a:cubicBezTo>
                    <a:pt x="1242622" y="184075"/>
                    <a:pt x="1214923" y="131133"/>
                    <a:pt x="1157081" y="95295"/>
                  </a:cubicBezTo>
                  <a:cubicBezTo>
                    <a:pt x="1093536" y="56200"/>
                    <a:pt x="1027547" y="56200"/>
                    <a:pt x="964002" y="95295"/>
                  </a:cubicBezTo>
                  <a:cubicBezTo>
                    <a:pt x="906160" y="131133"/>
                    <a:pt x="878461" y="184075"/>
                    <a:pt x="877646" y="256564"/>
                  </a:cubicBezTo>
                  <a:cubicBezTo>
                    <a:pt x="999848" y="204437"/>
                    <a:pt x="1118791" y="205251"/>
                    <a:pt x="1243437" y="256564"/>
                  </a:cubicBezTo>
                  <a:close/>
                </a:path>
              </a:pathLst>
            </a:custGeom>
            <a:grpFill/>
            <a:ln w="8132" cap="flat">
              <a:noFill/>
              <a:prstDash val="solid"/>
              <a:miter/>
            </a:ln>
          </p:spPr>
          <p:txBody>
            <a:bodyPr rtlCol="0" anchor="ctr"/>
            <a:lstStyle/>
            <a:p>
              <a:endParaRPr lang="en-US" sz="1396"/>
            </a:p>
          </p:txBody>
        </p:sp>
        <p:sp>
          <p:nvSpPr>
            <p:cNvPr id="105" name="Freeform 104">
              <a:extLst>
                <a:ext uri="{FF2B5EF4-FFF2-40B4-BE49-F238E27FC236}">
                  <a16:creationId xmlns:a16="http://schemas.microsoft.com/office/drawing/2014/main" id="{CCAD7BD8-07F6-8335-4D4B-4CE899E44535}"/>
                </a:ext>
              </a:extLst>
            </p:cNvPr>
            <p:cNvSpPr/>
            <p:nvPr/>
          </p:nvSpPr>
          <p:spPr>
            <a:xfrm>
              <a:off x="5116436" y="3763755"/>
              <a:ext cx="921762" cy="1127253"/>
            </a:xfrm>
            <a:custGeom>
              <a:avLst/>
              <a:gdLst>
                <a:gd name="connsiteX0" fmla="*/ 498130 w 921762"/>
                <a:gd name="connsiteY0" fmla="*/ 0 h 1127253"/>
                <a:gd name="connsiteX1" fmla="*/ 458211 w 921762"/>
                <a:gd name="connsiteY1" fmla="*/ 109956 h 1127253"/>
                <a:gd name="connsiteX2" fmla="*/ 408516 w 921762"/>
                <a:gd name="connsiteY2" fmla="*/ 247605 h 1127253"/>
                <a:gd name="connsiteX3" fmla="*/ 432141 w 921762"/>
                <a:gd name="connsiteY3" fmla="*/ 309506 h 1127253"/>
                <a:gd name="connsiteX4" fmla="*/ 565749 w 921762"/>
                <a:gd name="connsiteY4" fmla="*/ 384439 h 1127253"/>
                <a:gd name="connsiteX5" fmla="*/ 511980 w 921762"/>
                <a:gd name="connsiteY5" fmla="*/ 503355 h 1127253"/>
                <a:gd name="connsiteX6" fmla="*/ 537235 w 921762"/>
                <a:gd name="connsiteY6" fmla="*/ 680098 h 1127253"/>
                <a:gd name="connsiteX7" fmla="*/ 897323 w 921762"/>
                <a:gd name="connsiteY7" fmla="*/ 1097932 h 1127253"/>
                <a:gd name="connsiteX8" fmla="*/ 921763 w 921762"/>
                <a:gd name="connsiteY8" fmla="*/ 1127253 h 1127253"/>
                <a:gd name="connsiteX9" fmla="*/ 318901 w 921762"/>
                <a:gd name="connsiteY9" fmla="*/ 1127253 h 1127253"/>
                <a:gd name="connsiteX10" fmla="*/ 317272 w 921762"/>
                <a:gd name="connsiteY10" fmla="*/ 1094674 h 1127253"/>
                <a:gd name="connsiteX11" fmla="*/ 317272 w 921762"/>
                <a:gd name="connsiteY11" fmla="*/ 652406 h 1127253"/>
                <a:gd name="connsiteX12" fmla="*/ 314828 w 921762"/>
                <a:gd name="connsiteY12" fmla="*/ 622270 h 1127253"/>
                <a:gd name="connsiteX13" fmla="*/ 282241 w 921762"/>
                <a:gd name="connsiteY13" fmla="*/ 597835 h 1127253"/>
                <a:gd name="connsiteX14" fmla="*/ 252098 w 921762"/>
                <a:gd name="connsiteY14" fmla="*/ 625528 h 1127253"/>
                <a:gd name="connsiteX15" fmla="*/ 250468 w 921762"/>
                <a:gd name="connsiteY15" fmla="*/ 652406 h 1127253"/>
                <a:gd name="connsiteX16" fmla="*/ 250468 w 921762"/>
                <a:gd name="connsiteY16" fmla="*/ 1091415 h 1127253"/>
                <a:gd name="connsiteX17" fmla="*/ 250468 w 921762"/>
                <a:gd name="connsiteY17" fmla="*/ 1127253 h 1127253"/>
                <a:gd name="connsiteX18" fmla="*/ 1991 w 921762"/>
                <a:gd name="connsiteY18" fmla="*/ 1127253 h 1127253"/>
                <a:gd name="connsiteX19" fmla="*/ 362 w 921762"/>
                <a:gd name="connsiteY19" fmla="*/ 1100375 h 1127253"/>
                <a:gd name="connsiteX20" fmla="*/ 362 w 921762"/>
                <a:gd name="connsiteY20" fmla="*/ 535934 h 1127253"/>
                <a:gd name="connsiteX21" fmla="*/ 441918 w 921762"/>
                <a:gd name="connsiteY21" fmla="*/ 5701 h 1127253"/>
                <a:gd name="connsiteX22" fmla="*/ 498130 w 921762"/>
                <a:gd name="connsiteY22"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1762" h="1127253">
                  <a:moveTo>
                    <a:pt x="498130" y="0"/>
                  </a:moveTo>
                  <a:cubicBezTo>
                    <a:pt x="483466" y="39910"/>
                    <a:pt x="471246" y="74933"/>
                    <a:pt x="458211" y="109956"/>
                  </a:cubicBezTo>
                  <a:cubicBezTo>
                    <a:pt x="441918" y="155568"/>
                    <a:pt x="426439" y="201993"/>
                    <a:pt x="408516" y="247605"/>
                  </a:cubicBezTo>
                  <a:cubicBezTo>
                    <a:pt x="397110" y="276926"/>
                    <a:pt x="404442" y="294845"/>
                    <a:pt x="432141" y="309506"/>
                  </a:cubicBezTo>
                  <a:cubicBezTo>
                    <a:pt x="476134" y="332312"/>
                    <a:pt x="518497" y="358375"/>
                    <a:pt x="565749" y="384439"/>
                  </a:cubicBezTo>
                  <a:cubicBezTo>
                    <a:pt x="547826" y="425163"/>
                    <a:pt x="529088" y="464259"/>
                    <a:pt x="511980" y="503355"/>
                  </a:cubicBezTo>
                  <a:cubicBezTo>
                    <a:pt x="459840" y="621456"/>
                    <a:pt x="454952" y="583989"/>
                    <a:pt x="537235" y="680098"/>
                  </a:cubicBezTo>
                  <a:cubicBezTo>
                    <a:pt x="656178" y="820191"/>
                    <a:pt x="777565" y="958654"/>
                    <a:pt x="897323" y="1097932"/>
                  </a:cubicBezTo>
                  <a:cubicBezTo>
                    <a:pt x="904655" y="1106077"/>
                    <a:pt x="911172" y="1115036"/>
                    <a:pt x="921763" y="1127253"/>
                  </a:cubicBezTo>
                  <a:cubicBezTo>
                    <a:pt x="718093" y="1127253"/>
                    <a:pt x="520127" y="1127253"/>
                    <a:pt x="318901" y="1127253"/>
                  </a:cubicBezTo>
                  <a:cubicBezTo>
                    <a:pt x="318087" y="1115850"/>
                    <a:pt x="317272" y="1105262"/>
                    <a:pt x="317272" y="1094674"/>
                  </a:cubicBezTo>
                  <a:cubicBezTo>
                    <a:pt x="317272" y="947251"/>
                    <a:pt x="317272" y="799828"/>
                    <a:pt x="317272" y="652406"/>
                  </a:cubicBezTo>
                  <a:cubicBezTo>
                    <a:pt x="317272" y="642632"/>
                    <a:pt x="319716" y="629600"/>
                    <a:pt x="314828" y="622270"/>
                  </a:cubicBezTo>
                  <a:cubicBezTo>
                    <a:pt x="306681" y="611682"/>
                    <a:pt x="292831" y="597021"/>
                    <a:pt x="282241" y="597835"/>
                  </a:cubicBezTo>
                  <a:cubicBezTo>
                    <a:pt x="271650" y="598649"/>
                    <a:pt x="259430" y="614125"/>
                    <a:pt x="252098" y="625528"/>
                  </a:cubicBezTo>
                  <a:cubicBezTo>
                    <a:pt x="248024" y="632044"/>
                    <a:pt x="250468" y="643446"/>
                    <a:pt x="250468" y="652406"/>
                  </a:cubicBezTo>
                  <a:cubicBezTo>
                    <a:pt x="250468" y="799014"/>
                    <a:pt x="250468" y="944807"/>
                    <a:pt x="250468" y="1091415"/>
                  </a:cubicBezTo>
                  <a:cubicBezTo>
                    <a:pt x="250468" y="1102819"/>
                    <a:pt x="250468" y="1113407"/>
                    <a:pt x="250468" y="1127253"/>
                  </a:cubicBezTo>
                  <a:cubicBezTo>
                    <a:pt x="167371" y="1127253"/>
                    <a:pt x="85903" y="1127253"/>
                    <a:pt x="1991" y="1127253"/>
                  </a:cubicBezTo>
                  <a:cubicBezTo>
                    <a:pt x="1177" y="1118294"/>
                    <a:pt x="362" y="1109334"/>
                    <a:pt x="362" y="1100375"/>
                  </a:cubicBezTo>
                  <a:cubicBezTo>
                    <a:pt x="362" y="912228"/>
                    <a:pt x="-453" y="724081"/>
                    <a:pt x="362" y="535934"/>
                  </a:cubicBezTo>
                  <a:cubicBezTo>
                    <a:pt x="1991" y="272039"/>
                    <a:pt x="182035" y="55385"/>
                    <a:pt x="441918" y="5701"/>
                  </a:cubicBezTo>
                  <a:cubicBezTo>
                    <a:pt x="459026" y="2443"/>
                    <a:pt x="476134" y="2443"/>
                    <a:pt x="498130" y="0"/>
                  </a:cubicBezTo>
                  <a:close/>
                </a:path>
              </a:pathLst>
            </a:custGeom>
            <a:solidFill>
              <a:srgbClr val="DF4625"/>
            </a:solidFill>
            <a:ln w="8132" cap="flat">
              <a:noFill/>
              <a:prstDash val="solid"/>
              <a:miter/>
            </a:ln>
          </p:spPr>
          <p:txBody>
            <a:bodyPr rtlCol="0" anchor="ctr"/>
            <a:lstStyle/>
            <a:p>
              <a:endParaRPr lang="en-US" sz="1396"/>
            </a:p>
          </p:txBody>
        </p:sp>
        <p:sp>
          <p:nvSpPr>
            <p:cNvPr id="106" name="Freeform 105">
              <a:extLst>
                <a:ext uri="{FF2B5EF4-FFF2-40B4-BE49-F238E27FC236}">
                  <a16:creationId xmlns:a16="http://schemas.microsoft.com/office/drawing/2014/main" id="{6E735A6C-2738-FBAF-0D05-C3DBEC438FC5}"/>
                </a:ext>
              </a:extLst>
            </p:cNvPr>
            <p:cNvSpPr/>
            <p:nvPr/>
          </p:nvSpPr>
          <p:spPr>
            <a:xfrm>
              <a:off x="6184841" y="3763755"/>
              <a:ext cx="921465" cy="1127253"/>
            </a:xfrm>
            <a:custGeom>
              <a:avLst/>
              <a:gdLst>
                <a:gd name="connsiteX0" fmla="*/ 422818 w 921465"/>
                <a:gd name="connsiteY0" fmla="*/ 0 h 1127253"/>
                <a:gd name="connsiteX1" fmla="*/ 684330 w 921465"/>
                <a:gd name="connsiteY1" fmla="*/ 88779 h 1127253"/>
                <a:gd name="connsiteX2" fmla="*/ 919771 w 921465"/>
                <a:gd name="connsiteY2" fmla="*/ 527789 h 1127253"/>
                <a:gd name="connsiteX3" fmla="*/ 920586 w 921465"/>
                <a:gd name="connsiteY3" fmla="*/ 1104448 h 1127253"/>
                <a:gd name="connsiteX4" fmla="*/ 918957 w 921465"/>
                <a:gd name="connsiteY4" fmla="*/ 1127253 h 1127253"/>
                <a:gd name="connsiteX5" fmla="*/ 670480 w 921465"/>
                <a:gd name="connsiteY5" fmla="*/ 1127253 h 1127253"/>
                <a:gd name="connsiteX6" fmla="*/ 670480 w 921465"/>
                <a:gd name="connsiteY6" fmla="*/ 1093045 h 1127253"/>
                <a:gd name="connsiteX7" fmla="*/ 670480 w 921465"/>
                <a:gd name="connsiteY7" fmla="*/ 650777 h 1127253"/>
                <a:gd name="connsiteX8" fmla="*/ 669665 w 921465"/>
                <a:gd name="connsiteY8" fmla="*/ 627157 h 1127253"/>
                <a:gd name="connsiteX9" fmla="*/ 637893 w 921465"/>
                <a:gd name="connsiteY9" fmla="*/ 597835 h 1127253"/>
                <a:gd name="connsiteX10" fmla="*/ 606120 w 921465"/>
                <a:gd name="connsiteY10" fmla="*/ 626342 h 1127253"/>
                <a:gd name="connsiteX11" fmla="*/ 604491 w 921465"/>
                <a:gd name="connsiteY11" fmla="*/ 658922 h 1127253"/>
                <a:gd name="connsiteX12" fmla="*/ 604491 w 921465"/>
                <a:gd name="connsiteY12" fmla="*/ 1092230 h 1127253"/>
                <a:gd name="connsiteX13" fmla="*/ 604491 w 921465"/>
                <a:gd name="connsiteY13" fmla="*/ 1127253 h 1127253"/>
                <a:gd name="connsiteX14" fmla="*/ 0 w 921465"/>
                <a:gd name="connsiteY14" fmla="*/ 1127253 h 1127253"/>
                <a:gd name="connsiteX15" fmla="*/ 24440 w 921465"/>
                <a:gd name="connsiteY15" fmla="*/ 1097117 h 1127253"/>
                <a:gd name="connsiteX16" fmla="*/ 422818 w 921465"/>
                <a:gd name="connsiteY16" fmla="*/ 636116 h 1127253"/>
                <a:gd name="connsiteX17" fmla="*/ 434223 w 921465"/>
                <a:gd name="connsiteY17" fmla="*/ 557111 h 1127253"/>
                <a:gd name="connsiteX18" fmla="*/ 354385 w 921465"/>
                <a:gd name="connsiteY18" fmla="*/ 384439 h 1127253"/>
                <a:gd name="connsiteX19" fmla="*/ 483104 w 921465"/>
                <a:gd name="connsiteY19" fmla="*/ 311949 h 1127253"/>
                <a:gd name="connsiteX20" fmla="*/ 508359 w 921465"/>
                <a:gd name="connsiteY20" fmla="*/ 241089 h 1127253"/>
                <a:gd name="connsiteX21" fmla="*/ 422818 w 921465"/>
                <a:gd name="connsiteY21"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1465" h="1127253">
                  <a:moveTo>
                    <a:pt x="422818" y="0"/>
                  </a:moveTo>
                  <a:cubicBezTo>
                    <a:pt x="523023" y="5701"/>
                    <a:pt x="608564" y="35837"/>
                    <a:pt x="684330" y="88779"/>
                  </a:cubicBezTo>
                  <a:cubicBezTo>
                    <a:pt x="835860" y="195477"/>
                    <a:pt x="915698" y="342900"/>
                    <a:pt x="919771" y="527789"/>
                  </a:cubicBezTo>
                  <a:cubicBezTo>
                    <a:pt x="923030" y="720009"/>
                    <a:pt x="920586" y="912228"/>
                    <a:pt x="920586" y="1104448"/>
                  </a:cubicBezTo>
                  <a:cubicBezTo>
                    <a:pt x="920586" y="1111778"/>
                    <a:pt x="919771" y="1118294"/>
                    <a:pt x="918957" y="1127253"/>
                  </a:cubicBezTo>
                  <a:cubicBezTo>
                    <a:pt x="836674" y="1127253"/>
                    <a:pt x="755206" y="1127253"/>
                    <a:pt x="670480" y="1127253"/>
                  </a:cubicBezTo>
                  <a:cubicBezTo>
                    <a:pt x="670480" y="1115036"/>
                    <a:pt x="670480" y="1103633"/>
                    <a:pt x="670480" y="1093045"/>
                  </a:cubicBezTo>
                  <a:cubicBezTo>
                    <a:pt x="670480" y="945622"/>
                    <a:pt x="670480" y="798199"/>
                    <a:pt x="670480" y="650777"/>
                  </a:cubicBezTo>
                  <a:cubicBezTo>
                    <a:pt x="670480" y="642632"/>
                    <a:pt x="673739" y="632044"/>
                    <a:pt x="669665" y="627157"/>
                  </a:cubicBezTo>
                  <a:cubicBezTo>
                    <a:pt x="660704" y="614939"/>
                    <a:pt x="648484" y="597835"/>
                    <a:pt x="637893" y="597835"/>
                  </a:cubicBezTo>
                  <a:cubicBezTo>
                    <a:pt x="627302" y="597835"/>
                    <a:pt x="613452" y="614125"/>
                    <a:pt x="606120" y="626342"/>
                  </a:cubicBezTo>
                  <a:cubicBezTo>
                    <a:pt x="601232" y="634487"/>
                    <a:pt x="604491" y="648334"/>
                    <a:pt x="604491" y="658922"/>
                  </a:cubicBezTo>
                  <a:cubicBezTo>
                    <a:pt x="604491" y="803087"/>
                    <a:pt x="604491" y="947251"/>
                    <a:pt x="604491" y="1092230"/>
                  </a:cubicBezTo>
                  <a:cubicBezTo>
                    <a:pt x="604491" y="1102819"/>
                    <a:pt x="604491" y="1114222"/>
                    <a:pt x="604491" y="1127253"/>
                  </a:cubicBezTo>
                  <a:cubicBezTo>
                    <a:pt x="403266" y="1127253"/>
                    <a:pt x="204484" y="1127253"/>
                    <a:pt x="0" y="1127253"/>
                  </a:cubicBezTo>
                  <a:cubicBezTo>
                    <a:pt x="9776" y="1115036"/>
                    <a:pt x="17108" y="1106077"/>
                    <a:pt x="24440" y="1097117"/>
                  </a:cubicBezTo>
                  <a:cubicBezTo>
                    <a:pt x="157233" y="943179"/>
                    <a:pt x="289211" y="788426"/>
                    <a:pt x="422818" y="636116"/>
                  </a:cubicBezTo>
                  <a:cubicBezTo>
                    <a:pt x="445629" y="610052"/>
                    <a:pt x="449702" y="588061"/>
                    <a:pt x="434223" y="557111"/>
                  </a:cubicBezTo>
                  <a:cubicBezTo>
                    <a:pt x="405710" y="500911"/>
                    <a:pt x="381269" y="443082"/>
                    <a:pt x="354385" y="384439"/>
                  </a:cubicBezTo>
                  <a:cubicBezTo>
                    <a:pt x="399192" y="359190"/>
                    <a:pt x="441555" y="335569"/>
                    <a:pt x="483104" y="311949"/>
                  </a:cubicBezTo>
                  <a:cubicBezTo>
                    <a:pt x="520579" y="290773"/>
                    <a:pt x="523838" y="282628"/>
                    <a:pt x="508359" y="241089"/>
                  </a:cubicBezTo>
                  <a:cubicBezTo>
                    <a:pt x="482289" y="162083"/>
                    <a:pt x="453776" y="83892"/>
                    <a:pt x="422818" y="0"/>
                  </a:cubicBezTo>
                  <a:close/>
                </a:path>
              </a:pathLst>
            </a:custGeom>
            <a:solidFill>
              <a:srgbClr val="DF4625"/>
            </a:solidFill>
            <a:ln w="8132" cap="flat">
              <a:noFill/>
              <a:prstDash val="solid"/>
              <a:miter/>
            </a:ln>
          </p:spPr>
          <p:txBody>
            <a:bodyPr rtlCol="0" anchor="ctr"/>
            <a:lstStyle/>
            <a:p>
              <a:endParaRPr lang="en-US" sz="1396"/>
            </a:p>
          </p:txBody>
        </p:sp>
      </p:grpSp>
      <p:grpSp>
        <p:nvGrpSpPr>
          <p:cNvPr id="107" name="Graphic 3">
            <a:extLst>
              <a:ext uri="{FF2B5EF4-FFF2-40B4-BE49-F238E27FC236}">
                <a16:creationId xmlns:a16="http://schemas.microsoft.com/office/drawing/2014/main" id="{29FA4446-971E-A473-A402-6198AACFAFBB}"/>
              </a:ext>
            </a:extLst>
          </p:cNvPr>
          <p:cNvGrpSpPr/>
          <p:nvPr/>
        </p:nvGrpSpPr>
        <p:grpSpPr>
          <a:xfrm>
            <a:off x="8483121" y="1053695"/>
            <a:ext cx="348178" cy="254082"/>
            <a:chOff x="8408232" y="3880051"/>
            <a:chExt cx="1097482" cy="800886"/>
          </a:xfrm>
          <a:solidFill>
            <a:srgbClr val="083F59"/>
          </a:solidFill>
        </p:grpSpPr>
        <p:sp>
          <p:nvSpPr>
            <p:cNvPr id="108" name="Freeform 107">
              <a:extLst>
                <a:ext uri="{FF2B5EF4-FFF2-40B4-BE49-F238E27FC236}">
                  <a16:creationId xmlns:a16="http://schemas.microsoft.com/office/drawing/2014/main" id="{A3E8F0DD-161B-6579-3D21-62A6C48F8246}"/>
                </a:ext>
              </a:extLst>
            </p:cNvPr>
            <p:cNvSpPr/>
            <p:nvPr/>
          </p:nvSpPr>
          <p:spPr>
            <a:xfrm>
              <a:off x="8493258" y="4565742"/>
              <a:ext cx="32912" cy="115195"/>
            </a:xfrm>
            <a:custGeom>
              <a:avLst/>
              <a:gdLst>
                <a:gd name="connsiteX0" fmla="*/ 16457 w 32912"/>
                <a:gd name="connsiteY0" fmla="*/ 0 h 115195"/>
                <a:gd name="connsiteX1" fmla="*/ 0 w 32912"/>
                <a:gd name="connsiteY1" fmla="*/ 16457 h 115195"/>
                <a:gd name="connsiteX2" fmla="*/ 0 w 32912"/>
                <a:gd name="connsiteY2" fmla="*/ 98740 h 115195"/>
                <a:gd name="connsiteX3" fmla="*/ 16457 w 32912"/>
                <a:gd name="connsiteY3" fmla="*/ 115196 h 115195"/>
                <a:gd name="connsiteX4" fmla="*/ 32913 w 32912"/>
                <a:gd name="connsiteY4" fmla="*/ 98740 h 115195"/>
                <a:gd name="connsiteX5" fmla="*/ 32913 w 32912"/>
                <a:gd name="connsiteY5" fmla="*/ 16457 h 115195"/>
                <a:gd name="connsiteX6" fmla="*/ 16457 w 32912"/>
                <a:gd name="connsiteY6" fmla="*/ 0 h 11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15195">
                  <a:moveTo>
                    <a:pt x="16457" y="0"/>
                  </a:moveTo>
                  <a:cubicBezTo>
                    <a:pt x="8228" y="0"/>
                    <a:pt x="0" y="8228"/>
                    <a:pt x="0" y="16457"/>
                  </a:cubicBezTo>
                  <a:lnTo>
                    <a:pt x="0" y="98740"/>
                  </a:lnTo>
                  <a:cubicBezTo>
                    <a:pt x="0" y="106968"/>
                    <a:pt x="8228" y="115196"/>
                    <a:pt x="16457" y="115196"/>
                  </a:cubicBezTo>
                  <a:cubicBezTo>
                    <a:pt x="24685" y="115196"/>
                    <a:pt x="32913" y="106968"/>
                    <a:pt x="32913" y="98740"/>
                  </a:cubicBezTo>
                  <a:lnTo>
                    <a:pt x="32913" y="16457"/>
                  </a:lnTo>
                  <a:cubicBezTo>
                    <a:pt x="30171" y="8228"/>
                    <a:pt x="24685" y="0"/>
                    <a:pt x="16457" y="0"/>
                  </a:cubicBezTo>
                  <a:close/>
                </a:path>
              </a:pathLst>
            </a:custGeom>
            <a:grpFill/>
            <a:ln w="27426" cap="flat">
              <a:noFill/>
              <a:prstDash val="solid"/>
              <a:miter/>
            </a:ln>
          </p:spPr>
          <p:txBody>
            <a:bodyPr rtlCol="0" anchor="ctr"/>
            <a:lstStyle/>
            <a:p>
              <a:endParaRPr lang="en-US" sz="835"/>
            </a:p>
          </p:txBody>
        </p:sp>
        <p:grpSp>
          <p:nvGrpSpPr>
            <p:cNvPr id="109" name="Graphic 3">
              <a:extLst>
                <a:ext uri="{FF2B5EF4-FFF2-40B4-BE49-F238E27FC236}">
                  <a16:creationId xmlns:a16="http://schemas.microsoft.com/office/drawing/2014/main" id="{FD1FAE96-5C60-6F07-FD89-BD83B7D873BA}"/>
                </a:ext>
              </a:extLst>
            </p:cNvPr>
            <p:cNvGrpSpPr/>
            <p:nvPr/>
          </p:nvGrpSpPr>
          <p:grpSpPr>
            <a:xfrm>
              <a:off x="8408232" y="3880051"/>
              <a:ext cx="1097482" cy="800886"/>
              <a:chOff x="8408232" y="3880051"/>
              <a:chExt cx="1097482" cy="800886"/>
            </a:xfrm>
            <a:grpFill/>
          </p:grpSpPr>
          <p:sp>
            <p:nvSpPr>
              <p:cNvPr id="110" name="Freeform 109">
                <a:extLst>
                  <a:ext uri="{FF2B5EF4-FFF2-40B4-BE49-F238E27FC236}">
                    <a16:creationId xmlns:a16="http://schemas.microsoft.com/office/drawing/2014/main" id="{87B3FEA8-CC67-9279-0750-9F6C3E3A5E05}"/>
                  </a:ext>
                </a:extLst>
              </p:cNvPr>
              <p:cNvSpPr/>
              <p:nvPr/>
            </p:nvSpPr>
            <p:spPr>
              <a:xfrm>
                <a:off x="8408232" y="3880051"/>
                <a:ext cx="1097482" cy="800886"/>
              </a:xfrm>
              <a:custGeom>
                <a:avLst/>
                <a:gdLst>
                  <a:gd name="connsiteX0" fmla="*/ 1055965 w 1097482"/>
                  <a:gd name="connsiteY0" fmla="*/ 586951 h 800886"/>
                  <a:gd name="connsiteX1" fmla="*/ 990139 w 1097482"/>
                  <a:gd name="connsiteY1" fmla="*/ 567752 h 800886"/>
                  <a:gd name="connsiteX2" fmla="*/ 984653 w 1097482"/>
                  <a:gd name="connsiteY2" fmla="*/ 562266 h 800886"/>
                  <a:gd name="connsiteX3" fmla="*/ 984653 w 1097482"/>
                  <a:gd name="connsiteY3" fmla="*/ 540324 h 800886"/>
                  <a:gd name="connsiteX4" fmla="*/ 1001110 w 1097482"/>
                  <a:gd name="connsiteY4" fmla="*/ 526610 h 800886"/>
                  <a:gd name="connsiteX5" fmla="*/ 1036766 w 1097482"/>
                  <a:gd name="connsiteY5" fmla="*/ 441585 h 800886"/>
                  <a:gd name="connsiteX6" fmla="*/ 1036766 w 1097482"/>
                  <a:gd name="connsiteY6" fmla="*/ 411414 h 800886"/>
                  <a:gd name="connsiteX7" fmla="*/ 1042252 w 1097482"/>
                  <a:gd name="connsiteY7" fmla="*/ 397701 h 800886"/>
                  <a:gd name="connsiteX8" fmla="*/ 1053223 w 1097482"/>
                  <a:gd name="connsiteY8" fmla="*/ 353816 h 800886"/>
                  <a:gd name="connsiteX9" fmla="*/ 1053223 w 1097482"/>
                  <a:gd name="connsiteY9" fmla="*/ 271533 h 800886"/>
                  <a:gd name="connsiteX10" fmla="*/ 1036766 w 1097482"/>
                  <a:gd name="connsiteY10" fmla="*/ 255077 h 800886"/>
                  <a:gd name="connsiteX11" fmla="*/ 883171 w 1097482"/>
                  <a:gd name="connsiteY11" fmla="*/ 255077 h 800886"/>
                  <a:gd name="connsiteX12" fmla="*/ 781689 w 1097482"/>
                  <a:gd name="connsiteY12" fmla="*/ 356559 h 800886"/>
                  <a:gd name="connsiteX13" fmla="*/ 781689 w 1097482"/>
                  <a:gd name="connsiteY13" fmla="*/ 356559 h 800886"/>
                  <a:gd name="connsiteX14" fmla="*/ 789917 w 1097482"/>
                  <a:gd name="connsiteY14" fmla="*/ 394958 h 800886"/>
                  <a:gd name="connsiteX15" fmla="*/ 798145 w 1097482"/>
                  <a:gd name="connsiteY15" fmla="*/ 411414 h 800886"/>
                  <a:gd name="connsiteX16" fmla="*/ 798145 w 1097482"/>
                  <a:gd name="connsiteY16" fmla="*/ 436099 h 800886"/>
                  <a:gd name="connsiteX17" fmla="*/ 850258 w 1097482"/>
                  <a:gd name="connsiteY17" fmla="*/ 537582 h 800886"/>
                  <a:gd name="connsiteX18" fmla="*/ 850258 w 1097482"/>
                  <a:gd name="connsiteY18" fmla="*/ 559523 h 800886"/>
                  <a:gd name="connsiteX19" fmla="*/ 836544 w 1097482"/>
                  <a:gd name="connsiteY19" fmla="*/ 567752 h 800886"/>
                  <a:gd name="connsiteX20" fmla="*/ 803631 w 1097482"/>
                  <a:gd name="connsiteY20" fmla="*/ 575980 h 800886"/>
                  <a:gd name="connsiteX21" fmla="*/ 710377 w 1097482"/>
                  <a:gd name="connsiteY21" fmla="*/ 543067 h 800886"/>
                  <a:gd name="connsiteX22" fmla="*/ 704892 w 1097482"/>
                  <a:gd name="connsiteY22" fmla="*/ 532096 h 800886"/>
                  <a:gd name="connsiteX23" fmla="*/ 674721 w 1097482"/>
                  <a:gd name="connsiteY23" fmla="*/ 501926 h 800886"/>
                  <a:gd name="connsiteX24" fmla="*/ 674721 w 1097482"/>
                  <a:gd name="connsiteY24" fmla="*/ 449813 h 800886"/>
                  <a:gd name="connsiteX25" fmla="*/ 682949 w 1097482"/>
                  <a:gd name="connsiteY25" fmla="*/ 441585 h 800886"/>
                  <a:gd name="connsiteX26" fmla="*/ 740547 w 1097482"/>
                  <a:gd name="connsiteY26" fmla="*/ 304447 h 800886"/>
                  <a:gd name="connsiteX27" fmla="*/ 740547 w 1097482"/>
                  <a:gd name="connsiteY27" fmla="*/ 263305 h 800886"/>
                  <a:gd name="connsiteX28" fmla="*/ 757004 w 1097482"/>
                  <a:gd name="connsiteY28" fmla="*/ 186508 h 800886"/>
                  <a:gd name="connsiteX29" fmla="*/ 757004 w 1097482"/>
                  <a:gd name="connsiteY29" fmla="*/ 16457 h 800886"/>
                  <a:gd name="connsiteX30" fmla="*/ 740547 w 1097482"/>
                  <a:gd name="connsiteY30" fmla="*/ 0 h 800886"/>
                  <a:gd name="connsiteX31" fmla="*/ 501926 w 1097482"/>
                  <a:gd name="connsiteY31" fmla="*/ 0 h 800886"/>
                  <a:gd name="connsiteX32" fmla="*/ 348332 w 1097482"/>
                  <a:gd name="connsiteY32" fmla="*/ 153595 h 800886"/>
                  <a:gd name="connsiteX33" fmla="*/ 348332 w 1097482"/>
                  <a:gd name="connsiteY33" fmla="*/ 186508 h 800886"/>
                  <a:gd name="connsiteX34" fmla="*/ 364788 w 1097482"/>
                  <a:gd name="connsiteY34" fmla="*/ 263305 h 800886"/>
                  <a:gd name="connsiteX35" fmla="*/ 364788 w 1097482"/>
                  <a:gd name="connsiteY35" fmla="*/ 298961 h 800886"/>
                  <a:gd name="connsiteX36" fmla="*/ 433357 w 1097482"/>
                  <a:gd name="connsiteY36" fmla="*/ 447070 h 800886"/>
                  <a:gd name="connsiteX37" fmla="*/ 433357 w 1097482"/>
                  <a:gd name="connsiteY37" fmla="*/ 501926 h 800886"/>
                  <a:gd name="connsiteX38" fmla="*/ 403187 w 1097482"/>
                  <a:gd name="connsiteY38" fmla="*/ 532096 h 800886"/>
                  <a:gd name="connsiteX39" fmla="*/ 397701 w 1097482"/>
                  <a:gd name="connsiteY39" fmla="*/ 543067 h 800886"/>
                  <a:gd name="connsiteX40" fmla="*/ 298961 w 1097482"/>
                  <a:gd name="connsiteY40" fmla="*/ 578723 h 800886"/>
                  <a:gd name="connsiteX41" fmla="*/ 279763 w 1097482"/>
                  <a:gd name="connsiteY41" fmla="*/ 589694 h 800886"/>
                  <a:gd name="connsiteX42" fmla="*/ 263306 w 1097482"/>
                  <a:gd name="connsiteY42" fmla="*/ 581466 h 800886"/>
                  <a:gd name="connsiteX43" fmla="*/ 323646 w 1097482"/>
                  <a:gd name="connsiteY43" fmla="*/ 532096 h 800886"/>
                  <a:gd name="connsiteX44" fmla="*/ 323646 w 1097482"/>
                  <a:gd name="connsiteY44" fmla="*/ 518382 h 800886"/>
                  <a:gd name="connsiteX45" fmla="*/ 309932 w 1097482"/>
                  <a:gd name="connsiteY45" fmla="*/ 419643 h 800886"/>
                  <a:gd name="connsiteX46" fmla="*/ 307190 w 1097482"/>
                  <a:gd name="connsiteY46" fmla="*/ 389472 h 800886"/>
                  <a:gd name="connsiteX47" fmla="*/ 172794 w 1097482"/>
                  <a:gd name="connsiteY47" fmla="*/ 255077 h 800886"/>
                  <a:gd name="connsiteX48" fmla="*/ 38399 w 1097482"/>
                  <a:gd name="connsiteY48" fmla="*/ 389472 h 800886"/>
                  <a:gd name="connsiteX49" fmla="*/ 35656 w 1097482"/>
                  <a:gd name="connsiteY49" fmla="*/ 419643 h 800886"/>
                  <a:gd name="connsiteX50" fmla="*/ 21942 w 1097482"/>
                  <a:gd name="connsiteY50" fmla="*/ 518382 h 800886"/>
                  <a:gd name="connsiteX51" fmla="*/ 21942 w 1097482"/>
                  <a:gd name="connsiteY51" fmla="*/ 532096 h 800886"/>
                  <a:gd name="connsiteX52" fmla="*/ 82283 w 1097482"/>
                  <a:gd name="connsiteY52" fmla="*/ 581466 h 800886"/>
                  <a:gd name="connsiteX53" fmla="*/ 38399 w 1097482"/>
                  <a:gd name="connsiteY53" fmla="*/ 603408 h 800886"/>
                  <a:gd name="connsiteX54" fmla="*/ 0 w 1097482"/>
                  <a:gd name="connsiteY54" fmla="*/ 663748 h 800886"/>
                  <a:gd name="connsiteX55" fmla="*/ 0 w 1097482"/>
                  <a:gd name="connsiteY55" fmla="*/ 781687 h 800886"/>
                  <a:gd name="connsiteX56" fmla="*/ 16457 w 1097482"/>
                  <a:gd name="connsiteY56" fmla="*/ 798144 h 800886"/>
                  <a:gd name="connsiteX57" fmla="*/ 32914 w 1097482"/>
                  <a:gd name="connsiteY57" fmla="*/ 781687 h 800886"/>
                  <a:gd name="connsiteX58" fmla="*/ 32914 w 1097482"/>
                  <a:gd name="connsiteY58" fmla="*/ 663748 h 800886"/>
                  <a:gd name="connsiteX59" fmla="*/ 52112 w 1097482"/>
                  <a:gd name="connsiteY59" fmla="*/ 633578 h 800886"/>
                  <a:gd name="connsiteX60" fmla="*/ 104225 w 1097482"/>
                  <a:gd name="connsiteY60" fmla="*/ 606151 h 800886"/>
                  <a:gd name="connsiteX61" fmla="*/ 123425 w 1097482"/>
                  <a:gd name="connsiteY61" fmla="*/ 622607 h 800886"/>
                  <a:gd name="connsiteX62" fmla="*/ 170052 w 1097482"/>
                  <a:gd name="connsiteY62" fmla="*/ 641806 h 800886"/>
                  <a:gd name="connsiteX63" fmla="*/ 216678 w 1097482"/>
                  <a:gd name="connsiteY63" fmla="*/ 622607 h 800886"/>
                  <a:gd name="connsiteX64" fmla="*/ 235878 w 1097482"/>
                  <a:gd name="connsiteY64" fmla="*/ 606151 h 800886"/>
                  <a:gd name="connsiteX65" fmla="*/ 252335 w 1097482"/>
                  <a:gd name="connsiteY65" fmla="*/ 614379 h 800886"/>
                  <a:gd name="connsiteX66" fmla="*/ 238621 w 1097482"/>
                  <a:gd name="connsiteY66" fmla="*/ 658263 h 800886"/>
                  <a:gd name="connsiteX67" fmla="*/ 238621 w 1097482"/>
                  <a:gd name="connsiteY67" fmla="*/ 781687 h 800886"/>
                  <a:gd name="connsiteX68" fmla="*/ 255077 w 1097482"/>
                  <a:gd name="connsiteY68" fmla="*/ 798144 h 800886"/>
                  <a:gd name="connsiteX69" fmla="*/ 271534 w 1097482"/>
                  <a:gd name="connsiteY69" fmla="*/ 781687 h 800886"/>
                  <a:gd name="connsiteX70" fmla="*/ 271534 w 1097482"/>
                  <a:gd name="connsiteY70" fmla="*/ 658263 h 800886"/>
                  <a:gd name="connsiteX71" fmla="*/ 307190 w 1097482"/>
                  <a:gd name="connsiteY71" fmla="*/ 608893 h 800886"/>
                  <a:gd name="connsiteX72" fmla="*/ 411415 w 1097482"/>
                  <a:gd name="connsiteY72" fmla="*/ 570495 h 800886"/>
                  <a:gd name="connsiteX73" fmla="*/ 455300 w 1097482"/>
                  <a:gd name="connsiteY73" fmla="*/ 636321 h 800886"/>
                  <a:gd name="connsiteX74" fmla="*/ 479984 w 1097482"/>
                  <a:gd name="connsiteY74" fmla="*/ 650035 h 800886"/>
                  <a:gd name="connsiteX75" fmla="*/ 482727 w 1097482"/>
                  <a:gd name="connsiteY75" fmla="*/ 650035 h 800886"/>
                  <a:gd name="connsiteX76" fmla="*/ 504669 w 1097482"/>
                  <a:gd name="connsiteY76" fmla="*/ 639064 h 800886"/>
                  <a:gd name="connsiteX77" fmla="*/ 532097 w 1097482"/>
                  <a:gd name="connsiteY77" fmla="*/ 611636 h 800886"/>
                  <a:gd name="connsiteX78" fmla="*/ 532097 w 1097482"/>
                  <a:gd name="connsiteY78" fmla="*/ 778944 h 800886"/>
                  <a:gd name="connsiteX79" fmla="*/ 548553 w 1097482"/>
                  <a:gd name="connsiteY79" fmla="*/ 795401 h 800886"/>
                  <a:gd name="connsiteX80" fmla="*/ 565010 w 1097482"/>
                  <a:gd name="connsiteY80" fmla="*/ 778944 h 800886"/>
                  <a:gd name="connsiteX81" fmla="*/ 565010 w 1097482"/>
                  <a:gd name="connsiteY81" fmla="*/ 611636 h 800886"/>
                  <a:gd name="connsiteX82" fmla="*/ 592438 w 1097482"/>
                  <a:gd name="connsiteY82" fmla="*/ 639064 h 800886"/>
                  <a:gd name="connsiteX83" fmla="*/ 614380 w 1097482"/>
                  <a:gd name="connsiteY83" fmla="*/ 650035 h 800886"/>
                  <a:gd name="connsiteX84" fmla="*/ 617123 w 1097482"/>
                  <a:gd name="connsiteY84" fmla="*/ 650035 h 800886"/>
                  <a:gd name="connsiteX85" fmla="*/ 641807 w 1097482"/>
                  <a:gd name="connsiteY85" fmla="*/ 636321 h 800886"/>
                  <a:gd name="connsiteX86" fmla="*/ 685692 w 1097482"/>
                  <a:gd name="connsiteY86" fmla="*/ 570495 h 800886"/>
                  <a:gd name="connsiteX87" fmla="*/ 789917 w 1097482"/>
                  <a:gd name="connsiteY87" fmla="*/ 608893 h 800886"/>
                  <a:gd name="connsiteX88" fmla="*/ 825573 w 1097482"/>
                  <a:gd name="connsiteY88" fmla="*/ 658263 h 800886"/>
                  <a:gd name="connsiteX89" fmla="*/ 825573 w 1097482"/>
                  <a:gd name="connsiteY89" fmla="*/ 781687 h 800886"/>
                  <a:gd name="connsiteX90" fmla="*/ 842030 w 1097482"/>
                  <a:gd name="connsiteY90" fmla="*/ 798144 h 800886"/>
                  <a:gd name="connsiteX91" fmla="*/ 858486 w 1097482"/>
                  <a:gd name="connsiteY91" fmla="*/ 781687 h 800886"/>
                  <a:gd name="connsiteX92" fmla="*/ 858486 w 1097482"/>
                  <a:gd name="connsiteY92" fmla="*/ 658263 h 800886"/>
                  <a:gd name="connsiteX93" fmla="*/ 833801 w 1097482"/>
                  <a:gd name="connsiteY93" fmla="*/ 600665 h 800886"/>
                  <a:gd name="connsiteX94" fmla="*/ 836544 w 1097482"/>
                  <a:gd name="connsiteY94" fmla="*/ 600665 h 800886"/>
                  <a:gd name="connsiteX95" fmla="*/ 850258 w 1097482"/>
                  <a:gd name="connsiteY95" fmla="*/ 595179 h 800886"/>
                  <a:gd name="connsiteX96" fmla="*/ 891399 w 1097482"/>
                  <a:gd name="connsiteY96" fmla="*/ 636321 h 800886"/>
                  <a:gd name="connsiteX97" fmla="*/ 891399 w 1097482"/>
                  <a:gd name="connsiteY97" fmla="*/ 784430 h 800886"/>
                  <a:gd name="connsiteX98" fmla="*/ 907856 w 1097482"/>
                  <a:gd name="connsiteY98" fmla="*/ 800887 h 800886"/>
                  <a:gd name="connsiteX99" fmla="*/ 924313 w 1097482"/>
                  <a:gd name="connsiteY99" fmla="*/ 784430 h 800886"/>
                  <a:gd name="connsiteX100" fmla="*/ 924313 w 1097482"/>
                  <a:gd name="connsiteY100" fmla="*/ 636321 h 800886"/>
                  <a:gd name="connsiteX101" fmla="*/ 965454 w 1097482"/>
                  <a:gd name="connsiteY101" fmla="*/ 595179 h 800886"/>
                  <a:gd name="connsiteX102" fmla="*/ 970940 w 1097482"/>
                  <a:gd name="connsiteY102" fmla="*/ 597922 h 800886"/>
                  <a:gd name="connsiteX103" fmla="*/ 1036766 w 1097482"/>
                  <a:gd name="connsiteY103" fmla="*/ 617122 h 800886"/>
                  <a:gd name="connsiteX104" fmla="*/ 1061451 w 1097482"/>
                  <a:gd name="connsiteY104" fmla="*/ 650035 h 800886"/>
                  <a:gd name="connsiteX105" fmla="*/ 1061451 w 1097482"/>
                  <a:gd name="connsiteY105" fmla="*/ 781687 h 800886"/>
                  <a:gd name="connsiteX106" fmla="*/ 1077907 w 1097482"/>
                  <a:gd name="connsiteY106" fmla="*/ 798144 h 800886"/>
                  <a:gd name="connsiteX107" fmla="*/ 1094364 w 1097482"/>
                  <a:gd name="connsiteY107" fmla="*/ 781687 h 800886"/>
                  <a:gd name="connsiteX108" fmla="*/ 1094364 w 1097482"/>
                  <a:gd name="connsiteY108" fmla="*/ 650035 h 800886"/>
                  <a:gd name="connsiteX109" fmla="*/ 1055965 w 1097482"/>
                  <a:gd name="connsiteY109" fmla="*/ 586951 h 800886"/>
                  <a:gd name="connsiteX110" fmla="*/ 117939 w 1097482"/>
                  <a:gd name="connsiteY110" fmla="*/ 559523 h 800886"/>
                  <a:gd name="connsiteX111" fmla="*/ 65826 w 1097482"/>
                  <a:gd name="connsiteY111" fmla="*/ 526610 h 800886"/>
                  <a:gd name="connsiteX112" fmla="*/ 74055 w 1097482"/>
                  <a:gd name="connsiteY112" fmla="*/ 488212 h 800886"/>
                  <a:gd name="connsiteX113" fmla="*/ 115197 w 1097482"/>
                  <a:gd name="connsiteY113" fmla="*/ 540324 h 800886"/>
                  <a:gd name="connsiteX114" fmla="*/ 115197 w 1097482"/>
                  <a:gd name="connsiteY114" fmla="*/ 559523 h 800886"/>
                  <a:gd name="connsiteX115" fmla="*/ 211193 w 1097482"/>
                  <a:gd name="connsiteY115" fmla="*/ 603408 h 800886"/>
                  <a:gd name="connsiteX116" fmla="*/ 161823 w 1097482"/>
                  <a:gd name="connsiteY116" fmla="*/ 603408 h 800886"/>
                  <a:gd name="connsiteX117" fmla="*/ 148109 w 1097482"/>
                  <a:gd name="connsiteY117" fmla="*/ 589694 h 800886"/>
                  <a:gd name="connsiteX118" fmla="*/ 150852 w 1097482"/>
                  <a:gd name="connsiteY118" fmla="*/ 573237 h 800886"/>
                  <a:gd name="connsiteX119" fmla="*/ 150852 w 1097482"/>
                  <a:gd name="connsiteY119" fmla="*/ 556781 h 800886"/>
                  <a:gd name="connsiteX120" fmla="*/ 186508 w 1097482"/>
                  <a:gd name="connsiteY120" fmla="*/ 562266 h 800886"/>
                  <a:gd name="connsiteX121" fmla="*/ 222164 w 1097482"/>
                  <a:gd name="connsiteY121" fmla="*/ 556781 h 800886"/>
                  <a:gd name="connsiteX122" fmla="*/ 222164 w 1097482"/>
                  <a:gd name="connsiteY122" fmla="*/ 573237 h 800886"/>
                  <a:gd name="connsiteX123" fmla="*/ 224907 w 1097482"/>
                  <a:gd name="connsiteY123" fmla="*/ 589694 h 800886"/>
                  <a:gd name="connsiteX124" fmla="*/ 211193 w 1097482"/>
                  <a:gd name="connsiteY124" fmla="*/ 603408 h 800886"/>
                  <a:gd name="connsiteX125" fmla="*/ 186508 w 1097482"/>
                  <a:gd name="connsiteY125" fmla="*/ 529353 h 800886"/>
                  <a:gd name="connsiteX126" fmla="*/ 101483 w 1097482"/>
                  <a:gd name="connsiteY126" fmla="*/ 444327 h 800886"/>
                  <a:gd name="connsiteX127" fmla="*/ 85026 w 1097482"/>
                  <a:gd name="connsiteY127" fmla="*/ 427871 h 800886"/>
                  <a:gd name="connsiteX128" fmla="*/ 82283 w 1097482"/>
                  <a:gd name="connsiteY128" fmla="*/ 427871 h 800886"/>
                  <a:gd name="connsiteX129" fmla="*/ 82283 w 1097482"/>
                  <a:gd name="connsiteY129" fmla="*/ 425128 h 800886"/>
                  <a:gd name="connsiteX130" fmla="*/ 82283 w 1097482"/>
                  <a:gd name="connsiteY130" fmla="*/ 394958 h 800886"/>
                  <a:gd name="connsiteX131" fmla="*/ 115197 w 1097482"/>
                  <a:gd name="connsiteY131" fmla="*/ 320903 h 800886"/>
                  <a:gd name="connsiteX132" fmla="*/ 186508 w 1097482"/>
                  <a:gd name="connsiteY132" fmla="*/ 290733 h 800886"/>
                  <a:gd name="connsiteX133" fmla="*/ 257820 w 1097482"/>
                  <a:gd name="connsiteY133" fmla="*/ 320903 h 800886"/>
                  <a:gd name="connsiteX134" fmla="*/ 290734 w 1097482"/>
                  <a:gd name="connsiteY134" fmla="*/ 394958 h 800886"/>
                  <a:gd name="connsiteX135" fmla="*/ 290734 w 1097482"/>
                  <a:gd name="connsiteY135" fmla="*/ 425128 h 800886"/>
                  <a:gd name="connsiteX136" fmla="*/ 290734 w 1097482"/>
                  <a:gd name="connsiteY136" fmla="*/ 427871 h 800886"/>
                  <a:gd name="connsiteX137" fmla="*/ 211193 w 1097482"/>
                  <a:gd name="connsiteY137" fmla="*/ 370273 h 800886"/>
                  <a:gd name="connsiteX138" fmla="*/ 150852 w 1097482"/>
                  <a:gd name="connsiteY138" fmla="*/ 359302 h 800886"/>
                  <a:gd name="connsiteX139" fmla="*/ 139881 w 1097482"/>
                  <a:gd name="connsiteY139" fmla="*/ 364787 h 800886"/>
                  <a:gd name="connsiteX140" fmla="*/ 112454 w 1097482"/>
                  <a:gd name="connsiteY140" fmla="*/ 394958 h 800886"/>
                  <a:gd name="connsiteX141" fmla="*/ 112454 w 1097482"/>
                  <a:gd name="connsiteY141" fmla="*/ 416900 h 800886"/>
                  <a:gd name="connsiteX142" fmla="*/ 134395 w 1097482"/>
                  <a:gd name="connsiteY142" fmla="*/ 416900 h 800886"/>
                  <a:gd name="connsiteX143" fmla="*/ 159080 w 1097482"/>
                  <a:gd name="connsiteY143" fmla="*/ 392215 h 800886"/>
                  <a:gd name="connsiteX144" fmla="*/ 271534 w 1097482"/>
                  <a:gd name="connsiteY144" fmla="*/ 458041 h 800886"/>
                  <a:gd name="connsiteX145" fmla="*/ 186508 w 1097482"/>
                  <a:gd name="connsiteY145" fmla="*/ 529353 h 800886"/>
                  <a:gd name="connsiteX146" fmla="*/ 252335 w 1097482"/>
                  <a:gd name="connsiteY146" fmla="*/ 559523 h 800886"/>
                  <a:gd name="connsiteX147" fmla="*/ 252335 w 1097482"/>
                  <a:gd name="connsiteY147" fmla="*/ 540324 h 800886"/>
                  <a:gd name="connsiteX148" fmla="*/ 293476 w 1097482"/>
                  <a:gd name="connsiteY148" fmla="*/ 488212 h 800886"/>
                  <a:gd name="connsiteX149" fmla="*/ 301704 w 1097482"/>
                  <a:gd name="connsiteY149" fmla="*/ 526610 h 800886"/>
                  <a:gd name="connsiteX150" fmla="*/ 252335 w 1097482"/>
                  <a:gd name="connsiteY150" fmla="*/ 559523 h 800886"/>
                  <a:gd name="connsiteX151" fmla="*/ 405929 w 1097482"/>
                  <a:gd name="connsiteY151" fmla="*/ 298961 h 800886"/>
                  <a:gd name="connsiteX152" fmla="*/ 405929 w 1097482"/>
                  <a:gd name="connsiteY152" fmla="*/ 260562 h 800886"/>
                  <a:gd name="connsiteX153" fmla="*/ 403187 w 1097482"/>
                  <a:gd name="connsiteY153" fmla="*/ 252334 h 800886"/>
                  <a:gd name="connsiteX154" fmla="*/ 386730 w 1097482"/>
                  <a:gd name="connsiteY154" fmla="*/ 186508 h 800886"/>
                  <a:gd name="connsiteX155" fmla="*/ 386730 w 1097482"/>
                  <a:gd name="connsiteY155" fmla="*/ 153595 h 800886"/>
                  <a:gd name="connsiteX156" fmla="*/ 507412 w 1097482"/>
                  <a:gd name="connsiteY156" fmla="*/ 32913 h 800886"/>
                  <a:gd name="connsiteX157" fmla="*/ 729576 w 1097482"/>
                  <a:gd name="connsiteY157" fmla="*/ 32913 h 800886"/>
                  <a:gd name="connsiteX158" fmla="*/ 729576 w 1097482"/>
                  <a:gd name="connsiteY158" fmla="*/ 186508 h 800886"/>
                  <a:gd name="connsiteX159" fmla="*/ 713120 w 1097482"/>
                  <a:gd name="connsiteY159" fmla="*/ 252334 h 800886"/>
                  <a:gd name="connsiteX160" fmla="*/ 710377 w 1097482"/>
                  <a:gd name="connsiteY160" fmla="*/ 260562 h 800886"/>
                  <a:gd name="connsiteX161" fmla="*/ 710377 w 1097482"/>
                  <a:gd name="connsiteY161" fmla="*/ 307189 h 800886"/>
                  <a:gd name="connsiteX162" fmla="*/ 661007 w 1097482"/>
                  <a:gd name="connsiteY162" fmla="*/ 419643 h 800886"/>
                  <a:gd name="connsiteX163" fmla="*/ 650036 w 1097482"/>
                  <a:gd name="connsiteY163" fmla="*/ 430614 h 800886"/>
                  <a:gd name="connsiteX164" fmla="*/ 650036 w 1097482"/>
                  <a:gd name="connsiteY164" fmla="*/ 430614 h 800886"/>
                  <a:gd name="connsiteX165" fmla="*/ 545811 w 1097482"/>
                  <a:gd name="connsiteY165" fmla="*/ 460784 h 800886"/>
                  <a:gd name="connsiteX166" fmla="*/ 405929 w 1097482"/>
                  <a:gd name="connsiteY166" fmla="*/ 298961 h 800886"/>
                  <a:gd name="connsiteX167" fmla="*/ 496441 w 1097482"/>
                  <a:gd name="connsiteY167" fmla="*/ 619864 h 800886"/>
                  <a:gd name="connsiteX168" fmla="*/ 496441 w 1097482"/>
                  <a:gd name="connsiteY168" fmla="*/ 619864 h 800886"/>
                  <a:gd name="connsiteX169" fmla="*/ 496441 w 1097482"/>
                  <a:gd name="connsiteY169" fmla="*/ 619864 h 800886"/>
                  <a:gd name="connsiteX170" fmla="*/ 444329 w 1097482"/>
                  <a:gd name="connsiteY170" fmla="*/ 545810 h 800886"/>
                  <a:gd name="connsiteX171" fmla="*/ 460785 w 1097482"/>
                  <a:gd name="connsiteY171" fmla="*/ 529353 h 800886"/>
                  <a:gd name="connsiteX172" fmla="*/ 534840 w 1097482"/>
                  <a:gd name="connsiteY172" fmla="*/ 581466 h 800886"/>
                  <a:gd name="connsiteX173" fmla="*/ 496441 w 1097482"/>
                  <a:gd name="connsiteY173" fmla="*/ 619864 h 800886"/>
                  <a:gd name="connsiteX174" fmla="*/ 559524 w 1097482"/>
                  <a:gd name="connsiteY174" fmla="*/ 559523 h 800886"/>
                  <a:gd name="connsiteX175" fmla="*/ 474498 w 1097482"/>
                  <a:gd name="connsiteY175" fmla="*/ 499183 h 800886"/>
                  <a:gd name="connsiteX176" fmla="*/ 474498 w 1097482"/>
                  <a:gd name="connsiteY176" fmla="*/ 469013 h 800886"/>
                  <a:gd name="connsiteX177" fmla="*/ 548553 w 1097482"/>
                  <a:gd name="connsiteY177" fmla="*/ 490954 h 800886"/>
                  <a:gd name="connsiteX178" fmla="*/ 562267 w 1097482"/>
                  <a:gd name="connsiteY178" fmla="*/ 490954 h 800886"/>
                  <a:gd name="connsiteX179" fmla="*/ 647293 w 1097482"/>
                  <a:gd name="connsiteY179" fmla="*/ 469013 h 800886"/>
                  <a:gd name="connsiteX180" fmla="*/ 647293 w 1097482"/>
                  <a:gd name="connsiteY180" fmla="*/ 499183 h 800886"/>
                  <a:gd name="connsiteX181" fmla="*/ 559524 w 1097482"/>
                  <a:gd name="connsiteY181" fmla="*/ 559523 h 800886"/>
                  <a:gd name="connsiteX182" fmla="*/ 628094 w 1097482"/>
                  <a:gd name="connsiteY182" fmla="*/ 619864 h 800886"/>
                  <a:gd name="connsiteX183" fmla="*/ 628094 w 1097482"/>
                  <a:gd name="connsiteY183" fmla="*/ 619864 h 800886"/>
                  <a:gd name="connsiteX184" fmla="*/ 628094 w 1097482"/>
                  <a:gd name="connsiteY184" fmla="*/ 619864 h 800886"/>
                  <a:gd name="connsiteX185" fmla="*/ 586952 w 1097482"/>
                  <a:gd name="connsiteY185" fmla="*/ 581466 h 800886"/>
                  <a:gd name="connsiteX186" fmla="*/ 661007 w 1097482"/>
                  <a:gd name="connsiteY186" fmla="*/ 529353 h 800886"/>
                  <a:gd name="connsiteX187" fmla="*/ 677464 w 1097482"/>
                  <a:gd name="connsiteY187" fmla="*/ 545810 h 800886"/>
                  <a:gd name="connsiteX188" fmla="*/ 628094 w 1097482"/>
                  <a:gd name="connsiteY188" fmla="*/ 619864 h 800886"/>
                  <a:gd name="connsiteX189" fmla="*/ 918827 w 1097482"/>
                  <a:gd name="connsiteY189" fmla="*/ 606151 h 800886"/>
                  <a:gd name="connsiteX190" fmla="*/ 883171 w 1097482"/>
                  <a:gd name="connsiteY190" fmla="*/ 570495 h 800886"/>
                  <a:gd name="connsiteX191" fmla="*/ 883171 w 1097482"/>
                  <a:gd name="connsiteY191" fmla="*/ 562266 h 800886"/>
                  <a:gd name="connsiteX192" fmla="*/ 883171 w 1097482"/>
                  <a:gd name="connsiteY192" fmla="*/ 556781 h 800886"/>
                  <a:gd name="connsiteX193" fmla="*/ 916084 w 1097482"/>
                  <a:gd name="connsiteY193" fmla="*/ 562266 h 800886"/>
                  <a:gd name="connsiteX194" fmla="*/ 918827 w 1097482"/>
                  <a:gd name="connsiteY194" fmla="*/ 562266 h 800886"/>
                  <a:gd name="connsiteX195" fmla="*/ 954483 w 1097482"/>
                  <a:gd name="connsiteY195" fmla="*/ 556781 h 800886"/>
                  <a:gd name="connsiteX196" fmla="*/ 954483 w 1097482"/>
                  <a:gd name="connsiteY196" fmla="*/ 562266 h 800886"/>
                  <a:gd name="connsiteX197" fmla="*/ 954483 w 1097482"/>
                  <a:gd name="connsiteY197" fmla="*/ 570495 h 800886"/>
                  <a:gd name="connsiteX198" fmla="*/ 918827 w 1097482"/>
                  <a:gd name="connsiteY198" fmla="*/ 606151 h 800886"/>
                  <a:gd name="connsiteX199" fmla="*/ 979168 w 1097482"/>
                  <a:gd name="connsiteY199" fmla="*/ 504668 h 800886"/>
                  <a:gd name="connsiteX200" fmla="*/ 916084 w 1097482"/>
                  <a:gd name="connsiteY200" fmla="*/ 529353 h 800886"/>
                  <a:gd name="connsiteX201" fmla="*/ 831058 w 1097482"/>
                  <a:gd name="connsiteY201" fmla="*/ 438842 h 800886"/>
                  <a:gd name="connsiteX202" fmla="*/ 831058 w 1097482"/>
                  <a:gd name="connsiteY202" fmla="*/ 408671 h 800886"/>
                  <a:gd name="connsiteX203" fmla="*/ 828316 w 1097482"/>
                  <a:gd name="connsiteY203" fmla="*/ 400443 h 800886"/>
                  <a:gd name="connsiteX204" fmla="*/ 817344 w 1097482"/>
                  <a:gd name="connsiteY204" fmla="*/ 381244 h 800886"/>
                  <a:gd name="connsiteX205" fmla="*/ 811859 w 1097482"/>
                  <a:gd name="connsiteY205" fmla="*/ 356559 h 800886"/>
                  <a:gd name="connsiteX206" fmla="*/ 811859 w 1097482"/>
                  <a:gd name="connsiteY206" fmla="*/ 356559 h 800886"/>
                  <a:gd name="connsiteX207" fmla="*/ 880429 w 1097482"/>
                  <a:gd name="connsiteY207" fmla="*/ 287990 h 800886"/>
                  <a:gd name="connsiteX208" fmla="*/ 1017567 w 1097482"/>
                  <a:gd name="connsiteY208" fmla="*/ 287990 h 800886"/>
                  <a:gd name="connsiteX209" fmla="*/ 1017567 w 1097482"/>
                  <a:gd name="connsiteY209" fmla="*/ 353816 h 800886"/>
                  <a:gd name="connsiteX210" fmla="*/ 1009338 w 1097482"/>
                  <a:gd name="connsiteY210" fmla="*/ 383987 h 800886"/>
                  <a:gd name="connsiteX211" fmla="*/ 1001110 w 1097482"/>
                  <a:gd name="connsiteY211" fmla="*/ 400443 h 800886"/>
                  <a:gd name="connsiteX212" fmla="*/ 998367 w 1097482"/>
                  <a:gd name="connsiteY212" fmla="*/ 408671 h 800886"/>
                  <a:gd name="connsiteX213" fmla="*/ 998367 w 1097482"/>
                  <a:gd name="connsiteY213" fmla="*/ 441585 h 800886"/>
                  <a:gd name="connsiteX214" fmla="*/ 979168 w 1097482"/>
                  <a:gd name="connsiteY214" fmla="*/ 504668 h 80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097482" h="800886">
                    <a:moveTo>
                      <a:pt x="1055965" y="586951"/>
                    </a:moveTo>
                    <a:lnTo>
                      <a:pt x="990139" y="567752"/>
                    </a:lnTo>
                    <a:cubicBezTo>
                      <a:pt x="987396" y="567752"/>
                      <a:pt x="984653" y="565009"/>
                      <a:pt x="984653" y="562266"/>
                    </a:cubicBezTo>
                    <a:lnTo>
                      <a:pt x="984653" y="540324"/>
                    </a:lnTo>
                    <a:cubicBezTo>
                      <a:pt x="990139" y="537582"/>
                      <a:pt x="995624" y="532096"/>
                      <a:pt x="1001110" y="526610"/>
                    </a:cubicBezTo>
                    <a:cubicBezTo>
                      <a:pt x="1023052" y="504668"/>
                      <a:pt x="1036766" y="474498"/>
                      <a:pt x="1036766" y="441585"/>
                    </a:cubicBezTo>
                    <a:lnTo>
                      <a:pt x="1036766" y="411414"/>
                    </a:lnTo>
                    <a:lnTo>
                      <a:pt x="1042252" y="397701"/>
                    </a:lnTo>
                    <a:cubicBezTo>
                      <a:pt x="1050480" y="383987"/>
                      <a:pt x="1053223" y="367530"/>
                      <a:pt x="1053223" y="353816"/>
                    </a:cubicBezTo>
                    <a:lnTo>
                      <a:pt x="1053223" y="271533"/>
                    </a:lnTo>
                    <a:cubicBezTo>
                      <a:pt x="1053223" y="263305"/>
                      <a:pt x="1044995" y="255077"/>
                      <a:pt x="1036766" y="255077"/>
                    </a:cubicBezTo>
                    <a:lnTo>
                      <a:pt x="883171" y="255077"/>
                    </a:lnTo>
                    <a:cubicBezTo>
                      <a:pt x="828316" y="255077"/>
                      <a:pt x="781689" y="301704"/>
                      <a:pt x="781689" y="356559"/>
                    </a:cubicBezTo>
                    <a:lnTo>
                      <a:pt x="781689" y="356559"/>
                    </a:lnTo>
                    <a:cubicBezTo>
                      <a:pt x="781689" y="370273"/>
                      <a:pt x="784432" y="381244"/>
                      <a:pt x="789917" y="394958"/>
                    </a:cubicBezTo>
                    <a:lnTo>
                      <a:pt x="798145" y="411414"/>
                    </a:lnTo>
                    <a:lnTo>
                      <a:pt x="798145" y="436099"/>
                    </a:lnTo>
                    <a:cubicBezTo>
                      <a:pt x="798145" y="477240"/>
                      <a:pt x="817344" y="515639"/>
                      <a:pt x="850258" y="537582"/>
                    </a:cubicBezTo>
                    <a:lnTo>
                      <a:pt x="850258" y="559523"/>
                    </a:lnTo>
                    <a:cubicBezTo>
                      <a:pt x="850258" y="562266"/>
                      <a:pt x="850258" y="565009"/>
                      <a:pt x="836544" y="567752"/>
                    </a:cubicBezTo>
                    <a:lnTo>
                      <a:pt x="803631" y="575980"/>
                    </a:lnTo>
                    <a:lnTo>
                      <a:pt x="710377" y="543067"/>
                    </a:lnTo>
                    <a:cubicBezTo>
                      <a:pt x="710377" y="537582"/>
                      <a:pt x="710377" y="534839"/>
                      <a:pt x="704892" y="532096"/>
                    </a:cubicBezTo>
                    <a:lnTo>
                      <a:pt x="674721" y="501926"/>
                    </a:lnTo>
                    <a:lnTo>
                      <a:pt x="674721" y="449813"/>
                    </a:lnTo>
                    <a:cubicBezTo>
                      <a:pt x="677464" y="447070"/>
                      <a:pt x="680206" y="444327"/>
                      <a:pt x="682949" y="441585"/>
                    </a:cubicBezTo>
                    <a:cubicBezTo>
                      <a:pt x="721348" y="405929"/>
                      <a:pt x="740547" y="356559"/>
                      <a:pt x="740547" y="304447"/>
                    </a:cubicBezTo>
                    <a:lnTo>
                      <a:pt x="740547" y="263305"/>
                    </a:lnTo>
                    <a:cubicBezTo>
                      <a:pt x="751518" y="238620"/>
                      <a:pt x="757004" y="213936"/>
                      <a:pt x="757004" y="186508"/>
                    </a:cubicBezTo>
                    <a:lnTo>
                      <a:pt x="757004" y="16457"/>
                    </a:lnTo>
                    <a:cubicBezTo>
                      <a:pt x="757004" y="8228"/>
                      <a:pt x="748775" y="0"/>
                      <a:pt x="740547" y="0"/>
                    </a:cubicBezTo>
                    <a:lnTo>
                      <a:pt x="501926" y="0"/>
                    </a:lnTo>
                    <a:cubicBezTo>
                      <a:pt x="416901" y="0"/>
                      <a:pt x="348332" y="68569"/>
                      <a:pt x="348332" y="153595"/>
                    </a:cubicBezTo>
                    <a:lnTo>
                      <a:pt x="348332" y="186508"/>
                    </a:lnTo>
                    <a:cubicBezTo>
                      <a:pt x="348332" y="213936"/>
                      <a:pt x="353817" y="238620"/>
                      <a:pt x="364788" y="263305"/>
                    </a:cubicBezTo>
                    <a:lnTo>
                      <a:pt x="364788" y="298961"/>
                    </a:lnTo>
                    <a:cubicBezTo>
                      <a:pt x="364788" y="359302"/>
                      <a:pt x="392215" y="411414"/>
                      <a:pt x="433357" y="447070"/>
                    </a:cubicBezTo>
                    <a:lnTo>
                      <a:pt x="433357" y="501926"/>
                    </a:lnTo>
                    <a:lnTo>
                      <a:pt x="403187" y="532096"/>
                    </a:lnTo>
                    <a:cubicBezTo>
                      <a:pt x="400444" y="534839"/>
                      <a:pt x="397701" y="540324"/>
                      <a:pt x="397701" y="543067"/>
                    </a:cubicBezTo>
                    <a:lnTo>
                      <a:pt x="298961" y="578723"/>
                    </a:lnTo>
                    <a:cubicBezTo>
                      <a:pt x="290734" y="581466"/>
                      <a:pt x="285248" y="584208"/>
                      <a:pt x="279763" y="589694"/>
                    </a:cubicBezTo>
                    <a:lnTo>
                      <a:pt x="263306" y="581466"/>
                    </a:lnTo>
                    <a:cubicBezTo>
                      <a:pt x="309932" y="562266"/>
                      <a:pt x="323646" y="532096"/>
                      <a:pt x="323646" y="532096"/>
                    </a:cubicBezTo>
                    <a:cubicBezTo>
                      <a:pt x="326389" y="526610"/>
                      <a:pt x="326389" y="521125"/>
                      <a:pt x="323646" y="518382"/>
                    </a:cubicBezTo>
                    <a:cubicBezTo>
                      <a:pt x="312675" y="496440"/>
                      <a:pt x="309932" y="452556"/>
                      <a:pt x="309932" y="419643"/>
                    </a:cubicBezTo>
                    <a:cubicBezTo>
                      <a:pt x="309932" y="408671"/>
                      <a:pt x="309932" y="397701"/>
                      <a:pt x="307190" y="389472"/>
                    </a:cubicBezTo>
                    <a:cubicBezTo>
                      <a:pt x="301704" y="312675"/>
                      <a:pt x="244106" y="255077"/>
                      <a:pt x="172794" y="255077"/>
                    </a:cubicBezTo>
                    <a:cubicBezTo>
                      <a:pt x="101483" y="255077"/>
                      <a:pt x="43884" y="312675"/>
                      <a:pt x="38399" y="389472"/>
                    </a:cubicBezTo>
                    <a:cubicBezTo>
                      <a:pt x="38399" y="397701"/>
                      <a:pt x="38399" y="408671"/>
                      <a:pt x="35656" y="419643"/>
                    </a:cubicBezTo>
                    <a:cubicBezTo>
                      <a:pt x="35656" y="452556"/>
                      <a:pt x="32914" y="496440"/>
                      <a:pt x="21942" y="518382"/>
                    </a:cubicBezTo>
                    <a:cubicBezTo>
                      <a:pt x="19200" y="523868"/>
                      <a:pt x="19200" y="529353"/>
                      <a:pt x="21942" y="532096"/>
                    </a:cubicBezTo>
                    <a:cubicBezTo>
                      <a:pt x="21942" y="534839"/>
                      <a:pt x="38399" y="562266"/>
                      <a:pt x="82283" y="581466"/>
                    </a:cubicBezTo>
                    <a:lnTo>
                      <a:pt x="38399" y="603408"/>
                    </a:lnTo>
                    <a:cubicBezTo>
                      <a:pt x="16457" y="614379"/>
                      <a:pt x="0" y="639064"/>
                      <a:pt x="0" y="663748"/>
                    </a:cubicBezTo>
                    <a:lnTo>
                      <a:pt x="0" y="781687"/>
                    </a:lnTo>
                    <a:cubicBezTo>
                      <a:pt x="0" y="789916"/>
                      <a:pt x="8228" y="798144"/>
                      <a:pt x="16457" y="798144"/>
                    </a:cubicBezTo>
                    <a:cubicBezTo>
                      <a:pt x="24685" y="798144"/>
                      <a:pt x="32914" y="789916"/>
                      <a:pt x="32914" y="781687"/>
                    </a:cubicBezTo>
                    <a:lnTo>
                      <a:pt x="32914" y="663748"/>
                    </a:lnTo>
                    <a:cubicBezTo>
                      <a:pt x="32914" y="650035"/>
                      <a:pt x="41142" y="639064"/>
                      <a:pt x="52112" y="633578"/>
                    </a:cubicBezTo>
                    <a:lnTo>
                      <a:pt x="104225" y="606151"/>
                    </a:lnTo>
                    <a:lnTo>
                      <a:pt x="123425" y="622607"/>
                    </a:lnTo>
                    <a:cubicBezTo>
                      <a:pt x="137138" y="633578"/>
                      <a:pt x="153595" y="641806"/>
                      <a:pt x="170052" y="641806"/>
                    </a:cubicBezTo>
                    <a:cubicBezTo>
                      <a:pt x="186508" y="641806"/>
                      <a:pt x="202965" y="636321"/>
                      <a:pt x="216678" y="622607"/>
                    </a:cubicBezTo>
                    <a:lnTo>
                      <a:pt x="235878" y="606151"/>
                    </a:lnTo>
                    <a:lnTo>
                      <a:pt x="252335" y="614379"/>
                    </a:lnTo>
                    <a:cubicBezTo>
                      <a:pt x="244106" y="628092"/>
                      <a:pt x="238621" y="641806"/>
                      <a:pt x="238621" y="658263"/>
                    </a:cubicBezTo>
                    <a:lnTo>
                      <a:pt x="238621" y="781687"/>
                    </a:lnTo>
                    <a:cubicBezTo>
                      <a:pt x="238621" y="789916"/>
                      <a:pt x="246849" y="798144"/>
                      <a:pt x="255077" y="798144"/>
                    </a:cubicBezTo>
                    <a:cubicBezTo>
                      <a:pt x="263306" y="798144"/>
                      <a:pt x="271534" y="789916"/>
                      <a:pt x="271534" y="781687"/>
                    </a:cubicBezTo>
                    <a:lnTo>
                      <a:pt x="271534" y="658263"/>
                    </a:lnTo>
                    <a:cubicBezTo>
                      <a:pt x="271534" y="636321"/>
                      <a:pt x="285248" y="617122"/>
                      <a:pt x="307190" y="608893"/>
                    </a:cubicBezTo>
                    <a:lnTo>
                      <a:pt x="411415" y="570495"/>
                    </a:lnTo>
                    <a:lnTo>
                      <a:pt x="455300" y="636321"/>
                    </a:lnTo>
                    <a:cubicBezTo>
                      <a:pt x="460785" y="644549"/>
                      <a:pt x="469013" y="650035"/>
                      <a:pt x="479984" y="650035"/>
                    </a:cubicBezTo>
                    <a:cubicBezTo>
                      <a:pt x="479984" y="650035"/>
                      <a:pt x="482727" y="650035"/>
                      <a:pt x="482727" y="650035"/>
                    </a:cubicBezTo>
                    <a:cubicBezTo>
                      <a:pt x="490955" y="650035"/>
                      <a:pt x="499184" y="647292"/>
                      <a:pt x="504669" y="639064"/>
                    </a:cubicBezTo>
                    <a:lnTo>
                      <a:pt x="532097" y="611636"/>
                    </a:lnTo>
                    <a:lnTo>
                      <a:pt x="532097" y="778944"/>
                    </a:lnTo>
                    <a:cubicBezTo>
                      <a:pt x="532097" y="787173"/>
                      <a:pt x="540326" y="795401"/>
                      <a:pt x="548553" y="795401"/>
                    </a:cubicBezTo>
                    <a:cubicBezTo>
                      <a:pt x="556781" y="795401"/>
                      <a:pt x="565010" y="787173"/>
                      <a:pt x="565010" y="778944"/>
                    </a:cubicBezTo>
                    <a:lnTo>
                      <a:pt x="565010" y="611636"/>
                    </a:lnTo>
                    <a:lnTo>
                      <a:pt x="592438" y="639064"/>
                    </a:lnTo>
                    <a:cubicBezTo>
                      <a:pt x="597923" y="644549"/>
                      <a:pt x="606152" y="650035"/>
                      <a:pt x="614380" y="650035"/>
                    </a:cubicBezTo>
                    <a:cubicBezTo>
                      <a:pt x="614380" y="650035"/>
                      <a:pt x="617123" y="650035"/>
                      <a:pt x="617123" y="650035"/>
                    </a:cubicBezTo>
                    <a:cubicBezTo>
                      <a:pt x="628094" y="650035"/>
                      <a:pt x="636322" y="644549"/>
                      <a:pt x="641807" y="636321"/>
                    </a:cubicBezTo>
                    <a:lnTo>
                      <a:pt x="685692" y="570495"/>
                    </a:lnTo>
                    <a:lnTo>
                      <a:pt x="789917" y="608893"/>
                    </a:lnTo>
                    <a:cubicBezTo>
                      <a:pt x="809116" y="617122"/>
                      <a:pt x="825573" y="636321"/>
                      <a:pt x="825573" y="658263"/>
                    </a:cubicBezTo>
                    <a:lnTo>
                      <a:pt x="825573" y="781687"/>
                    </a:lnTo>
                    <a:cubicBezTo>
                      <a:pt x="825573" y="789916"/>
                      <a:pt x="833801" y="798144"/>
                      <a:pt x="842030" y="798144"/>
                    </a:cubicBezTo>
                    <a:cubicBezTo>
                      <a:pt x="850258" y="798144"/>
                      <a:pt x="858486" y="789916"/>
                      <a:pt x="858486" y="781687"/>
                    </a:cubicBezTo>
                    <a:lnTo>
                      <a:pt x="858486" y="658263"/>
                    </a:lnTo>
                    <a:cubicBezTo>
                      <a:pt x="858486" y="636321"/>
                      <a:pt x="850258" y="614379"/>
                      <a:pt x="833801" y="600665"/>
                    </a:cubicBezTo>
                    <a:lnTo>
                      <a:pt x="836544" y="600665"/>
                    </a:lnTo>
                    <a:cubicBezTo>
                      <a:pt x="839287" y="600665"/>
                      <a:pt x="844772" y="597922"/>
                      <a:pt x="850258" y="595179"/>
                    </a:cubicBezTo>
                    <a:lnTo>
                      <a:pt x="891399" y="636321"/>
                    </a:lnTo>
                    <a:lnTo>
                      <a:pt x="891399" y="784430"/>
                    </a:lnTo>
                    <a:cubicBezTo>
                      <a:pt x="891399" y="792658"/>
                      <a:pt x="899627" y="800887"/>
                      <a:pt x="907856" y="800887"/>
                    </a:cubicBezTo>
                    <a:cubicBezTo>
                      <a:pt x="916084" y="800887"/>
                      <a:pt x="924313" y="792658"/>
                      <a:pt x="924313" y="784430"/>
                    </a:cubicBezTo>
                    <a:lnTo>
                      <a:pt x="924313" y="636321"/>
                    </a:lnTo>
                    <a:lnTo>
                      <a:pt x="965454" y="595179"/>
                    </a:lnTo>
                    <a:cubicBezTo>
                      <a:pt x="968197" y="595179"/>
                      <a:pt x="970940" y="597922"/>
                      <a:pt x="970940" y="597922"/>
                    </a:cubicBezTo>
                    <a:lnTo>
                      <a:pt x="1036766" y="617122"/>
                    </a:lnTo>
                    <a:cubicBezTo>
                      <a:pt x="1050480" y="622607"/>
                      <a:pt x="1061451" y="636321"/>
                      <a:pt x="1061451" y="650035"/>
                    </a:cubicBezTo>
                    <a:lnTo>
                      <a:pt x="1061451" y="781687"/>
                    </a:lnTo>
                    <a:cubicBezTo>
                      <a:pt x="1061451" y="789916"/>
                      <a:pt x="1069679" y="798144"/>
                      <a:pt x="1077907" y="798144"/>
                    </a:cubicBezTo>
                    <a:cubicBezTo>
                      <a:pt x="1086136" y="798144"/>
                      <a:pt x="1094364" y="789916"/>
                      <a:pt x="1094364" y="781687"/>
                    </a:cubicBezTo>
                    <a:lnTo>
                      <a:pt x="1094364" y="650035"/>
                    </a:lnTo>
                    <a:cubicBezTo>
                      <a:pt x="1105335" y="622607"/>
                      <a:pt x="1086136" y="595179"/>
                      <a:pt x="1055965" y="586951"/>
                    </a:cubicBezTo>
                    <a:close/>
                    <a:moveTo>
                      <a:pt x="117939" y="559523"/>
                    </a:moveTo>
                    <a:cubicBezTo>
                      <a:pt x="87769" y="548552"/>
                      <a:pt x="74055" y="534839"/>
                      <a:pt x="65826" y="526610"/>
                    </a:cubicBezTo>
                    <a:cubicBezTo>
                      <a:pt x="71312" y="515639"/>
                      <a:pt x="74055" y="501926"/>
                      <a:pt x="74055" y="488212"/>
                    </a:cubicBezTo>
                    <a:cubicBezTo>
                      <a:pt x="82283" y="510154"/>
                      <a:pt x="98740" y="526610"/>
                      <a:pt x="115197" y="540324"/>
                    </a:cubicBezTo>
                    <a:lnTo>
                      <a:pt x="115197" y="559523"/>
                    </a:lnTo>
                    <a:close/>
                    <a:moveTo>
                      <a:pt x="211193" y="603408"/>
                    </a:moveTo>
                    <a:cubicBezTo>
                      <a:pt x="197480" y="617122"/>
                      <a:pt x="175537" y="617122"/>
                      <a:pt x="161823" y="603408"/>
                    </a:cubicBezTo>
                    <a:lnTo>
                      <a:pt x="148109" y="589694"/>
                    </a:lnTo>
                    <a:cubicBezTo>
                      <a:pt x="150852" y="584208"/>
                      <a:pt x="150852" y="578723"/>
                      <a:pt x="150852" y="573237"/>
                    </a:cubicBezTo>
                    <a:lnTo>
                      <a:pt x="150852" y="556781"/>
                    </a:lnTo>
                    <a:cubicBezTo>
                      <a:pt x="161823" y="559523"/>
                      <a:pt x="172794" y="562266"/>
                      <a:pt x="186508" y="562266"/>
                    </a:cubicBezTo>
                    <a:cubicBezTo>
                      <a:pt x="197480" y="562266"/>
                      <a:pt x="211193" y="559523"/>
                      <a:pt x="222164" y="556781"/>
                    </a:cubicBezTo>
                    <a:lnTo>
                      <a:pt x="222164" y="573237"/>
                    </a:lnTo>
                    <a:cubicBezTo>
                      <a:pt x="222164" y="578723"/>
                      <a:pt x="224907" y="584208"/>
                      <a:pt x="224907" y="589694"/>
                    </a:cubicBezTo>
                    <a:lnTo>
                      <a:pt x="211193" y="603408"/>
                    </a:lnTo>
                    <a:close/>
                    <a:moveTo>
                      <a:pt x="186508" y="529353"/>
                    </a:moveTo>
                    <a:cubicBezTo>
                      <a:pt x="139881" y="529353"/>
                      <a:pt x="101483" y="490954"/>
                      <a:pt x="101483" y="444327"/>
                    </a:cubicBezTo>
                    <a:cubicBezTo>
                      <a:pt x="101483" y="436099"/>
                      <a:pt x="93254" y="427871"/>
                      <a:pt x="85026" y="427871"/>
                    </a:cubicBezTo>
                    <a:cubicBezTo>
                      <a:pt x="85026" y="427871"/>
                      <a:pt x="82283" y="427871"/>
                      <a:pt x="82283" y="427871"/>
                    </a:cubicBezTo>
                    <a:cubicBezTo>
                      <a:pt x="82283" y="427871"/>
                      <a:pt x="82283" y="425128"/>
                      <a:pt x="82283" y="425128"/>
                    </a:cubicBezTo>
                    <a:cubicBezTo>
                      <a:pt x="82283" y="414157"/>
                      <a:pt x="82283" y="403186"/>
                      <a:pt x="82283" y="394958"/>
                    </a:cubicBezTo>
                    <a:cubicBezTo>
                      <a:pt x="85026" y="367530"/>
                      <a:pt x="95997" y="340102"/>
                      <a:pt x="115197" y="320903"/>
                    </a:cubicBezTo>
                    <a:cubicBezTo>
                      <a:pt x="134395" y="301704"/>
                      <a:pt x="159080" y="290733"/>
                      <a:pt x="186508" y="290733"/>
                    </a:cubicBezTo>
                    <a:cubicBezTo>
                      <a:pt x="213936" y="290733"/>
                      <a:pt x="238621" y="301704"/>
                      <a:pt x="257820" y="320903"/>
                    </a:cubicBezTo>
                    <a:cubicBezTo>
                      <a:pt x="277020" y="340102"/>
                      <a:pt x="287991" y="367530"/>
                      <a:pt x="290734" y="394958"/>
                    </a:cubicBezTo>
                    <a:cubicBezTo>
                      <a:pt x="290734" y="403186"/>
                      <a:pt x="290734" y="414157"/>
                      <a:pt x="290734" y="425128"/>
                    </a:cubicBezTo>
                    <a:cubicBezTo>
                      <a:pt x="290734" y="425128"/>
                      <a:pt x="290734" y="427871"/>
                      <a:pt x="290734" y="427871"/>
                    </a:cubicBezTo>
                    <a:cubicBezTo>
                      <a:pt x="274277" y="400443"/>
                      <a:pt x="246849" y="381244"/>
                      <a:pt x="211193" y="370273"/>
                    </a:cubicBezTo>
                    <a:cubicBezTo>
                      <a:pt x="178280" y="359302"/>
                      <a:pt x="150852" y="359302"/>
                      <a:pt x="150852" y="359302"/>
                    </a:cubicBezTo>
                    <a:cubicBezTo>
                      <a:pt x="145366" y="359302"/>
                      <a:pt x="142624" y="362045"/>
                      <a:pt x="139881" y="364787"/>
                    </a:cubicBezTo>
                    <a:lnTo>
                      <a:pt x="112454" y="394958"/>
                    </a:lnTo>
                    <a:cubicBezTo>
                      <a:pt x="106968" y="400443"/>
                      <a:pt x="106968" y="411414"/>
                      <a:pt x="112454" y="416900"/>
                    </a:cubicBezTo>
                    <a:cubicBezTo>
                      <a:pt x="117939" y="422385"/>
                      <a:pt x="128910" y="422385"/>
                      <a:pt x="134395" y="416900"/>
                    </a:cubicBezTo>
                    <a:lnTo>
                      <a:pt x="159080" y="392215"/>
                    </a:lnTo>
                    <a:cubicBezTo>
                      <a:pt x="181023" y="392215"/>
                      <a:pt x="246849" y="400443"/>
                      <a:pt x="271534" y="458041"/>
                    </a:cubicBezTo>
                    <a:cubicBezTo>
                      <a:pt x="263306" y="496440"/>
                      <a:pt x="227649" y="529353"/>
                      <a:pt x="186508" y="529353"/>
                    </a:cubicBezTo>
                    <a:close/>
                    <a:moveTo>
                      <a:pt x="252335" y="559523"/>
                    </a:moveTo>
                    <a:lnTo>
                      <a:pt x="252335" y="540324"/>
                    </a:lnTo>
                    <a:cubicBezTo>
                      <a:pt x="271534" y="526610"/>
                      <a:pt x="285248" y="510154"/>
                      <a:pt x="293476" y="488212"/>
                    </a:cubicBezTo>
                    <a:cubicBezTo>
                      <a:pt x="296219" y="501926"/>
                      <a:pt x="298961" y="515639"/>
                      <a:pt x="301704" y="526610"/>
                    </a:cubicBezTo>
                    <a:cubicBezTo>
                      <a:pt x="298961" y="534839"/>
                      <a:pt x="282505" y="548552"/>
                      <a:pt x="252335" y="559523"/>
                    </a:cubicBezTo>
                    <a:close/>
                    <a:moveTo>
                      <a:pt x="405929" y="298961"/>
                    </a:moveTo>
                    <a:lnTo>
                      <a:pt x="405929" y="260562"/>
                    </a:lnTo>
                    <a:cubicBezTo>
                      <a:pt x="405929" y="257819"/>
                      <a:pt x="405929" y="255077"/>
                      <a:pt x="403187" y="252334"/>
                    </a:cubicBezTo>
                    <a:cubicBezTo>
                      <a:pt x="392215" y="230392"/>
                      <a:pt x="386730" y="208450"/>
                      <a:pt x="386730" y="186508"/>
                    </a:cubicBezTo>
                    <a:lnTo>
                      <a:pt x="386730" y="153595"/>
                    </a:lnTo>
                    <a:cubicBezTo>
                      <a:pt x="386730" y="87768"/>
                      <a:pt x="441586" y="32913"/>
                      <a:pt x="507412" y="32913"/>
                    </a:cubicBezTo>
                    <a:lnTo>
                      <a:pt x="729576" y="32913"/>
                    </a:lnTo>
                    <a:lnTo>
                      <a:pt x="729576" y="186508"/>
                    </a:lnTo>
                    <a:cubicBezTo>
                      <a:pt x="729576" y="208450"/>
                      <a:pt x="724090" y="233135"/>
                      <a:pt x="713120" y="252334"/>
                    </a:cubicBezTo>
                    <a:cubicBezTo>
                      <a:pt x="713120" y="255077"/>
                      <a:pt x="710377" y="257819"/>
                      <a:pt x="710377" y="260562"/>
                    </a:cubicBezTo>
                    <a:lnTo>
                      <a:pt x="710377" y="307189"/>
                    </a:lnTo>
                    <a:cubicBezTo>
                      <a:pt x="710377" y="351074"/>
                      <a:pt x="693920" y="389472"/>
                      <a:pt x="661007" y="419643"/>
                    </a:cubicBezTo>
                    <a:cubicBezTo>
                      <a:pt x="658264" y="422385"/>
                      <a:pt x="652778" y="427871"/>
                      <a:pt x="650036" y="430614"/>
                    </a:cubicBezTo>
                    <a:cubicBezTo>
                      <a:pt x="650036" y="430614"/>
                      <a:pt x="650036" y="430614"/>
                      <a:pt x="650036" y="430614"/>
                    </a:cubicBezTo>
                    <a:cubicBezTo>
                      <a:pt x="619866" y="452556"/>
                      <a:pt x="584209" y="463527"/>
                      <a:pt x="545811" y="460784"/>
                    </a:cubicBezTo>
                    <a:cubicBezTo>
                      <a:pt x="469013" y="455299"/>
                      <a:pt x="405929" y="383987"/>
                      <a:pt x="405929" y="298961"/>
                    </a:cubicBezTo>
                    <a:close/>
                    <a:moveTo>
                      <a:pt x="496441" y="619864"/>
                    </a:moveTo>
                    <a:cubicBezTo>
                      <a:pt x="496441" y="619864"/>
                      <a:pt x="496441" y="622607"/>
                      <a:pt x="496441" y="619864"/>
                    </a:cubicBezTo>
                    <a:cubicBezTo>
                      <a:pt x="493698" y="622607"/>
                      <a:pt x="493698" y="619864"/>
                      <a:pt x="496441" y="619864"/>
                    </a:cubicBezTo>
                    <a:lnTo>
                      <a:pt x="444329" y="545810"/>
                    </a:lnTo>
                    <a:lnTo>
                      <a:pt x="460785" y="529353"/>
                    </a:lnTo>
                    <a:lnTo>
                      <a:pt x="534840" y="581466"/>
                    </a:lnTo>
                    <a:lnTo>
                      <a:pt x="496441" y="619864"/>
                    </a:lnTo>
                    <a:close/>
                    <a:moveTo>
                      <a:pt x="559524" y="559523"/>
                    </a:moveTo>
                    <a:lnTo>
                      <a:pt x="474498" y="499183"/>
                    </a:lnTo>
                    <a:lnTo>
                      <a:pt x="474498" y="469013"/>
                    </a:lnTo>
                    <a:cubicBezTo>
                      <a:pt x="496441" y="479983"/>
                      <a:pt x="521126" y="488212"/>
                      <a:pt x="548553" y="490954"/>
                    </a:cubicBezTo>
                    <a:cubicBezTo>
                      <a:pt x="554039" y="490954"/>
                      <a:pt x="556781" y="490954"/>
                      <a:pt x="562267" y="490954"/>
                    </a:cubicBezTo>
                    <a:cubicBezTo>
                      <a:pt x="592438" y="490954"/>
                      <a:pt x="622609" y="482726"/>
                      <a:pt x="647293" y="469013"/>
                    </a:cubicBezTo>
                    <a:lnTo>
                      <a:pt x="647293" y="499183"/>
                    </a:lnTo>
                    <a:lnTo>
                      <a:pt x="559524" y="559523"/>
                    </a:lnTo>
                    <a:close/>
                    <a:moveTo>
                      <a:pt x="628094" y="619864"/>
                    </a:moveTo>
                    <a:cubicBezTo>
                      <a:pt x="628094" y="619864"/>
                      <a:pt x="628094" y="622607"/>
                      <a:pt x="628094" y="619864"/>
                    </a:cubicBezTo>
                    <a:cubicBezTo>
                      <a:pt x="625351" y="622607"/>
                      <a:pt x="625351" y="622607"/>
                      <a:pt x="628094" y="619864"/>
                    </a:cubicBezTo>
                    <a:lnTo>
                      <a:pt x="586952" y="581466"/>
                    </a:lnTo>
                    <a:lnTo>
                      <a:pt x="661007" y="529353"/>
                    </a:lnTo>
                    <a:lnTo>
                      <a:pt x="677464" y="545810"/>
                    </a:lnTo>
                    <a:lnTo>
                      <a:pt x="628094" y="619864"/>
                    </a:lnTo>
                    <a:close/>
                    <a:moveTo>
                      <a:pt x="918827" y="606151"/>
                    </a:moveTo>
                    <a:lnTo>
                      <a:pt x="883171" y="570495"/>
                    </a:lnTo>
                    <a:cubicBezTo>
                      <a:pt x="883171" y="567752"/>
                      <a:pt x="883171" y="565009"/>
                      <a:pt x="883171" y="562266"/>
                    </a:cubicBezTo>
                    <a:lnTo>
                      <a:pt x="883171" y="556781"/>
                    </a:lnTo>
                    <a:cubicBezTo>
                      <a:pt x="894142" y="559523"/>
                      <a:pt x="905113" y="562266"/>
                      <a:pt x="916084" y="562266"/>
                    </a:cubicBezTo>
                    <a:cubicBezTo>
                      <a:pt x="916084" y="562266"/>
                      <a:pt x="918827" y="562266"/>
                      <a:pt x="918827" y="562266"/>
                    </a:cubicBezTo>
                    <a:cubicBezTo>
                      <a:pt x="929798" y="562266"/>
                      <a:pt x="943512" y="559523"/>
                      <a:pt x="954483" y="556781"/>
                    </a:cubicBezTo>
                    <a:lnTo>
                      <a:pt x="954483" y="562266"/>
                    </a:lnTo>
                    <a:cubicBezTo>
                      <a:pt x="954483" y="565009"/>
                      <a:pt x="954483" y="567752"/>
                      <a:pt x="954483" y="570495"/>
                    </a:cubicBezTo>
                    <a:lnTo>
                      <a:pt x="918827" y="606151"/>
                    </a:lnTo>
                    <a:close/>
                    <a:moveTo>
                      <a:pt x="979168" y="504668"/>
                    </a:moveTo>
                    <a:cubicBezTo>
                      <a:pt x="962712" y="521125"/>
                      <a:pt x="940769" y="529353"/>
                      <a:pt x="916084" y="529353"/>
                    </a:cubicBezTo>
                    <a:cubicBezTo>
                      <a:pt x="869458" y="526610"/>
                      <a:pt x="831058" y="488212"/>
                      <a:pt x="831058" y="438842"/>
                    </a:cubicBezTo>
                    <a:lnTo>
                      <a:pt x="831058" y="408671"/>
                    </a:lnTo>
                    <a:cubicBezTo>
                      <a:pt x="831058" y="405929"/>
                      <a:pt x="831058" y="403186"/>
                      <a:pt x="828316" y="400443"/>
                    </a:cubicBezTo>
                    <a:lnTo>
                      <a:pt x="817344" y="381244"/>
                    </a:lnTo>
                    <a:cubicBezTo>
                      <a:pt x="814602" y="373016"/>
                      <a:pt x="811859" y="364787"/>
                      <a:pt x="811859" y="356559"/>
                    </a:cubicBezTo>
                    <a:lnTo>
                      <a:pt x="811859" y="356559"/>
                    </a:lnTo>
                    <a:cubicBezTo>
                      <a:pt x="811859" y="318161"/>
                      <a:pt x="842030" y="287990"/>
                      <a:pt x="880429" y="287990"/>
                    </a:cubicBezTo>
                    <a:lnTo>
                      <a:pt x="1017567" y="287990"/>
                    </a:lnTo>
                    <a:lnTo>
                      <a:pt x="1017567" y="353816"/>
                    </a:lnTo>
                    <a:cubicBezTo>
                      <a:pt x="1017567" y="364787"/>
                      <a:pt x="1014824" y="375758"/>
                      <a:pt x="1009338" y="383987"/>
                    </a:cubicBezTo>
                    <a:lnTo>
                      <a:pt x="1001110" y="400443"/>
                    </a:lnTo>
                    <a:cubicBezTo>
                      <a:pt x="1001110" y="403186"/>
                      <a:pt x="998367" y="405929"/>
                      <a:pt x="998367" y="408671"/>
                    </a:cubicBezTo>
                    <a:lnTo>
                      <a:pt x="998367" y="441585"/>
                    </a:lnTo>
                    <a:cubicBezTo>
                      <a:pt x="1003853" y="466270"/>
                      <a:pt x="995624" y="488212"/>
                      <a:pt x="979168" y="504668"/>
                    </a:cubicBezTo>
                    <a:close/>
                  </a:path>
                </a:pathLst>
              </a:custGeom>
              <a:grpFill/>
              <a:ln w="27426" cap="flat">
                <a:noFill/>
                <a:prstDash val="solid"/>
                <a:miter/>
              </a:ln>
            </p:spPr>
            <p:txBody>
              <a:bodyPr rtlCol="0" anchor="ctr"/>
              <a:lstStyle/>
              <a:p>
                <a:endParaRPr lang="en-US" sz="835"/>
              </a:p>
            </p:txBody>
          </p:sp>
          <p:sp>
            <p:nvSpPr>
              <p:cNvPr id="111" name="Freeform 110">
                <a:extLst>
                  <a:ext uri="{FF2B5EF4-FFF2-40B4-BE49-F238E27FC236}">
                    <a16:creationId xmlns:a16="http://schemas.microsoft.com/office/drawing/2014/main" id="{1A139472-463C-00E4-510A-228FF11CD952}"/>
                  </a:ext>
                </a:extLst>
              </p:cNvPr>
              <p:cNvSpPr/>
              <p:nvPr/>
            </p:nvSpPr>
            <p:spPr>
              <a:xfrm>
                <a:off x="9258490" y="4220154"/>
                <a:ext cx="135424" cy="52112"/>
              </a:xfrm>
              <a:custGeom>
                <a:avLst/>
                <a:gdLst>
                  <a:gd name="connsiteX0" fmla="*/ 126167 w 135424"/>
                  <a:gd name="connsiteY0" fmla="*/ 19200 h 52112"/>
                  <a:gd name="connsiteX1" fmla="*/ 16457 w 135424"/>
                  <a:gd name="connsiteY1" fmla="*/ 0 h 52112"/>
                  <a:gd name="connsiteX2" fmla="*/ 0 w 135424"/>
                  <a:gd name="connsiteY2" fmla="*/ 16457 h 52112"/>
                  <a:gd name="connsiteX3" fmla="*/ 16457 w 135424"/>
                  <a:gd name="connsiteY3" fmla="*/ 32913 h 52112"/>
                  <a:gd name="connsiteX4" fmla="*/ 112454 w 135424"/>
                  <a:gd name="connsiteY4" fmla="*/ 49370 h 52112"/>
                  <a:gd name="connsiteX5" fmla="*/ 120682 w 135424"/>
                  <a:gd name="connsiteY5" fmla="*/ 52113 h 52112"/>
                  <a:gd name="connsiteX6" fmla="*/ 134395 w 135424"/>
                  <a:gd name="connsiteY6" fmla="*/ 43884 h 52112"/>
                  <a:gd name="connsiteX7" fmla="*/ 126167 w 135424"/>
                  <a:gd name="connsiteY7" fmla="*/ 19200 h 5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424" h="52112">
                    <a:moveTo>
                      <a:pt x="126167" y="19200"/>
                    </a:moveTo>
                    <a:cubicBezTo>
                      <a:pt x="87769" y="0"/>
                      <a:pt x="19200" y="0"/>
                      <a:pt x="16457" y="0"/>
                    </a:cubicBezTo>
                    <a:cubicBezTo>
                      <a:pt x="8228" y="0"/>
                      <a:pt x="0" y="8228"/>
                      <a:pt x="0" y="16457"/>
                    </a:cubicBezTo>
                    <a:cubicBezTo>
                      <a:pt x="0" y="24685"/>
                      <a:pt x="8228" y="32913"/>
                      <a:pt x="16457" y="32913"/>
                    </a:cubicBezTo>
                    <a:cubicBezTo>
                      <a:pt x="35656" y="32913"/>
                      <a:pt x="87769" y="35656"/>
                      <a:pt x="112454" y="49370"/>
                    </a:cubicBezTo>
                    <a:cubicBezTo>
                      <a:pt x="115197" y="49370"/>
                      <a:pt x="117939" y="52113"/>
                      <a:pt x="120682" y="52113"/>
                    </a:cubicBezTo>
                    <a:cubicBezTo>
                      <a:pt x="126167" y="52113"/>
                      <a:pt x="131653" y="49370"/>
                      <a:pt x="134395" y="43884"/>
                    </a:cubicBezTo>
                    <a:cubicBezTo>
                      <a:pt x="137138" y="32913"/>
                      <a:pt x="134395" y="24685"/>
                      <a:pt x="126167" y="19200"/>
                    </a:cubicBezTo>
                    <a:close/>
                  </a:path>
                </a:pathLst>
              </a:custGeom>
              <a:grpFill/>
              <a:ln w="27426" cap="flat">
                <a:noFill/>
                <a:prstDash val="solid"/>
                <a:miter/>
              </a:ln>
            </p:spPr>
            <p:txBody>
              <a:bodyPr rtlCol="0" anchor="ctr"/>
              <a:lstStyle/>
              <a:p>
                <a:endParaRPr lang="en-US" sz="835"/>
              </a:p>
            </p:txBody>
          </p:sp>
          <p:sp>
            <p:nvSpPr>
              <p:cNvPr id="112" name="Freeform 111">
                <a:extLst>
                  <a:ext uri="{FF2B5EF4-FFF2-40B4-BE49-F238E27FC236}">
                    <a16:creationId xmlns:a16="http://schemas.microsoft.com/office/drawing/2014/main" id="{BE986E56-1C2D-F5A6-9689-6517BC5AA360}"/>
                  </a:ext>
                </a:extLst>
              </p:cNvPr>
              <p:cNvSpPr/>
              <p:nvPr/>
            </p:nvSpPr>
            <p:spPr>
              <a:xfrm>
                <a:off x="8833361" y="4024394"/>
                <a:ext cx="270162" cy="91535"/>
              </a:xfrm>
              <a:custGeom>
                <a:avLst/>
                <a:gdLst>
                  <a:gd name="connsiteX0" fmla="*/ 266049 w 270162"/>
                  <a:gd name="connsiteY0" fmla="*/ 47651 h 91535"/>
                  <a:gd name="connsiteX1" fmla="*/ 27428 w 270162"/>
                  <a:gd name="connsiteY1" fmla="*/ 6509 h 91535"/>
                  <a:gd name="connsiteX2" fmla="*/ 0 w 270162"/>
                  <a:gd name="connsiteY2" fmla="*/ 39422 h 91535"/>
                  <a:gd name="connsiteX3" fmla="*/ 0 w 270162"/>
                  <a:gd name="connsiteY3" fmla="*/ 75078 h 91535"/>
                  <a:gd name="connsiteX4" fmla="*/ 16457 w 270162"/>
                  <a:gd name="connsiteY4" fmla="*/ 91535 h 91535"/>
                  <a:gd name="connsiteX5" fmla="*/ 32914 w 270162"/>
                  <a:gd name="connsiteY5" fmla="*/ 75078 h 91535"/>
                  <a:gd name="connsiteX6" fmla="*/ 32914 w 270162"/>
                  <a:gd name="connsiteY6" fmla="*/ 39422 h 91535"/>
                  <a:gd name="connsiteX7" fmla="*/ 32914 w 270162"/>
                  <a:gd name="connsiteY7" fmla="*/ 39422 h 91535"/>
                  <a:gd name="connsiteX8" fmla="*/ 137138 w 270162"/>
                  <a:gd name="connsiteY8" fmla="*/ 33937 h 91535"/>
                  <a:gd name="connsiteX9" fmla="*/ 244106 w 270162"/>
                  <a:gd name="connsiteY9" fmla="*/ 72335 h 91535"/>
                  <a:gd name="connsiteX10" fmla="*/ 266049 w 270162"/>
                  <a:gd name="connsiteY10" fmla="*/ 72335 h 91535"/>
                  <a:gd name="connsiteX11" fmla="*/ 266049 w 270162"/>
                  <a:gd name="connsiteY11" fmla="*/ 47651 h 9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0162" h="91535">
                    <a:moveTo>
                      <a:pt x="266049" y="47651"/>
                    </a:moveTo>
                    <a:cubicBezTo>
                      <a:pt x="205708" y="-12690"/>
                      <a:pt x="79540" y="-1719"/>
                      <a:pt x="27428" y="6509"/>
                    </a:cubicBezTo>
                    <a:cubicBezTo>
                      <a:pt x="10971" y="9252"/>
                      <a:pt x="0" y="22966"/>
                      <a:pt x="0" y="39422"/>
                    </a:cubicBezTo>
                    <a:lnTo>
                      <a:pt x="0" y="75078"/>
                    </a:lnTo>
                    <a:cubicBezTo>
                      <a:pt x="0" y="83307"/>
                      <a:pt x="8228" y="91535"/>
                      <a:pt x="16457" y="91535"/>
                    </a:cubicBezTo>
                    <a:cubicBezTo>
                      <a:pt x="24685" y="91535"/>
                      <a:pt x="32914" y="83307"/>
                      <a:pt x="32914" y="75078"/>
                    </a:cubicBezTo>
                    <a:lnTo>
                      <a:pt x="32914" y="39422"/>
                    </a:lnTo>
                    <a:cubicBezTo>
                      <a:pt x="32914" y="39422"/>
                      <a:pt x="32914" y="39422"/>
                      <a:pt x="32914" y="39422"/>
                    </a:cubicBezTo>
                    <a:cubicBezTo>
                      <a:pt x="52112" y="36680"/>
                      <a:pt x="93254" y="31194"/>
                      <a:pt x="137138" y="33937"/>
                    </a:cubicBezTo>
                    <a:cubicBezTo>
                      <a:pt x="186508" y="36680"/>
                      <a:pt x="222164" y="50394"/>
                      <a:pt x="244106" y="72335"/>
                    </a:cubicBezTo>
                    <a:cubicBezTo>
                      <a:pt x="249592" y="77821"/>
                      <a:pt x="260563" y="77821"/>
                      <a:pt x="266049" y="72335"/>
                    </a:cubicBezTo>
                    <a:cubicBezTo>
                      <a:pt x="271534" y="64107"/>
                      <a:pt x="271534" y="53136"/>
                      <a:pt x="266049" y="47651"/>
                    </a:cubicBezTo>
                    <a:close/>
                  </a:path>
                </a:pathLst>
              </a:custGeom>
              <a:grpFill/>
              <a:ln w="27426" cap="flat">
                <a:noFill/>
                <a:prstDash val="solid"/>
                <a:miter/>
              </a:ln>
            </p:spPr>
            <p:txBody>
              <a:bodyPr rtlCol="0" anchor="ctr"/>
              <a:lstStyle/>
              <a:p>
                <a:endParaRPr lang="en-US" sz="835"/>
              </a:p>
            </p:txBody>
          </p:sp>
          <p:sp>
            <p:nvSpPr>
              <p:cNvPr id="113" name="Freeform 112">
                <a:extLst>
                  <a:ext uri="{FF2B5EF4-FFF2-40B4-BE49-F238E27FC236}">
                    <a16:creationId xmlns:a16="http://schemas.microsoft.com/office/drawing/2014/main" id="{DB039347-165C-C8E2-70DF-2933DC6E7BD8}"/>
                  </a:ext>
                </a:extLst>
              </p:cNvPr>
              <p:cNvSpPr/>
              <p:nvPr/>
            </p:nvSpPr>
            <p:spPr>
              <a:xfrm>
                <a:off x="8764792" y="4579456"/>
                <a:ext cx="32913" cy="101482"/>
              </a:xfrm>
              <a:custGeom>
                <a:avLst/>
                <a:gdLst>
                  <a:gd name="connsiteX0" fmla="*/ 16457 w 32913"/>
                  <a:gd name="connsiteY0" fmla="*/ 0 h 101482"/>
                  <a:gd name="connsiteX1" fmla="*/ 0 w 32913"/>
                  <a:gd name="connsiteY1" fmla="*/ 16457 h 101482"/>
                  <a:gd name="connsiteX2" fmla="*/ 0 w 32913"/>
                  <a:gd name="connsiteY2" fmla="*/ 85026 h 101482"/>
                  <a:gd name="connsiteX3" fmla="*/ 16457 w 32913"/>
                  <a:gd name="connsiteY3" fmla="*/ 101482 h 101482"/>
                  <a:gd name="connsiteX4" fmla="*/ 32914 w 32913"/>
                  <a:gd name="connsiteY4" fmla="*/ 85026 h 101482"/>
                  <a:gd name="connsiteX5" fmla="*/ 32914 w 32913"/>
                  <a:gd name="connsiteY5" fmla="*/ 16457 h 101482"/>
                  <a:gd name="connsiteX6" fmla="*/ 16457 w 32913"/>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101482">
                    <a:moveTo>
                      <a:pt x="16457" y="0"/>
                    </a:moveTo>
                    <a:cubicBezTo>
                      <a:pt x="8228" y="0"/>
                      <a:pt x="0" y="8228"/>
                      <a:pt x="0" y="16457"/>
                    </a:cubicBezTo>
                    <a:lnTo>
                      <a:pt x="0" y="85026"/>
                    </a:lnTo>
                    <a:cubicBezTo>
                      <a:pt x="0" y="93254"/>
                      <a:pt x="8228" y="101482"/>
                      <a:pt x="16457" y="101482"/>
                    </a:cubicBezTo>
                    <a:cubicBezTo>
                      <a:pt x="24685" y="101482"/>
                      <a:pt x="32914" y="93254"/>
                      <a:pt x="32914" y="85026"/>
                    </a:cubicBezTo>
                    <a:lnTo>
                      <a:pt x="32914" y="16457"/>
                    </a:lnTo>
                    <a:cubicBezTo>
                      <a:pt x="32914" y="8228"/>
                      <a:pt x="24685" y="0"/>
                      <a:pt x="16457" y="0"/>
                    </a:cubicBezTo>
                    <a:close/>
                  </a:path>
                </a:pathLst>
              </a:custGeom>
              <a:grpFill/>
              <a:ln w="27426" cap="flat">
                <a:noFill/>
                <a:prstDash val="solid"/>
                <a:miter/>
              </a:ln>
            </p:spPr>
            <p:txBody>
              <a:bodyPr rtlCol="0" anchor="ctr"/>
              <a:lstStyle/>
              <a:p>
                <a:endParaRPr lang="en-US" sz="835"/>
              </a:p>
            </p:txBody>
          </p:sp>
          <p:sp>
            <p:nvSpPr>
              <p:cNvPr id="114" name="Freeform 113">
                <a:extLst>
                  <a:ext uri="{FF2B5EF4-FFF2-40B4-BE49-F238E27FC236}">
                    <a16:creationId xmlns:a16="http://schemas.microsoft.com/office/drawing/2014/main" id="{36201F0B-6912-377B-884D-F8B3FCF5A538}"/>
                  </a:ext>
                </a:extLst>
              </p:cNvPr>
              <p:cNvSpPr/>
              <p:nvPr/>
            </p:nvSpPr>
            <p:spPr>
              <a:xfrm>
                <a:off x="9140551" y="4579456"/>
                <a:ext cx="32912" cy="101482"/>
              </a:xfrm>
              <a:custGeom>
                <a:avLst/>
                <a:gdLst>
                  <a:gd name="connsiteX0" fmla="*/ 16456 w 32912"/>
                  <a:gd name="connsiteY0" fmla="*/ 0 h 101482"/>
                  <a:gd name="connsiteX1" fmla="*/ 0 w 32912"/>
                  <a:gd name="connsiteY1" fmla="*/ 16457 h 101482"/>
                  <a:gd name="connsiteX2" fmla="*/ 0 w 32912"/>
                  <a:gd name="connsiteY2" fmla="*/ 85026 h 101482"/>
                  <a:gd name="connsiteX3" fmla="*/ 16456 w 32912"/>
                  <a:gd name="connsiteY3" fmla="*/ 101482 h 101482"/>
                  <a:gd name="connsiteX4" fmla="*/ 32913 w 32912"/>
                  <a:gd name="connsiteY4" fmla="*/ 85026 h 101482"/>
                  <a:gd name="connsiteX5" fmla="*/ 32913 w 32912"/>
                  <a:gd name="connsiteY5" fmla="*/ 16457 h 101482"/>
                  <a:gd name="connsiteX6" fmla="*/ 16456 w 32912"/>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01482">
                    <a:moveTo>
                      <a:pt x="16456" y="0"/>
                    </a:moveTo>
                    <a:cubicBezTo>
                      <a:pt x="8228" y="0"/>
                      <a:pt x="0" y="8228"/>
                      <a:pt x="0" y="16457"/>
                    </a:cubicBezTo>
                    <a:lnTo>
                      <a:pt x="0" y="85026"/>
                    </a:lnTo>
                    <a:cubicBezTo>
                      <a:pt x="0" y="93254"/>
                      <a:pt x="8228" y="101482"/>
                      <a:pt x="16456" y="101482"/>
                    </a:cubicBezTo>
                    <a:cubicBezTo>
                      <a:pt x="24685" y="101482"/>
                      <a:pt x="32913" y="93254"/>
                      <a:pt x="32913" y="85026"/>
                    </a:cubicBezTo>
                    <a:lnTo>
                      <a:pt x="32913" y="16457"/>
                    </a:lnTo>
                    <a:cubicBezTo>
                      <a:pt x="32913" y="8228"/>
                      <a:pt x="24685" y="0"/>
                      <a:pt x="16456" y="0"/>
                    </a:cubicBezTo>
                    <a:close/>
                  </a:path>
                </a:pathLst>
              </a:custGeom>
              <a:grpFill/>
              <a:ln w="27426" cap="flat">
                <a:noFill/>
                <a:prstDash val="solid"/>
                <a:miter/>
              </a:ln>
            </p:spPr>
            <p:txBody>
              <a:bodyPr rtlCol="0" anchor="ctr"/>
              <a:lstStyle/>
              <a:p>
                <a:endParaRPr lang="en-US" sz="835"/>
              </a:p>
            </p:txBody>
          </p:sp>
          <p:sp>
            <p:nvSpPr>
              <p:cNvPr id="115" name="Freeform 114">
                <a:extLst>
                  <a:ext uri="{FF2B5EF4-FFF2-40B4-BE49-F238E27FC236}">
                    <a16:creationId xmlns:a16="http://schemas.microsoft.com/office/drawing/2014/main" id="{FDF45104-0B6B-93CD-8F7C-B1DF803F5BF1}"/>
                  </a:ext>
                </a:extLst>
              </p:cNvPr>
              <p:cNvSpPr/>
              <p:nvPr/>
            </p:nvSpPr>
            <p:spPr>
              <a:xfrm>
                <a:off x="8852561" y="4409405"/>
                <a:ext cx="90510" cy="91730"/>
              </a:xfrm>
              <a:custGeom>
                <a:avLst/>
                <a:gdLst>
                  <a:gd name="connsiteX0" fmla="*/ 52112 w 90510"/>
                  <a:gd name="connsiteY0" fmla="*/ 90511 h 91730"/>
                  <a:gd name="connsiteX1" fmla="*/ 52112 w 90510"/>
                  <a:gd name="connsiteY1" fmla="*/ 90511 h 91730"/>
                  <a:gd name="connsiteX2" fmla="*/ 52112 w 90510"/>
                  <a:gd name="connsiteY2" fmla="*/ 90511 h 91730"/>
                  <a:gd name="connsiteX3" fmla="*/ 0 w 90510"/>
                  <a:gd name="connsiteY3" fmla="*/ 16456 h 91730"/>
                  <a:gd name="connsiteX4" fmla="*/ 16456 w 90510"/>
                  <a:gd name="connsiteY4" fmla="*/ 0 h 91730"/>
                  <a:gd name="connsiteX5" fmla="*/ 90511 w 90510"/>
                  <a:gd name="connsiteY5" fmla="*/ 52112 h 91730"/>
                  <a:gd name="connsiteX6" fmla="*/ 52112 w 90510"/>
                  <a:gd name="connsiteY6" fmla="*/ 90511 h 9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0" h="91730">
                    <a:moveTo>
                      <a:pt x="52112" y="90511"/>
                    </a:moveTo>
                    <a:cubicBezTo>
                      <a:pt x="52112" y="90511"/>
                      <a:pt x="52112" y="93254"/>
                      <a:pt x="52112" y="90511"/>
                    </a:cubicBezTo>
                    <a:cubicBezTo>
                      <a:pt x="49369" y="93254"/>
                      <a:pt x="49369" y="90511"/>
                      <a:pt x="52112" y="90511"/>
                    </a:cubicBezTo>
                    <a:lnTo>
                      <a:pt x="0" y="16456"/>
                    </a:lnTo>
                    <a:lnTo>
                      <a:pt x="16456" y="0"/>
                    </a:lnTo>
                    <a:lnTo>
                      <a:pt x="90511" y="52112"/>
                    </a:lnTo>
                    <a:lnTo>
                      <a:pt x="52112" y="90511"/>
                    </a:lnTo>
                    <a:close/>
                  </a:path>
                </a:pathLst>
              </a:custGeom>
              <a:solidFill>
                <a:srgbClr val="DF4625"/>
              </a:solidFill>
              <a:ln w="27426" cap="flat">
                <a:noFill/>
                <a:prstDash val="solid"/>
                <a:miter/>
              </a:ln>
            </p:spPr>
            <p:txBody>
              <a:bodyPr rtlCol="0" anchor="ctr"/>
              <a:lstStyle/>
              <a:p>
                <a:endParaRPr lang="en-US" sz="835"/>
              </a:p>
            </p:txBody>
          </p:sp>
          <p:sp>
            <p:nvSpPr>
              <p:cNvPr id="116" name="Freeform 115">
                <a:extLst>
                  <a:ext uri="{FF2B5EF4-FFF2-40B4-BE49-F238E27FC236}">
                    <a16:creationId xmlns:a16="http://schemas.microsoft.com/office/drawing/2014/main" id="{111802DD-74F6-BDA0-515C-2F8E67A3B228}"/>
                  </a:ext>
                </a:extLst>
              </p:cNvPr>
              <p:cNvSpPr/>
              <p:nvPr/>
            </p:nvSpPr>
            <p:spPr>
              <a:xfrm>
                <a:off x="8995184" y="4409405"/>
                <a:ext cx="90511" cy="92568"/>
              </a:xfrm>
              <a:custGeom>
                <a:avLst/>
                <a:gdLst>
                  <a:gd name="connsiteX0" fmla="*/ 41142 w 90511"/>
                  <a:gd name="connsiteY0" fmla="*/ 90511 h 92568"/>
                  <a:gd name="connsiteX1" fmla="*/ 41142 w 90511"/>
                  <a:gd name="connsiteY1" fmla="*/ 90511 h 92568"/>
                  <a:gd name="connsiteX2" fmla="*/ 41142 w 90511"/>
                  <a:gd name="connsiteY2" fmla="*/ 90511 h 92568"/>
                  <a:gd name="connsiteX3" fmla="*/ 0 w 90511"/>
                  <a:gd name="connsiteY3" fmla="*/ 52112 h 92568"/>
                  <a:gd name="connsiteX4" fmla="*/ 74055 w 90511"/>
                  <a:gd name="connsiteY4" fmla="*/ 0 h 92568"/>
                  <a:gd name="connsiteX5" fmla="*/ 90512 w 90511"/>
                  <a:gd name="connsiteY5" fmla="*/ 16456 h 92568"/>
                  <a:gd name="connsiteX6" fmla="*/ 41142 w 90511"/>
                  <a:gd name="connsiteY6" fmla="*/ 90511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1" h="92568">
                    <a:moveTo>
                      <a:pt x="41142" y="90511"/>
                    </a:moveTo>
                    <a:cubicBezTo>
                      <a:pt x="41142" y="90511"/>
                      <a:pt x="41142" y="93254"/>
                      <a:pt x="41142" y="90511"/>
                    </a:cubicBezTo>
                    <a:cubicBezTo>
                      <a:pt x="38399" y="93254"/>
                      <a:pt x="38399" y="93254"/>
                      <a:pt x="41142" y="90511"/>
                    </a:cubicBezTo>
                    <a:lnTo>
                      <a:pt x="0" y="52112"/>
                    </a:lnTo>
                    <a:lnTo>
                      <a:pt x="74055" y="0"/>
                    </a:lnTo>
                    <a:lnTo>
                      <a:pt x="90512" y="16456"/>
                    </a:lnTo>
                    <a:lnTo>
                      <a:pt x="41142" y="90511"/>
                    </a:lnTo>
                    <a:close/>
                  </a:path>
                </a:pathLst>
              </a:custGeom>
              <a:solidFill>
                <a:srgbClr val="DF4625"/>
              </a:solidFill>
              <a:ln w="27426" cap="flat">
                <a:noFill/>
                <a:prstDash val="solid"/>
                <a:miter/>
              </a:ln>
            </p:spPr>
            <p:txBody>
              <a:bodyPr rtlCol="0" anchor="ctr"/>
              <a:lstStyle/>
              <a:p>
                <a:endParaRPr lang="en-US" sz="835"/>
              </a:p>
            </p:txBody>
          </p:sp>
          <p:sp>
            <p:nvSpPr>
              <p:cNvPr id="117" name="Freeform 116">
                <a:extLst>
                  <a:ext uri="{FF2B5EF4-FFF2-40B4-BE49-F238E27FC236}">
                    <a16:creationId xmlns:a16="http://schemas.microsoft.com/office/drawing/2014/main" id="{423606AB-CC6F-B5E3-84D6-4BE42E126284}"/>
                  </a:ext>
                </a:extLst>
              </p:cNvPr>
              <p:cNvSpPr/>
              <p:nvPr/>
            </p:nvSpPr>
            <p:spPr>
              <a:xfrm>
                <a:off x="9412085" y="4546543"/>
                <a:ext cx="32912" cy="134395"/>
              </a:xfrm>
              <a:custGeom>
                <a:avLst/>
                <a:gdLst>
                  <a:gd name="connsiteX0" fmla="*/ 16457 w 32912"/>
                  <a:gd name="connsiteY0" fmla="*/ 0 h 134395"/>
                  <a:gd name="connsiteX1" fmla="*/ 0 w 32912"/>
                  <a:gd name="connsiteY1" fmla="*/ 16456 h 134395"/>
                  <a:gd name="connsiteX2" fmla="*/ 0 w 32912"/>
                  <a:gd name="connsiteY2" fmla="*/ 117939 h 134395"/>
                  <a:gd name="connsiteX3" fmla="*/ 16457 w 32912"/>
                  <a:gd name="connsiteY3" fmla="*/ 134395 h 134395"/>
                  <a:gd name="connsiteX4" fmla="*/ 32913 w 32912"/>
                  <a:gd name="connsiteY4" fmla="*/ 117939 h 134395"/>
                  <a:gd name="connsiteX5" fmla="*/ 32913 w 32912"/>
                  <a:gd name="connsiteY5" fmla="*/ 16456 h 134395"/>
                  <a:gd name="connsiteX6" fmla="*/ 16457 w 32912"/>
                  <a:gd name="connsiteY6" fmla="*/ 0 h 1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34395">
                    <a:moveTo>
                      <a:pt x="16457" y="0"/>
                    </a:moveTo>
                    <a:cubicBezTo>
                      <a:pt x="8228" y="0"/>
                      <a:pt x="0" y="8228"/>
                      <a:pt x="0" y="16456"/>
                    </a:cubicBezTo>
                    <a:lnTo>
                      <a:pt x="0" y="117939"/>
                    </a:lnTo>
                    <a:cubicBezTo>
                      <a:pt x="0" y="126167"/>
                      <a:pt x="8228" y="134395"/>
                      <a:pt x="16457" y="134395"/>
                    </a:cubicBezTo>
                    <a:cubicBezTo>
                      <a:pt x="24685" y="134395"/>
                      <a:pt x="32913" y="126167"/>
                      <a:pt x="32913" y="117939"/>
                    </a:cubicBezTo>
                    <a:lnTo>
                      <a:pt x="32913" y="16456"/>
                    </a:lnTo>
                    <a:cubicBezTo>
                      <a:pt x="32913" y="5485"/>
                      <a:pt x="24685" y="0"/>
                      <a:pt x="16457" y="0"/>
                    </a:cubicBezTo>
                    <a:close/>
                  </a:path>
                </a:pathLst>
              </a:custGeom>
              <a:grpFill/>
              <a:ln w="27426" cap="flat">
                <a:noFill/>
                <a:prstDash val="solid"/>
                <a:miter/>
              </a:ln>
            </p:spPr>
            <p:txBody>
              <a:bodyPr rtlCol="0" anchor="ctr"/>
              <a:lstStyle/>
              <a:p>
                <a:endParaRPr lang="en-US" sz="835"/>
              </a:p>
            </p:txBody>
          </p:sp>
        </p:grpSp>
      </p:grpSp>
      <p:grpSp>
        <p:nvGrpSpPr>
          <p:cNvPr id="121" name="Group 120">
            <a:extLst>
              <a:ext uri="{FF2B5EF4-FFF2-40B4-BE49-F238E27FC236}">
                <a16:creationId xmlns:a16="http://schemas.microsoft.com/office/drawing/2014/main" id="{9581BC90-CE9F-9C66-D96E-516AC442D1AB}"/>
              </a:ext>
            </a:extLst>
          </p:cNvPr>
          <p:cNvGrpSpPr/>
          <p:nvPr/>
        </p:nvGrpSpPr>
        <p:grpSpPr>
          <a:xfrm>
            <a:off x="413087" y="6343350"/>
            <a:ext cx="2916441" cy="286003"/>
            <a:chOff x="864663" y="6635803"/>
            <a:chExt cx="4142409" cy="406227"/>
          </a:xfrm>
        </p:grpSpPr>
        <p:pic>
          <p:nvPicPr>
            <p:cNvPr id="122" name="Picture 121">
              <a:extLst>
                <a:ext uri="{FF2B5EF4-FFF2-40B4-BE49-F238E27FC236}">
                  <a16:creationId xmlns:a16="http://schemas.microsoft.com/office/drawing/2014/main" id="{E973DF62-83E1-F96A-AA46-A6183625D9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663" y="6678186"/>
              <a:ext cx="1281316" cy="268576"/>
            </a:xfrm>
            <a:prstGeom prst="rect">
              <a:avLst/>
            </a:prstGeom>
          </p:spPr>
        </p:pic>
        <p:sp>
          <p:nvSpPr>
            <p:cNvPr id="123" name="TextBox 122">
              <a:extLst>
                <a:ext uri="{FF2B5EF4-FFF2-40B4-BE49-F238E27FC236}">
                  <a16:creationId xmlns:a16="http://schemas.microsoft.com/office/drawing/2014/main" id="{A47FF184-BD94-0F31-64BA-84E06444C3CC}"/>
                </a:ext>
              </a:extLst>
            </p:cNvPr>
            <p:cNvSpPr txBox="1"/>
            <p:nvPr/>
          </p:nvSpPr>
          <p:spPr>
            <a:xfrm>
              <a:off x="2094230" y="6635803"/>
              <a:ext cx="2912842" cy="406227"/>
            </a:xfrm>
            <a:prstGeom prst="rect">
              <a:avLst/>
            </a:prstGeom>
            <a:noFill/>
          </p:spPr>
          <p:txBody>
            <a:bodyPr wrap="square">
              <a:spAutoFit/>
            </a:bodyPr>
            <a:lstStyle/>
            <a:p>
              <a:pPr algn="just">
                <a:lnSpc>
                  <a:spcPts val="324"/>
                </a:lnSpc>
              </a:pPr>
              <a:r>
                <a:rPr lang="en-IE" sz="324" dirty="0">
                  <a:solidFill>
                    <a:srgbClr val="083F59"/>
                  </a:solidFill>
                  <a:latin typeface="Calibri" panose="020F0502020204030204" pitchFamily="34" charset="0"/>
                  <a:cs typeface="Calibri" panose="020F050202020403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 In compliance of the new GDPR framework, please note that the Partnership will only process your personal data in the sole interest and purpose of the project and without any prejudice to your rights.</a:t>
              </a:r>
              <a:endParaRPr lang="en-US" sz="324" dirty="0">
                <a:solidFill>
                  <a:srgbClr val="083F59"/>
                </a:solidFill>
                <a:latin typeface="Calibri" panose="020F0502020204030204" pitchFamily="34" charset="0"/>
                <a:cs typeface="Calibri" panose="020F0502020204030204" pitchFamily="34" charset="0"/>
              </a:endParaRPr>
            </a:p>
          </p:txBody>
        </p:sp>
      </p:grpSp>
      <p:grpSp>
        <p:nvGrpSpPr>
          <p:cNvPr id="124" name="Group 123">
            <a:extLst>
              <a:ext uri="{FF2B5EF4-FFF2-40B4-BE49-F238E27FC236}">
                <a16:creationId xmlns:a16="http://schemas.microsoft.com/office/drawing/2014/main" id="{81CEC5DE-ABC4-F499-A1FB-C70D2B76C8C4}"/>
              </a:ext>
            </a:extLst>
          </p:cNvPr>
          <p:cNvGrpSpPr/>
          <p:nvPr/>
        </p:nvGrpSpPr>
        <p:grpSpPr>
          <a:xfrm rot="19159346">
            <a:off x="5866187" y="2064737"/>
            <a:ext cx="1170562" cy="727881"/>
            <a:chOff x="4975654" y="3674076"/>
            <a:chExt cx="1806206" cy="626075"/>
          </a:xfrm>
        </p:grpSpPr>
        <p:sp>
          <p:nvSpPr>
            <p:cNvPr id="125" name="Freeform 124">
              <a:extLst>
                <a:ext uri="{FF2B5EF4-FFF2-40B4-BE49-F238E27FC236}">
                  <a16:creationId xmlns:a16="http://schemas.microsoft.com/office/drawing/2014/main" id="{B28C6D2E-95BA-EA08-AD4D-3F6DBBA7BE65}"/>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26" name="TextBox 125">
              <a:extLst>
                <a:ext uri="{FF2B5EF4-FFF2-40B4-BE49-F238E27FC236}">
                  <a16:creationId xmlns:a16="http://schemas.microsoft.com/office/drawing/2014/main" id="{ABF9365C-FF4F-2FC1-A0F1-5239875FD13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182919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96AFA88-5FEB-F479-5C09-D44E6FDBCC95}"/>
              </a:ext>
            </a:extLst>
          </p:cNvPr>
          <p:cNvSpPr>
            <a:spLocks noGrp="1"/>
          </p:cNvSpPr>
          <p:nvPr>
            <p:ph type="body" sz="quarter" idx="35"/>
          </p:nvPr>
        </p:nvSpPr>
        <p:spPr>
          <a:xfrm>
            <a:off x="3842618" y="432835"/>
            <a:ext cx="7358782" cy="339415"/>
          </a:xfrm>
        </p:spPr>
        <p:txBody>
          <a:bodyPr/>
          <a:lstStyle/>
          <a:p>
            <a:pPr algn="l"/>
            <a:r>
              <a:rPr lang="en-IE" sz="2800" b="0" dirty="0"/>
              <a:t>7. Improve Accessibility and Accommodation</a:t>
            </a:r>
          </a:p>
        </p:txBody>
      </p:sp>
      <p:sp>
        <p:nvSpPr>
          <p:cNvPr id="5" name="Text Placeholder 4">
            <a:extLst>
              <a:ext uri="{FF2B5EF4-FFF2-40B4-BE49-F238E27FC236}">
                <a16:creationId xmlns:a16="http://schemas.microsoft.com/office/drawing/2014/main" id="{BB3351E6-80BC-9755-2A16-C1FAF4EEF07C}"/>
              </a:ext>
            </a:extLst>
          </p:cNvPr>
          <p:cNvSpPr>
            <a:spLocks noGrp="1"/>
          </p:cNvSpPr>
          <p:nvPr>
            <p:ph type="body" sz="quarter" idx="36"/>
          </p:nvPr>
        </p:nvSpPr>
        <p:spPr>
          <a:xfrm>
            <a:off x="3842618" y="991933"/>
            <a:ext cx="7778240" cy="999383"/>
          </a:xfrm>
        </p:spPr>
        <p:txBody>
          <a:bodyPr/>
          <a:lstStyle/>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Objective</a:t>
            </a:r>
            <a:r>
              <a:rPr kumimoji="0" lang="en-US" altLang="en-US" b="0" i="0" u="none" strike="noStrike" cap="none" normalizeH="0" baseline="0" dirty="0">
                <a:ln>
                  <a:noFill/>
                </a:ln>
                <a:effectLst/>
                <a:latin typeface="+mn-lt"/>
              </a:rPr>
              <a:t> </a:t>
            </a:r>
            <a:r>
              <a:rPr lang="en-US" dirty="0">
                <a:latin typeface="+mn-lt"/>
              </a:rPr>
              <a:t>Ensure that the workplace is accessible and accommodating to all employees, including those with disabilities.</a:t>
            </a:r>
          </a:p>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Goal</a:t>
            </a:r>
            <a:r>
              <a:rPr kumimoji="0" lang="en-US" altLang="en-US" b="0" i="0" u="none" strike="noStrike" cap="none" normalizeH="0" baseline="0" dirty="0">
                <a:ln>
                  <a:noFill/>
                </a:ln>
                <a:effectLst/>
                <a:latin typeface="+mn-lt"/>
              </a:rPr>
              <a:t> </a:t>
            </a:r>
            <a:r>
              <a:rPr lang="en-US" dirty="0">
                <a:latin typeface="+mn-lt"/>
              </a:rPr>
              <a:t>Conduct a comprehensive accessibility audit of all company facilities within the next 12 months and implement necessary improvements within 24 months.</a:t>
            </a:r>
          </a:p>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Goal </a:t>
            </a:r>
            <a:r>
              <a:rPr lang="en-US" dirty="0">
                <a:latin typeface="+mn-lt"/>
              </a:rPr>
              <a:t>Establish a dedicated budget for workplace accommodations and ensure it is fully utilized each year.</a:t>
            </a:r>
          </a:p>
          <a:p>
            <a:pPr marL="0" marR="0" lvl="0" indent="0" algn="l" defTabSz="914400" rtl="0" eaLnBrk="0" fontAlgn="base" latinLnBrk="0" hangingPunct="0">
              <a:lnSpc>
                <a:spcPct val="100000"/>
              </a:lnSpc>
              <a:spcBef>
                <a:spcPct val="0"/>
              </a:spcBef>
              <a:spcAft>
                <a:spcPct val="0"/>
              </a:spcAft>
              <a:buClrTx/>
              <a:buSzTx/>
              <a:tabLst/>
            </a:pPr>
            <a:endParaRPr lang="en-US" altLang="en-US" sz="1000" dirty="0">
              <a:solidFill>
                <a:schemeClr val="tx1"/>
              </a:solidFill>
              <a:latin typeface="+mn-lt"/>
            </a:endParaRP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702E8C"/>
                </a:highlight>
                <a:latin typeface="+mn-lt"/>
              </a:rPr>
              <a:t>Specific</a:t>
            </a:r>
            <a:r>
              <a:rPr kumimoji="0" lang="en-US" altLang="en-US" b="0" i="0" u="none" strike="noStrike" cap="none" normalizeH="0" baseline="0" dirty="0">
                <a:ln>
                  <a:noFill/>
                </a:ln>
                <a:solidFill>
                  <a:schemeClr val="tx1"/>
                </a:solidFill>
                <a:effectLst/>
                <a:latin typeface="+mn-lt"/>
              </a:rPr>
              <a:t> </a:t>
            </a:r>
            <a:r>
              <a:rPr lang="en-US" dirty="0"/>
              <a:t>Ensure workplace accessibility for employees with disabilities.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28AAE3"/>
                </a:highlight>
                <a:latin typeface="+mn-lt"/>
              </a:rPr>
              <a:t>Measurable</a:t>
            </a:r>
            <a:r>
              <a:rPr kumimoji="0" lang="en-US" altLang="en-US" b="0" i="0" u="none" strike="noStrike" cap="none" normalizeH="0" baseline="0" dirty="0">
                <a:ln>
                  <a:noFill/>
                </a:ln>
                <a:solidFill>
                  <a:schemeClr val="tx1"/>
                </a:solidFill>
                <a:effectLst/>
                <a:latin typeface="+mn-lt"/>
              </a:rPr>
              <a:t> </a:t>
            </a:r>
            <a:r>
              <a:rPr lang="en-US" dirty="0"/>
              <a:t>Conduct an accessibility audit and make all necessary improvements.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01A54E"/>
                </a:highlight>
                <a:latin typeface="+mn-lt"/>
              </a:rPr>
              <a:t>Achievable</a:t>
            </a:r>
            <a:r>
              <a:rPr kumimoji="0" lang="en-US" altLang="en-US" b="0" i="0" u="none" strike="noStrike" cap="none" normalizeH="0" baseline="0" dirty="0">
                <a:ln>
                  <a:noFill/>
                </a:ln>
                <a:solidFill>
                  <a:schemeClr val="tx1"/>
                </a:solidFill>
                <a:effectLst/>
                <a:latin typeface="+mn-lt"/>
              </a:rPr>
              <a:t> </a:t>
            </a:r>
            <a:r>
              <a:rPr lang="en-US" dirty="0"/>
              <a:t>Allocate resources for the audit and improvement process.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DEA900"/>
                </a:highlight>
                <a:latin typeface="+mn-lt"/>
              </a:rPr>
              <a:t>Relevant</a:t>
            </a:r>
            <a:r>
              <a:rPr kumimoji="0" lang="en-US" altLang="en-US" b="0" i="0" u="none" strike="noStrike" cap="none" normalizeH="0" baseline="0" dirty="0">
                <a:ln>
                  <a:noFill/>
                </a:ln>
                <a:solidFill>
                  <a:schemeClr val="tx1"/>
                </a:solidFill>
                <a:effectLst/>
                <a:latin typeface="+mn-lt"/>
              </a:rPr>
              <a:t> </a:t>
            </a:r>
            <a:r>
              <a:rPr lang="en-US" dirty="0"/>
              <a:t>Accessibility is crucial for an inclusive work environment.</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EE1765"/>
                </a:highlight>
                <a:latin typeface="+mn-lt"/>
              </a:rPr>
              <a:t>Time-bound</a:t>
            </a:r>
            <a:r>
              <a:rPr kumimoji="0" lang="en-US" altLang="en-US" b="0" i="0" u="none" strike="noStrike" cap="none" normalizeH="0" baseline="0" dirty="0">
                <a:ln>
                  <a:noFill/>
                </a:ln>
                <a:solidFill>
                  <a:schemeClr val="bg1"/>
                </a:solidFill>
                <a:effectLst/>
                <a:highlight>
                  <a:srgbClr val="EE1765"/>
                </a:highlight>
                <a:latin typeface="+mn-lt"/>
              </a:rPr>
              <a:t> </a:t>
            </a:r>
            <a:r>
              <a:rPr lang="en-US" dirty="0"/>
              <a:t>Complete the audit within 12 months and improvements within 24 months.</a:t>
            </a:r>
            <a:endParaRPr kumimoji="0" lang="en-US" altLang="en-US" b="0" i="0" u="none" strike="noStrike" cap="none" normalizeH="0" baseline="0" dirty="0">
              <a:ln>
                <a:noFill/>
              </a:ln>
              <a:solidFill>
                <a:schemeClr val="tx1"/>
              </a:solidFill>
              <a:effectLst/>
              <a:latin typeface="+mn-lt"/>
            </a:endParaRPr>
          </a:p>
          <a:p>
            <a:pPr algn="l"/>
            <a:endParaRPr lang="en-IE" dirty="0">
              <a:latin typeface="+mn-lt"/>
            </a:endParaRPr>
          </a:p>
        </p:txBody>
      </p:sp>
      <p:pic>
        <p:nvPicPr>
          <p:cNvPr id="7" name="Picture Placeholder 6" descr="A person in a wheelchair using a computer&#10;&#10;Description automatically generated">
            <a:extLst>
              <a:ext uri="{FF2B5EF4-FFF2-40B4-BE49-F238E27FC236}">
                <a16:creationId xmlns:a16="http://schemas.microsoft.com/office/drawing/2014/main" id="{4F4F2D06-D845-2A32-E1DC-9BBC6E66AF58}"/>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7042" r="7042"/>
          <a:stretch>
            <a:fillRect/>
          </a:stretch>
        </p:blipFill>
        <p:spPr/>
      </p:pic>
    </p:spTree>
    <p:extLst>
      <p:ext uri="{BB962C8B-B14F-4D97-AF65-F5344CB8AC3E}">
        <p14:creationId xmlns:p14="http://schemas.microsoft.com/office/powerpoint/2010/main" val="27990578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96AFA88-5FEB-F479-5C09-D44E6FDBCC95}"/>
              </a:ext>
            </a:extLst>
          </p:cNvPr>
          <p:cNvSpPr>
            <a:spLocks noGrp="1"/>
          </p:cNvSpPr>
          <p:nvPr>
            <p:ph type="body" sz="quarter" idx="35"/>
          </p:nvPr>
        </p:nvSpPr>
        <p:spPr>
          <a:xfrm>
            <a:off x="3842618" y="432835"/>
            <a:ext cx="6562677" cy="339415"/>
          </a:xfrm>
        </p:spPr>
        <p:txBody>
          <a:bodyPr/>
          <a:lstStyle/>
          <a:p>
            <a:pPr algn="l"/>
            <a:r>
              <a:rPr lang="en-IE" sz="2800" b="0" dirty="0"/>
              <a:t>8. Employee Engagement and Feedback</a:t>
            </a:r>
          </a:p>
        </p:txBody>
      </p:sp>
      <p:sp>
        <p:nvSpPr>
          <p:cNvPr id="5" name="Text Placeholder 4">
            <a:extLst>
              <a:ext uri="{FF2B5EF4-FFF2-40B4-BE49-F238E27FC236}">
                <a16:creationId xmlns:a16="http://schemas.microsoft.com/office/drawing/2014/main" id="{BB3351E6-80BC-9755-2A16-C1FAF4EEF07C}"/>
              </a:ext>
            </a:extLst>
          </p:cNvPr>
          <p:cNvSpPr>
            <a:spLocks noGrp="1"/>
          </p:cNvSpPr>
          <p:nvPr>
            <p:ph type="body" sz="quarter" idx="36"/>
          </p:nvPr>
        </p:nvSpPr>
        <p:spPr>
          <a:xfrm>
            <a:off x="3842618" y="991933"/>
            <a:ext cx="7778240" cy="999383"/>
          </a:xfrm>
        </p:spPr>
        <p:txBody>
          <a:bodyPr/>
          <a:lstStyle/>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Objective</a:t>
            </a:r>
            <a:r>
              <a:rPr kumimoji="0" lang="en-US" altLang="en-US" b="0" i="0" u="none" strike="noStrike" cap="none" normalizeH="0" baseline="0" dirty="0">
                <a:ln>
                  <a:noFill/>
                </a:ln>
                <a:effectLst/>
                <a:latin typeface="+mn-lt"/>
              </a:rPr>
              <a:t> </a:t>
            </a:r>
            <a:r>
              <a:rPr lang="en-US" dirty="0"/>
              <a:t>Regularly engage employees in D&amp;I initiatives and solicit their feedback.</a:t>
            </a:r>
          </a:p>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Goal</a:t>
            </a:r>
            <a:r>
              <a:rPr kumimoji="0" lang="en-US" altLang="en-US" b="0" i="0" u="none" strike="noStrike" cap="none" normalizeH="0" baseline="0" dirty="0">
                <a:ln>
                  <a:noFill/>
                </a:ln>
                <a:effectLst/>
                <a:latin typeface="+mn-lt"/>
              </a:rPr>
              <a:t> </a:t>
            </a:r>
            <a:r>
              <a:rPr lang="en-US" dirty="0"/>
              <a:t>Launch a D&amp;I employee resource group (ERG) with at least 25% employee participation within the first year.</a:t>
            </a:r>
          </a:p>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Goal </a:t>
            </a:r>
            <a:r>
              <a:rPr lang="en-US" dirty="0"/>
              <a:t>Conduct annual D&amp;I surveys with an 80% response rate and use the findings to inform strategic adjustments.</a:t>
            </a:r>
          </a:p>
          <a:p>
            <a:pPr marL="0" marR="0" lvl="0" indent="0" algn="l" defTabSz="914400" rtl="0" eaLnBrk="0" fontAlgn="base" latinLnBrk="0" hangingPunct="0">
              <a:lnSpc>
                <a:spcPct val="100000"/>
              </a:lnSpc>
              <a:spcBef>
                <a:spcPct val="0"/>
              </a:spcBef>
              <a:spcAft>
                <a:spcPct val="0"/>
              </a:spcAft>
              <a:buClrTx/>
              <a:buSzTx/>
              <a:tabLst/>
            </a:pPr>
            <a:endParaRPr lang="en-US" altLang="en-US" sz="1000" dirty="0">
              <a:solidFill>
                <a:schemeClr val="tx1"/>
              </a:solidFill>
              <a:latin typeface="+mn-lt"/>
            </a:endParaRP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702E8C"/>
                </a:highlight>
                <a:latin typeface="+mn-lt"/>
              </a:rPr>
              <a:t>Specific</a:t>
            </a:r>
            <a:r>
              <a:rPr kumimoji="0" lang="en-US" altLang="en-US" b="0" i="0" u="none" strike="noStrike" cap="none" normalizeH="0" baseline="0" dirty="0">
                <a:ln>
                  <a:noFill/>
                </a:ln>
                <a:solidFill>
                  <a:schemeClr val="tx1"/>
                </a:solidFill>
                <a:effectLst/>
                <a:latin typeface="+mn-lt"/>
              </a:rPr>
              <a:t> </a:t>
            </a:r>
            <a:r>
              <a:rPr lang="en-US" dirty="0"/>
              <a:t>Engage employees in D&amp;I initiatives and gather feedback.</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28AAE3"/>
                </a:highlight>
                <a:latin typeface="+mn-lt"/>
              </a:rPr>
              <a:t>Measurable</a:t>
            </a:r>
            <a:r>
              <a:rPr kumimoji="0" lang="en-US" altLang="en-US" b="0" i="0" u="none" strike="noStrike" cap="none" normalizeH="0" baseline="0" dirty="0">
                <a:ln>
                  <a:noFill/>
                </a:ln>
                <a:solidFill>
                  <a:schemeClr val="tx1"/>
                </a:solidFill>
                <a:effectLst/>
                <a:latin typeface="+mn-lt"/>
              </a:rPr>
              <a:t> </a:t>
            </a:r>
            <a:r>
              <a:rPr lang="en-US" dirty="0"/>
              <a:t>Achieve 80% response rate on annual D&amp;I surveys.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01A54E"/>
                </a:highlight>
                <a:latin typeface="+mn-lt"/>
              </a:rPr>
              <a:t>Achievable</a:t>
            </a:r>
            <a:r>
              <a:rPr kumimoji="0" lang="en-US" altLang="en-US" b="0" i="0" u="none" strike="noStrike" cap="none" normalizeH="0" baseline="0" dirty="0">
                <a:ln>
                  <a:noFill/>
                </a:ln>
                <a:solidFill>
                  <a:schemeClr val="tx1"/>
                </a:solidFill>
                <a:effectLst/>
                <a:latin typeface="+mn-lt"/>
              </a:rPr>
              <a:t> </a:t>
            </a:r>
            <a:r>
              <a:rPr lang="en-US" dirty="0"/>
              <a:t>Promote the survey and provide incentives for participation.</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DEA900"/>
                </a:highlight>
                <a:latin typeface="+mn-lt"/>
              </a:rPr>
              <a:t>Relevant</a:t>
            </a:r>
            <a:r>
              <a:rPr kumimoji="0" lang="en-US" altLang="en-US" b="0" i="0" u="none" strike="noStrike" cap="none" normalizeH="0" baseline="0" dirty="0">
                <a:ln>
                  <a:noFill/>
                </a:ln>
                <a:solidFill>
                  <a:schemeClr val="tx1"/>
                </a:solidFill>
                <a:effectLst/>
                <a:latin typeface="+mn-lt"/>
              </a:rPr>
              <a:t> </a:t>
            </a:r>
            <a:r>
              <a:rPr lang="en-US" dirty="0"/>
              <a:t>Regular feedback can often provide helpful insights, solutions and help refine and improve D&amp;I strategies.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EE1765"/>
                </a:highlight>
                <a:latin typeface="+mn-lt"/>
              </a:rPr>
              <a:t>Time-bound</a:t>
            </a:r>
            <a:r>
              <a:rPr kumimoji="0" lang="en-US" altLang="en-US" b="0" i="0" u="none" strike="noStrike" cap="none" normalizeH="0" baseline="0" dirty="0">
                <a:ln>
                  <a:noFill/>
                </a:ln>
                <a:solidFill>
                  <a:schemeClr val="bg1"/>
                </a:solidFill>
                <a:effectLst/>
                <a:highlight>
                  <a:srgbClr val="EE1765"/>
                </a:highlight>
                <a:latin typeface="+mn-lt"/>
              </a:rPr>
              <a:t> </a:t>
            </a:r>
            <a:r>
              <a:rPr lang="en-US" dirty="0"/>
              <a:t>Conduct the survey annually and implement changes within 6 months of receiving feedback.</a:t>
            </a:r>
            <a:endParaRPr kumimoji="0" lang="en-US" altLang="en-US" b="0" i="0" u="none" strike="noStrike" cap="none" normalizeH="0" baseline="0" dirty="0">
              <a:ln>
                <a:noFill/>
              </a:ln>
              <a:solidFill>
                <a:schemeClr val="tx1"/>
              </a:solidFill>
              <a:effectLst/>
              <a:latin typeface="+mn-lt"/>
            </a:endParaRPr>
          </a:p>
          <a:p>
            <a:pPr algn="l"/>
            <a:endParaRPr lang="en-IE" dirty="0">
              <a:latin typeface="+mn-lt"/>
            </a:endParaRPr>
          </a:p>
        </p:txBody>
      </p:sp>
      <p:pic>
        <p:nvPicPr>
          <p:cNvPr id="7" name="Picture Placeholder 6" descr="A group of people giving each other a high five&#10;&#10;Description automatically generated">
            <a:extLst>
              <a:ext uri="{FF2B5EF4-FFF2-40B4-BE49-F238E27FC236}">
                <a16:creationId xmlns:a16="http://schemas.microsoft.com/office/drawing/2014/main" id="{AD528529-5B0B-F00A-2D6E-700392572E33}"/>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7085" r="7085"/>
          <a:stretch>
            <a:fillRect/>
          </a:stretch>
        </p:blipFill>
        <p:spPr/>
      </p:pic>
    </p:spTree>
    <p:extLst>
      <p:ext uri="{BB962C8B-B14F-4D97-AF65-F5344CB8AC3E}">
        <p14:creationId xmlns:p14="http://schemas.microsoft.com/office/powerpoint/2010/main" val="378459886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96AFA88-5FEB-F479-5C09-D44E6FDBCC95}"/>
              </a:ext>
            </a:extLst>
          </p:cNvPr>
          <p:cNvSpPr>
            <a:spLocks noGrp="1"/>
          </p:cNvSpPr>
          <p:nvPr>
            <p:ph type="body" sz="quarter" idx="35"/>
          </p:nvPr>
        </p:nvSpPr>
        <p:spPr>
          <a:xfrm>
            <a:off x="3842618" y="432835"/>
            <a:ext cx="6562677" cy="339415"/>
          </a:xfrm>
        </p:spPr>
        <p:txBody>
          <a:bodyPr/>
          <a:lstStyle/>
          <a:p>
            <a:pPr algn="l"/>
            <a:r>
              <a:rPr lang="en-IE" sz="2800" b="0" dirty="0"/>
              <a:t>9. Supplier Diversity</a:t>
            </a:r>
          </a:p>
        </p:txBody>
      </p:sp>
      <p:sp>
        <p:nvSpPr>
          <p:cNvPr id="5" name="Text Placeholder 4">
            <a:extLst>
              <a:ext uri="{FF2B5EF4-FFF2-40B4-BE49-F238E27FC236}">
                <a16:creationId xmlns:a16="http://schemas.microsoft.com/office/drawing/2014/main" id="{BB3351E6-80BC-9755-2A16-C1FAF4EEF07C}"/>
              </a:ext>
            </a:extLst>
          </p:cNvPr>
          <p:cNvSpPr>
            <a:spLocks noGrp="1"/>
          </p:cNvSpPr>
          <p:nvPr>
            <p:ph type="body" sz="quarter" idx="36"/>
          </p:nvPr>
        </p:nvSpPr>
        <p:spPr>
          <a:xfrm>
            <a:off x="3842618" y="991933"/>
            <a:ext cx="7778240" cy="999383"/>
          </a:xfrm>
        </p:spPr>
        <p:txBody>
          <a:bodyPr/>
          <a:lstStyle/>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Objective</a:t>
            </a:r>
            <a:r>
              <a:rPr kumimoji="0" lang="en-US" altLang="en-US" b="0" i="0" u="none" strike="noStrike" cap="none" normalizeH="0" baseline="0" dirty="0">
                <a:ln>
                  <a:noFill/>
                </a:ln>
                <a:effectLst/>
                <a:latin typeface="+mn-lt"/>
              </a:rPr>
              <a:t> </a:t>
            </a:r>
            <a:r>
              <a:rPr lang="en-US" dirty="0"/>
              <a:t>Increase the diversity of suppliers and vendors.</a:t>
            </a:r>
          </a:p>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Goal</a:t>
            </a:r>
            <a:r>
              <a:rPr kumimoji="0" lang="en-US" altLang="en-US" b="0" i="0" u="none" strike="noStrike" cap="none" normalizeH="0" baseline="0" dirty="0">
                <a:ln>
                  <a:noFill/>
                </a:ln>
                <a:effectLst/>
                <a:latin typeface="+mn-lt"/>
              </a:rPr>
              <a:t> </a:t>
            </a:r>
            <a:r>
              <a:rPr lang="en-US" dirty="0"/>
              <a:t>Ensure that 20% of the company’s annual procurement budget is spent with minority-owned, women-owned, and other diverse suppliers within three years.</a:t>
            </a:r>
          </a:p>
          <a:p>
            <a:pPr marL="0" marR="0" lvl="0" indent="0" algn="l" defTabSz="914400" rtl="0" eaLnBrk="0" fontAlgn="base" latinLnBrk="0" hangingPunct="0">
              <a:lnSpc>
                <a:spcPct val="100000"/>
              </a:lnSpc>
              <a:spcBef>
                <a:spcPct val="0"/>
              </a:spcBef>
              <a:spcAft>
                <a:spcPct val="0"/>
              </a:spcAft>
              <a:buClrTx/>
              <a:buSzTx/>
              <a:tabLst/>
            </a:pPr>
            <a:endParaRPr lang="en-US" altLang="en-US" sz="1000" dirty="0">
              <a:solidFill>
                <a:schemeClr val="tx1"/>
              </a:solidFill>
              <a:latin typeface="+mn-lt"/>
            </a:endParaRP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702E8C"/>
                </a:highlight>
                <a:latin typeface="+mn-lt"/>
              </a:rPr>
              <a:t>Specific</a:t>
            </a:r>
            <a:r>
              <a:rPr kumimoji="0" lang="en-US" altLang="en-US" b="0" i="0" u="none" strike="noStrike" cap="none" normalizeH="0" baseline="0" dirty="0">
                <a:ln>
                  <a:noFill/>
                </a:ln>
                <a:solidFill>
                  <a:schemeClr val="tx1"/>
                </a:solidFill>
                <a:effectLst/>
                <a:latin typeface="+mn-lt"/>
              </a:rPr>
              <a:t> </a:t>
            </a:r>
            <a:r>
              <a:rPr lang="en-US" dirty="0"/>
              <a:t>Increase diversity among company suppliers.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28AAE3"/>
                </a:highlight>
                <a:latin typeface="+mn-lt"/>
              </a:rPr>
              <a:t>Measurable</a:t>
            </a:r>
            <a:r>
              <a:rPr kumimoji="0" lang="en-US" altLang="en-US" b="0" i="0" u="none" strike="noStrike" cap="none" normalizeH="0" baseline="0" dirty="0">
                <a:ln>
                  <a:noFill/>
                </a:ln>
                <a:solidFill>
                  <a:schemeClr val="tx1"/>
                </a:solidFill>
                <a:effectLst/>
                <a:latin typeface="+mn-lt"/>
              </a:rPr>
              <a:t> </a:t>
            </a:r>
            <a:r>
              <a:rPr lang="en-US" dirty="0"/>
              <a:t>Allocate 20% of the procurement budget to minority-owned, women-owned, and other diverse suppliers.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01A54E"/>
                </a:highlight>
                <a:latin typeface="+mn-lt"/>
              </a:rPr>
              <a:t>Achievable</a:t>
            </a:r>
            <a:r>
              <a:rPr kumimoji="0" lang="en-US" altLang="en-US" b="0" i="0" u="none" strike="noStrike" cap="none" normalizeH="0" baseline="0" dirty="0">
                <a:ln>
                  <a:noFill/>
                </a:ln>
                <a:solidFill>
                  <a:schemeClr val="tx1"/>
                </a:solidFill>
                <a:effectLst/>
                <a:latin typeface="+mn-lt"/>
              </a:rPr>
              <a:t> </a:t>
            </a:r>
            <a:r>
              <a:rPr lang="en-US" dirty="0"/>
              <a:t>Identify and engage with diverse suppliers and monitor spending.</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DEA900"/>
                </a:highlight>
                <a:latin typeface="+mn-lt"/>
              </a:rPr>
              <a:t>Relevant</a:t>
            </a:r>
            <a:r>
              <a:rPr kumimoji="0" lang="en-US" altLang="en-US" b="0" i="0" u="none" strike="noStrike" cap="none" normalizeH="0" baseline="0" dirty="0">
                <a:ln>
                  <a:noFill/>
                </a:ln>
                <a:solidFill>
                  <a:schemeClr val="tx1"/>
                </a:solidFill>
                <a:effectLst/>
                <a:latin typeface="+mn-lt"/>
              </a:rPr>
              <a:t> </a:t>
            </a:r>
            <a:r>
              <a:rPr lang="en-US" dirty="0"/>
              <a:t>Supplier diversity supports the company's broader D&amp;I goals.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EE1765"/>
                </a:highlight>
                <a:latin typeface="+mn-lt"/>
              </a:rPr>
              <a:t>Time-bound</a:t>
            </a:r>
            <a:r>
              <a:rPr kumimoji="0" lang="en-US" altLang="en-US" b="0" i="0" u="none" strike="noStrike" cap="none" normalizeH="0" baseline="0" dirty="0">
                <a:ln>
                  <a:noFill/>
                </a:ln>
                <a:solidFill>
                  <a:schemeClr val="bg1"/>
                </a:solidFill>
                <a:effectLst/>
                <a:highlight>
                  <a:srgbClr val="EE1765"/>
                </a:highlight>
                <a:latin typeface="+mn-lt"/>
              </a:rPr>
              <a:t> </a:t>
            </a:r>
            <a:r>
              <a:rPr lang="en-US" dirty="0"/>
              <a:t>Reach this target within the next 3 years.</a:t>
            </a:r>
            <a:endParaRPr kumimoji="0" lang="en-US" altLang="en-US" b="0" i="0" u="none" strike="noStrike" cap="none" normalizeH="0" baseline="0" dirty="0">
              <a:ln>
                <a:noFill/>
              </a:ln>
              <a:solidFill>
                <a:schemeClr val="tx1"/>
              </a:solidFill>
              <a:effectLst/>
              <a:latin typeface="+mn-lt"/>
            </a:endParaRPr>
          </a:p>
          <a:p>
            <a:pPr algn="l"/>
            <a:endParaRPr lang="en-IE" dirty="0">
              <a:latin typeface="+mn-lt"/>
            </a:endParaRPr>
          </a:p>
        </p:txBody>
      </p:sp>
      <p:pic>
        <p:nvPicPr>
          <p:cNvPr id="7" name="Picture Placeholder 6" descr="A person in a suit and glasses smiling&#10;&#10;Description automatically generated">
            <a:extLst>
              <a:ext uri="{FF2B5EF4-FFF2-40B4-BE49-F238E27FC236}">
                <a16:creationId xmlns:a16="http://schemas.microsoft.com/office/drawing/2014/main" id="{642B4B6F-4510-619B-F316-D51B347EF635}"/>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28609" r="28609"/>
          <a:stretch>
            <a:fillRect/>
          </a:stretch>
        </p:blipFill>
        <p:spPr/>
      </p:pic>
    </p:spTree>
    <p:extLst>
      <p:ext uri="{BB962C8B-B14F-4D97-AF65-F5344CB8AC3E}">
        <p14:creationId xmlns:p14="http://schemas.microsoft.com/office/powerpoint/2010/main" val="16833923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96AFA88-5FEB-F479-5C09-D44E6FDBCC95}"/>
              </a:ext>
            </a:extLst>
          </p:cNvPr>
          <p:cNvSpPr>
            <a:spLocks noGrp="1"/>
          </p:cNvSpPr>
          <p:nvPr>
            <p:ph type="body" sz="quarter" idx="35"/>
          </p:nvPr>
        </p:nvSpPr>
        <p:spPr>
          <a:xfrm>
            <a:off x="3842618" y="263127"/>
            <a:ext cx="6562677" cy="339415"/>
          </a:xfrm>
        </p:spPr>
        <p:txBody>
          <a:bodyPr/>
          <a:lstStyle/>
          <a:p>
            <a:pPr algn="l"/>
            <a:r>
              <a:rPr lang="en-IE" sz="2800" b="0" dirty="0"/>
              <a:t>10. Community and Social Impact</a:t>
            </a:r>
          </a:p>
        </p:txBody>
      </p:sp>
      <p:sp>
        <p:nvSpPr>
          <p:cNvPr id="5" name="Text Placeholder 4">
            <a:extLst>
              <a:ext uri="{FF2B5EF4-FFF2-40B4-BE49-F238E27FC236}">
                <a16:creationId xmlns:a16="http://schemas.microsoft.com/office/drawing/2014/main" id="{BB3351E6-80BC-9755-2A16-C1FAF4EEF07C}"/>
              </a:ext>
            </a:extLst>
          </p:cNvPr>
          <p:cNvSpPr>
            <a:spLocks noGrp="1"/>
          </p:cNvSpPr>
          <p:nvPr>
            <p:ph type="body" sz="quarter" idx="36"/>
          </p:nvPr>
        </p:nvSpPr>
        <p:spPr>
          <a:xfrm>
            <a:off x="3842617" y="810958"/>
            <a:ext cx="7977907" cy="999383"/>
          </a:xfrm>
        </p:spPr>
        <p:txBody>
          <a:bodyPr/>
          <a:lstStyle/>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Objective</a:t>
            </a:r>
            <a:r>
              <a:rPr kumimoji="0" lang="en-US" altLang="en-US" b="0" i="0" u="none" strike="noStrike" cap="none" normalizeH="0" baseline="0" dirty="0">
                <a:ln>
                  <a:noFill/>
                </a:ln>
                <a:effectLst/>
                <a:latin typeface="+mn-lt"/>
              </a:rPr>
              <a:t> </a:t>
            </a:r>
            <a:r>
              <a:rPr lang="en-US" dirty="0">
                <a:latin typeface="+mn-lt"/>
              </a:rPr>
              <a:t>Enhance the company’s impact on the broader community through D&amp;I initiatives.</a:t>
            </a:r>
          </a:p>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Goal</a:t>
            </a:r>
            <a:r>
              <a:rPr kumimoji="0" lang="en-US" altLang="en-US" b="0" i="0" u="none" strike="noStrike" cap="none" normalizeH="0" baseline="0" dirty="0">
                <a:ln>
                  <a:noFill/>
                </a:ln>
                <a:effectLst/>
                <a:latin typeface="+mn-lt"/>
              </a:rPr>
              <a:t> </a:t>
            </a:r>
            <a:r>
              <a:rPr lang="en-US" dirty="0">
                <a:latin typeface="+mn-lt"/>
              </a:rPr>
              <a:t>Partner with at least five local </a:t>
            </a:r>
            <a:r>
              <a:rPr lang="en-US" dirty="0" err="1">
                <a:latin typeface="+mn-lt"/>
              </a:rPr>
              <a:t>organisations</a:t>
            </a:r>
            <a:r>
              <a:rPr lang="en-US" dirty="0">
                <a:latin typeface="+mn-lt"/>
              </a:rPr>
              <a:t> focused on diversity, and inclusion initiatives by the end of the next fiscal year.</a:t>
            </a:r>
          </a:p>
          <a:p>
            <a:pPr marL="0" marR="0" lvl="0" indent="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effectLst/>
                <a:latin typeface="+mn-lt"/>
              </a:rPr>
              <a:t>Goal </a:t>
            </a:r>
            <a:r>
              <a:rPr lang="en-US" dirty="0">
                <a:latin typeface="+mn-lt"/>
              </a:rPr>
              <a:t>Launch a volunteer program where employees contribute a combined total of 1,000 hours to D&amp;I-related community service projects within 12 months</a:t>
            </a:r>
            <a:r>
              <a:rPr lang="en-US" dirty="0"/>
              <a:t>.</a:t>
            </a:r>
          </a:p>
          <a:p>
            <a:pPr marL="0" marR="0" lvl="0" indent="0" algn="l" defTabSz="914400" rtl="0" eaLnBrk="0" fontAlgn="base" latinLnBrk="0" hangingPunct="0">
              <a:lnSpc>
                <a:spcPct val="100000"/>
              </a:lnSpc>
              <a:spcBef>
                <a:spcPct val="0"/>
              </a:spcBef>
              <a:spcAft>
                <a:spcPct val="0"/>
              </a:spcAft>
              <a:buClrTx/>
              <a:buSzTx/>
              <a:tabLst/>
            </a:pPr>
            <a:endParaRPr lang="en-US" altLang="en-US" sz="1000" dirty="0">
              <a:solidFill>
                <a:schemeClr val="tx1"/>
              </a:solidFill>
              <a:latin typeface="+mn-lt"/>
            </a:endParaRP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702E8C"/>
                </a:highlight>
                <a:latin typeface="+mn-lt"/>
              </a:rPr>
              <a:t>Specific</a:t>
            </a:r>
            <a:r>
              <a:rPr kumimoji="0" lang="en-US" altLang="en-US" b="0" i="0" u="none" strike="noStrike" cap="none" normalizeH="0" baseline="0" dirty="0">
                <a:ln>
                  <a:noFill/>
                </a:ln>
                <a:solidFill>
                  <a:schemeClr val="tx1"/>
                </a:solidFill>
                <a:effectLst/>
                <a:latin typeface="+mn-lt"/>
              </a:rPr>
              <a:t> </a:t>
            </a:r>
            <a:r>
              <a:rPr lang="en-US" dirty="0"/>
              <a:t>Enhance the company’s social impact through D&amp;I initiatives.</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28AAE3"/>
                </a:highlight>
                <a:latin typeface="+mn-lt"/>
              </a:rPr>
              <a:t>Measurable</a:t>
            </a:r>
            <a:r>
              <a:rPr kumimoji="0" lang="en-US" altLang="en-US" b="0" i="0" u="none" strike="noStrike" cap="none" normalizeH="0" baseline="0" dirty="0">
                <a:ln>
                  <a:noFill/>
                </a:ln>
                <a:solidFill>
                  <a:schemeClr val="tx1"/>
                </a:solidFill>
                <a:effectLst/>
                <a:latin typeface="+mn-lt"/>
              </a:rPr>
              <a:t> </a:t>
            </a:r>
            <a:r>
              <a:rPr lang="en-US" dirty="0"/>
              <a:t>Partner with 5 local D&amp;I-focused </a:t>
            </a:r>
            <a:r>
              <a:rPr lang="en-US" dirty="0" err="1"/>
              <a:t>organisations</a:t>
            </a:r>
            <a:r>
              <a:rPr lang="en-US" dirty="0"/>
              <a:t>.</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01A54E"/>
                </a:highlight>
                <a:latin typeface="+mn-lt"/>
              </a:rPr>
              <a:t>Achievable</a:t>
            </a:r>
            <a:r>
              <a:rPr kumimoji="0" lang="en-US" altLang="en-US" b="0" i="0" u="none" strike="noStrike" cap="none" normalizeH="0" baseline="0" dirty="0">
                <a:ln>
                  <a:noFill/>
                </a:ln>
                <a:solidFill>
                  <a:schemeClr val="tx1"/>
                </a:solidFill>
                <a:effectLst/>
                <a:latin typeface="+mn-lt"/>
              </a:rPr>
              <a:t> </a:t>
            </a:r>
            <a:r>
              <a:rPr lang="en-US" dirty="0"/>
              <a:t>Establish partnerships and engage employees in volunteer work.</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DEA900"/>
                </a:highlight>
                <a:latin typeface="+mn-lt"/>
              </a:rPr>
              <a:t>Relevant</a:t>
            </a:r>
            <a:r>
              <a:rPr kumimoji="0" lang="en-US" altLang="en-US" b="0" i="0" u="none" strike="noStrike" cap="none" normalizeH="0" baseline="0" dirty="0">
                <a:ln>
                  <a:noFill/>
                </a:ln>
                <a:solidFill>
                  <a:schemeClr val="tx1"/>
                </a:solidFill>
                <a:effectLst/>
                <a:latin typeface="+mn-lt"/>
              </a:rPr>
              <a:t> </a:t>
            </a:r>
            <a:r>
              <a:rPr lang="en-US" dirty="0"/>
              <a:t>Strengthening community ties enhances the company’s reputation and supports social equity.</a:t>
            </a:r>
          </a:p>
          <a:p>
            <a:pPr marR="0" lvl="0" algn="l" defTabSz="914400" rtl="0" eaLnBrk="0" fontAlgn="base" latinLnBrk="0" hangingPunct="0">
              <a:lnSpc>
                <a:spcPct val="100000"/>
              </a:lnSpc>
              <a:spcBef>
                <a:spcPct val="0"/>
              </a:spcBef>
              <a:spcAft>
                <a:spcPct val="0"/>
              </a:spcAft>
              <a:buClrTx/>
              <a:buSzTx/>
              <a:tabLst/>
            </a:pPr>
            <a:r>
              <a:rPr kumimoji="0" lang="en-US" altLang="en-US" b="1" i="0" u="none" strike="noStrike" cap="none" normalizeH="0" baseline="0" dirty="0">
                <a:ln>
                  <a:noFill/>
                </a:ln>
                <a:solidFill>
                  <a:schemeClr val="bg1"/>
                </a:solidFill>
                <a:effectLst/>
                <a:highlight>
                  <a:srgbClr val="EE1765"/>
                </a:highlight>
                <a:latin typeface="+mn-lt"/>
              </a:rPr>
              <a:t>Time-bound</a:t>
            </a:r>
            <a:r>
              <a:rPr kumimoji="0" lang="en-US" altLang="en-US" b="0" i="0" u="none" strike="noStrike" cap="none" normalizeH="0" baseline="0" dirty="0">
                <a:ln>
                  <a:noFill/>
                </a:ln>
                <a:solidFill>
                  <a:schemeClr val="bg1"/>
                </a:solidFill>
                <a:effectLst/>
                <a:highlight>
                  <a:srgbClr val="EE1765"/>
                </a:highlight>
                <a:latin typeface="+mn-lt"/>
              </a:rPr>
              <a:t> </a:t>
            </a:r>
            <a:r>
              <a:rPr lang="en-US" dirty="0"/>
              <a:t>Form these partnerships by the end of the next fiscal year.</a:t>
            </a:r>
            <a:endParaRPr kumimoji="0" lang="en-US" altLang="en-US" b="0" i="0" u="none" strike="noStrike" cap="none" normalizeH="0" baseline="0" dirty="0">
              <a:ln>
                <a:noFill/>
              </a:ln>
              <a:solidFill>
                <a:schemeClr val="tx1"/>
              </a:solidFill>
              <a:effectLst/>
              <a:latin typeface="+mn-lt"/>
            </a:endParaRPr>
          </a:p>
          <a:p>
            <a:pPr algn="l"/>
            <a:endParaRPr lang="en-IE" dirty="0">
              <a:latin typeface="+mn-lt"/>
            </a:endParaRPr>
          </a:p>
        </p:txBody>
      </p:sp>
      <p:pic>
        <p:nvPicPr>
          <p:cNvPr id="7" name="Picture Placeholder 6" descr="A group of people putting their hands together&#10;&#10;Description automatically generated">
            <a:extLst>
              <a:ext uri="{FF2B5EF4-FFF2-40B4-BE49-F238E27FC236}">
                <a16:creationId xmlns:a16="http://schemas.microsoft.com/office/drawing/2014/main" id="{ED775392-F804-513D-D576-D2875F01FC70}"/>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30908" r="30908"/>
          <a:stretch>
            <a:fillRect/>
          </a:stretch>
        </p:blipFill>
        <p:spPr/>
      </p:pic>
    </p:spTree>
    <p:extLst>
      <p:ext uri="{BB962C8B-B14F-4D97-AF65-F5344CB8AC3E}">
        <p14:creationId xmlns:p14="http://schemas.microsoft.com/office/powerpoint/2010/main" val="392945507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F3099E7-9B53-20D4-C335-0DC30B09CC8A}"/>
            </a:ext>
          </a:extLst>
        </p:cNvPr>
        <p:cNvGrpSpPr/>
        <p:nvPr/>
      </p:nvGrpSpPr>
      <p:grpSpPr>
        <a:xfrm>
          <a:off x="0" y="0"/>
          <a:ext cx="0" cy="0"/>
          <a:chOff x="0" y="0"/>
          <a:chExt cx="0" cy="0"/>
        </a:xfrm>
      </p:grpSpPr>
      <p:sp>
        <p:nvSpPr>
          <p:cNvPr id="38" name="Text Placeholder 3">
            <a:extLst>
              <a:ext uri="{FF2B5EF4-FFF2-40B4-BE49-F238E27FC236}">
                <a16:creationId xmlns:a16="http://schemas.microsoft.com/office/drawing/2014/main" id="{11E93CE1-092C-390D-2647-C83CA2198CF7}"/>
              </a:ext>
            </a:extLst>
          </p:cNvPr>
          <p:cNvSpPr txBox="1">
            <a:spLocks/>
          </p:cNvSpPr>
          <p:nvPr/>
        </p:nvSpPr>
        <p:spPr>
          <a:xfrm>
            <a:off x="854650" y="1307980"/>
            <a:ext cx="5093049"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000" kern="0" dirty="0">
                <a:solidFill>
                  <a:schemeClr val="bg1"/>
                </a:solidFill>
                <a:ea typeface="Calibri" panose="020F0502020204030204" pitchFamily="34" charset="0"/>
              </a:rPr>
              <a:t>This module enables leaders to measure the impact of their leadership on D&amp;I. This is essential so they can track their progress, identify areas for improvement, and ensure accountability. This module explores effective methods to monitor and report the impact of leadership on D&amp;I, develop systems for recognizing inclusive leadership, and uses the SMART framework to measure success. Additionally, it provides a deep dive into crisis management and resilience strategies that incorporate D&amp;I principles. By empowering leaders with inclusive crisis management tools, this module will equip them to navigate challenging situations while maintaining a commitment to diversity, inclusion, and organizational resilience. </a:t>
            </a:r>
            <a:endParaRPr lang="en-IE" sz="2000" kern="100" dirty="0">
              <a:solidFill>
                <a:schemeClr val="bg1"/>
              </a:solidFill>
              <a:ea typeface="Aptos" panose="020B0004020202020204" pitchFamily="34" charset="0"/>
              <a:cs typeface="Times New Roman" panose="02020603050405020304" pitchFamily="18" charset="0"/>
            </a:endParaRPr>
          </a:p>
        </p:txBody>
      </p:sp>
      <p:sp>
        <p:nvSpPr>
          <p:cNvPr id="25" name="Text Placeholder 15">
            <a:extLst>
              <a:ext uri="{FF2B5EF4-FFF2-40B4-BE49-F238E27FC236}">
                <a16:creationId xmlns:a16="http://schemas.microsoft.com/office/drawing/2014/main" id="{8F95DA2C-2F37-59C4-AAEF-8C05D758ADAF}"/>
              </a:ext>
            </a:extLst>
          </p:cNvPr>
          <p:cNvSpPr>
            <a:spLocks noGrp="1"/>
          </p:cNvSpPr>
          <p:nvPr>
            <p:ph type="body" sz="quarter" idx="15"/>
          </p:nvPr>
        </p:nvSpPr>
        <p:spPr>
          <a:xfrm>
            <a:off x="5813229" y="1193526"/>
            <a:ext cx="700387" cy="689518"/>
          </a:xfrm>
        </p:spPr>
        <p:txBody>
          <a:bodyPr/>
          <a:lstStyle/>
          <a:p>
            <a:r>
              <a:rPr lang="en-US"/>
              <a:t>05</a:t>
            </a:r>
            <a:endParaRPr lang="en-US" dirty="0"/>
          </a:p>
        </p:txBody>
      </p:sp>
      <p:sp>
        <p:nvSpPr>
          <p:cNvPr id="26" name="Text Placeholder 14">
            <a:extLst>
              <a:ext uri="{FF2B5EF4-FFF2-40B4-BE49-F238E27FC236}">
                <a16:creationId xmlns:a16="http://schemas.microsoft.com/office/drawing/2014/main" id="{C5188FB3-7DD8-22D4-FC40-E94B7CF3276F}"/>
              </a:ext>
            </a:extLst>
          </p:cNvPr>
          <p:cNvSpPr txBox="1">
            <a:spLocks/>
          </p:cNvSpPr>
          <p:nvPr/>
        </p:nvSpPr>
        <p:spPr>
          <a:xfrm>
            <a:off x="6682418" y="1224996"/>
            <a:ext cx="484641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b="1" dirty="0">
                <a:solidFill>
                  <a:srgbClr val="DF4625"/>
                </a:solidFill>
                <a:ea typeface="Calibri" panose="020F0502020204030204" pitchFamily="34" charset="0"/>
                <a:cs typeface="Times New Roman" panose="02020603050405020304" pitchFamily="18" charset="0"/>
              </a:rPr>
              <a:t>D&amp;I Crisis Management &amp; Resilience Strategies</a:t>
            </a:r>
          </a:p>
        </p:txBody>
      </p:sp>
      <p:cxnSp>
        <p:nvCxnSpPr>
          <p:cNvPr id="27" name="Straight Connector 26">
            <a:extLst>
              <a:ext uri="{FF2B5EF4-FFF2-40B4-BE49-F238E27FC236}">
                <a16:creationId xmlns:a16="http://schemas.microsoft.com/office/drawing/2014/main" id="{CC568EFE-F044-86AB-0947-E5641B9B7E61}"/>
              </a:ext>
            </a:extLst>
          </p:cNvPr>
          <p:cNvCxnSpPr>
            <a:cxnSpLocks/>
          </p:cNvCxnSpPr>
          <p:nvPr/>
        </p:nvCxnSpPr>
        <p:spPr>
          <a:xfrm flipH="1">
            <a:off x="5947699" y="211803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F8DDE72B-4428-1956-F07C-F4BE8CC85EF8}"/>
              </a:ext>
            </a:extLst>
          </p:cNvPr>
          <p:cNvCxnSpPr>
            <a:cxnSpLocks/>
          </p:cNvCxnSpPr>
          <p:nvPr/>
        </p:nvCxnSpPr>
        <p:spPr>
          <a:xfrm flipH="1">
            <a:off x="6028579" y="11525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0DC1F6C4-0A75-C65E-9F84-0D0BBF7F05DD}"/>
              </a:ext>
            </a:extLst>
          </p:cNvPr>
          <p:cNvSpPr txBox="1"/>
          <p:nvPr/>
        </p:nvSpPr>
        <p:spPr>
          <a:xfrm>
            <a:off x="6664891" y="509113"/>
            <a:ext cx="5315646" cy="584775"/>
          </a:xfrm>
          <a:prstGeom prst="rect">
            <a:avLst/>
          </a:prstGeom>
          <a:noFill/>
        </p:spPr>
        <p:txBody>
          <a:bodyPr wrap="square" rtlCol="0">
            <a:spAutoFit/>
          </a:bodyPr>
          <a:lstStyle/>
          <a:p>
            <a:r>
              <a:rPr lang="en-IE" sz="3200" b="1" dirty="0">
                <a:solidFill>
                  <a:srgbClr val="DF4625"/>
                </a:solidFill>
                <a:ea typeface="Calibri" panose="020F0502020204030204" pitchFamily="34" charset="0"/>
                <a:cs typeface="Times New Roman" panose="02020603050405020304" pitchFamily="18" charset="0"/>
              </a:rPr>
              <a:t>Contents Section 5</a:t>
            </a:r>
            <a:endParaRPr lang="en-IE" sz="3200" dirty="0">
              <a:solidFill>
                <a:srgbClr val="DF4625"/>
              </a:solidFill>
              <a:ea typeface="Calibri" panose="020F0502020204030204" pitchFamily="34" charset="0"/>
              <a:cs typeface="Times New Roman" panose="02020603050405020304" pitchFamily="18" charset="0"/>
            </a:endParaRPr>
          </a:p>
        </p:txBody>
      </p:sp>
      <p:cxnSp>
        <p:nvCxnSpPr>
          <p:cNvPr id="9" name="Straight Connector 8">
            <a:extLst>
              <a:ext uri="{FF2B5EF4-FFF2-40B4-BE49-F238E27FC236}">
                <a16:creationId xmlns:a16="http://schemas.microsoft.com/office/drawing/2014/main" id="{2F02B614-36EA-B9F5-FC33-C395D43C5AA4}"/>
              </a:ext>
            </a:extLst>
          </p:cNvPr>
          <p:cNvCxnSpPr>
            <a:cxnSpLocks/>
          </p:cNvCxnSpPr>
          <p:nvPr/>
        </p:nvCxnSpPr>
        <p:spPr>
          <a:xfrm flipH="1">
            <a:off x="6100099" y="288003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126F6932-4992-EDC3-BAB7-48A49A6AD4F7}"/>
              </a:ext>
            </a:extLst>
          </p:cNvPr>
          <p:cNvCxnSpPr>
            <a:cxnSpLocks/>
          </p:cNvCxnSpPr>
          <p:nvPr/>
        </p:nvCxnSpPr>
        <p:spPr>
          <a:xfrm flipH="1">
            <a:off x="6100099" y="3635167"/>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874A0B9A-440F-2A42-0B59-32182886A6B3}"/>
              </a:ext>
            </a:extLst>
          </p:cNvPr>
          <p:cNvSpPr txBox="1">
            <a:spLocks/>
          </p:cNvSpPr>
          <p:nvPr/>
        </p:nvSpPr>
        <p:spPr>
          <a:xfrm>
            <a:off x="103887" y="391917"/>
            <a:ext cx="5239078"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200" b="1" dirty="0">
                <a:solidFill>
                  <a:schemeClr val="bg1"/>
                </a:solidFill>
              </a:rPr>
              <a:t>M2: Part 3 </a:t>
            </a:r>
            <a:r>
              <a:rPr lang="en-US" sz="4200" dirty="0">
                <a:solidFill>
                  <a:schemeClr val="bg1"/>
                </a:solidFill>
              </a:rPr>
              <a:t>Section 5</a:t>
            </a:r>
          </a:p>
        </p:txBody>
      </p:sp>
      <p:sp>
        <p:nvSpPr>
          <p:cNvPr id="23" name="Text Placeholder 20">
            <a:extLst>
              <a:ext uri="{FF2B5EF4-FFF2-40B4-BE49-F238E27FC236}">
                <a16:creationId xmlns:a16="http://schemas.microsoft.com/office/drawing/2014/main" id="{04DA04C0-2954-5B1C-63BF-0C06509EC453}"/>
              </a:ext>
            </a:extLst>
          </p:cNvPr>
          <p:cNvSpPr txBox="1">
            <a:spLocks/>
          </p:cNvSpPr>
          <p:nvPr/>
        </p:nvSpPr>
        <p:spPr>
          <a:xfrm>
            <a:off x="6698179" y="2332832"/>
            <a:ext cx="4855646"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Develop a D&amp;I Crisis Management Framework</a:t>
            </a:r>
          </a:p>
          <a:p>
            <a:endParaRPr lang="en-IE" sz="2000" dirty="0"/>
          </a:p>
        </p:txBody>
      </p:sp>
      <p:sp>
        <p:nvSpPr>
          <p:cNvPr id="24" name="Text Placeholder 26">
            <a:extLst>
              <a:ext uri="{FF2B5EF4-FFF2-40B4-BE49-F238E27FC236}">
                <a16:creationId xmlns:a16="http://schemas.microsoft.com/office/drawing/2014/main" id="{FFF359F0-5F8E-2ED8-797F-81C8A3B1DA6B}"/>
              </a:ext>
            </a:extLst>
          </p:cNvPr>
          <p:cNvSpPr txBox="1">
            <a:spLocks/>
          </p:cNvSpPr>
          <p:nvPr/>
        </p:nvSpPr>
        <p:spPr>
          <a:xfrm>
            <a:off x="6723171" y="2892390"/>
            <a:ext cx="4805661"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Build Resilience Through Inclusive Leadership</a:t>
            </a:r>
          </a:p>
        </p:txBody>
      </p:sp>
      <p:cxnSp>
        <p:nvCxnSpPr>
          <p:cNvPr id="3" name="Straight Connector 2">
            <a:extLst>
              <a:ext uri="{FF2B5EF4-FFF2-40B4-BE49-F238E27FC236}">
                <a16:creationId xmlns:a16="http://schemas.microsoft.com/office/drawing/2014/main" id="{C7154EF5-7CA3-8417-1807-843E32EB6A13}"/>
              </a:ext>
            </a:extLst>
          </p:cNvPr>
          <p:cNvCxnSpPr>
            <a:cxnSpLocks/>
          </p:cNvCxnSpPr>
          <p:nvPr/>
        </p:nvCxnSpPr>
        <p:spPr>
          <a:xfrm flipH="1">
            <a:off x="6125092" y="4432447"/>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4" name="Text Placeholder 26">
            <a:extLst>
              <a:ext uri="{FF2B5EF4-FFF2-40B4-BE49-F238E27FC236}">
                <a16:creationId xmlns:a16="http://schemas.microsoft.com/office/drawing/2014/main" id="{795F4A7A-6283-5C62-AFAE-9F48A8F62FD7}"/>
              </a:ext>
            </a:extLst>
          </p:cNvPr>
          <p:cNvSpPr txBox="1">
            <a:spLocks/>
          </p:cNvSpPr>
          <p:nvPr/>
        </p:nvSpPr>
        <p:spPr>
          <a:xfrm>
            <a:off x="6748164" y="3689670"/>
            <a:ext cx="4805661"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7 Examples of SME Crisis Management Strategies with Solutions</a:t>
            </a:r>
          </a:p>
        </p:txBody>
      </p:sp>
    </p:spTree>
    <p:extLst>
      <p:ext uri="{BB962C8B-B14F-4D97-AF65-F5344CB8AC3E}">
        <p14:creationId xmlns:p14="http://schemas.microsoft.com/office/powerpoint/2010/main" val="22654197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a:extLst>
              <a:ext uri="{FF2B5EF4-FFF2-40B4-BE49-F238E27FC236}">
                <a16:creationId xmlns:a16="http://schemas.microsoft.com/office/drawing/2014/main" id="{7677C5CF-A72C-9462-E900-A281CC8EF4E6}"/>
              </a:ext>
            </a:extLst>
          </p:cNvPr>
          <p:cNvSpPr>
            <a:spLocks noGrp="1"/>
          </p:cNvSpPr>
          <p:nvPr>
            <p:ph type="body" sz="quarter" idx="18"/>
          </p:nvPr>
        </p:nvSpPr>
        <p:spPr>
          <a:xfrm>
            <a:off x="798379" y="1009291"/>
            <a:ext cx="10873161" cy="3849918"/>
          </a:xfrm>
        </p:spPr>
        <p:txBody>
          <a:bodyPr/>
          <a:lstStyle/>
          <a:p>
            <a:pPr marL="0" indent="0"/>
            <a:r>
              <a:rPr lang="en-US" sz="2000" dirty="0">
                <a:solidFill>
                  <a:schemeClr val="bg1"/>
                </a:solidFill>
                <a:highlight>
                  <a:srgbClr val="DF4625"/>
                </a:highlight>
              </a:rPr>
              <a:t>D&amp;I makes SMEs more resilient. </a:t>
            </a:r>
            <a:r>
              <a:rPr lang="en-US" sz="2000" dirty="0"/>
              <a:t>A diverse and inclusive workplace is more resilient and better equipped to handle crises. Diversity brings a variety of perspectives, which is crucial for innovative problem-solving, while inclusion ensures that all voices are heard during critical decision-making moments.</a:t>
            </a:r>
          </a:p>
          <a:p>
            <a:pPr marL="0" indent="0"/>
            <a:r>
              <a:rPr lang="en-US" sz="2000" dirty="0">
                <a:solidFill>
                  <a:schemeClr val="bg1"/>
                </a:solidFill>
                <a:highlight>
                  <a:srgbClr val="DF4625"/>
                </a:highlight>
              </a:rPr>
              <a:t>D&amp;I provides a competitive advantage. </a:t>
            </a:r>
            <a:r>
              <a:rPr lang="en-US" sz="2000" dirty="0"/>
              <a:t>Studies show that diverse teams perform better under pressure and are more likely to recover quickly from crises. For SMEs, this can be a significant competitive advantage.</a:t>
            </a:r>
          </a:p>
          <a:p>
            <a:pPr marL="0" indent="0"/>
            <a:r>
              <a:rPr lang="en-US" sz="2000" dirty="0">
                <a:solidFill>
                  <a:schemeClr val="bg1"/>
                </a:solidFill>
                <a:highlight>
                  <a:srgbClr val="DF4625"/>
                </a:highlight>
              </a:rPr>
              <a:t>Building D&amp;I resilience is imperative. </a:t>
            </a:r>
            <a:r>
              <a:rPr lang="en-US" sz="2000" dirty="0"/>
              <a:t>For SMEs, building resilience through D&amp;I-focused crisis management is not only a strategic imperative but also a moral one. By empowering leaders with the right strategies, tools, and approaches, SMEs can navigate and mitigate crises while maintaining their commitment to diversity and inclusion. This approach not only helps in crisis recovery but also strengthens the overall organizational culture, making it more resilient in the face of future challenges. </a:t>
            </a:r>
          </a:p>
          <a:p>
            <a:pPr marL="0" indent="0"/>
            <a:r>
              <a:rPr lang="en-US" sz="2000" dirty="0">
                <a:solidFill>
                  <a:schemeClr val="bg1"/>
                </a:solidFill>
                <a:highlight>
                  <a:srgbClr val="DF4625"/>
                </a:highlight>
              </a:rPr>
              <a:t>Needs a comprehensive approach. </a:t>
            </a:r>
            <a:r>
              <a:rPr lang="en-US" sz="2000" dirty="0"/>
              <a:t>To effectively address Diversity and Inclusion (D&amp;I) Crisis Management and Resilience Strategies for Small and Medium-sized Enterprises (SMEs), leaders must adopt a comprehensive approach that encompasses planning, execution, monitoring, and continuous improvement. This section provides guidance with steps, approaches, tactics, strategies, examples, and methods tailored to European SMEs.</a:t>
            </a:r>
            <a:endParaRPr lang="en-IE" sz="2000" dirty="0"/>
          </a:p>
        </p:txBody>
      </p:sp>
      <p:sp>
        <p:nvSpPr>
          <p:cNvPr id="14" name="Text Placeholder 13">
            <a:extLst>
              <a:ext uri="{FF2B5EF4-FFF2-40B4-BE49-F238E27FC236}">
                <a16:creationId xmlns:a16="http://schemas.microsoft.com/office/drawing/2014/main" id="{FD83CA53-C0AB-B11E-0FCB-656CB25450D2}"/>
              </a:ext>
            </a:extLst>
          </p:cNvPr>
          <p:cNvSpPr>
            <a:spLocks noGrp="1"/>
          </p:cNvSpPr>
          <p:nvPr>
            <p:ph type="body" sz="quarter" idx="16"/>
          </p:nvPr>
        </p:nvSpPr>
        <p:spPr>
          <a:xfrm>
            <a:off x="798379" y="457034"/>
            <a:ext cx="10595237" cy="474619"/>
          </a:xfrm>
        </p:spPr>
        <p:txBody>
          <a:bodyPr/>
          <a:lstStyle/>
          <a:p>
            <a:r>
              <a:rPr lang="en-US" sz="3200" b="0" dirty="0"/>
              <a:t>D&amp;I Crisis Management &amp; Resilience Strategies</a:t>
            </a:r>
            <a:endParaRPr lang="en-IE" sz="3200" b="0" dirty="0"/>
          </a:p>
        </p:txBody>
      </p:sp>
      <p:sp>
        <p:nvSpPr>
          <p:cNvPr id="3" name="TextBox 2">
            <a:extLst>
              <a:ext uri="{FF2B5EF4-FFF2-40B4-BE49-F238E27FC236}">
                <a16:creationId xmlns:a16="http://schemas.microsoft.com/office/drawing/2014/main" id="{74B9881C-5E2A-90C3-ACE1-2D277FEC8046}"/>
              </a:ext>
            </a:extLst>
          </p:cNvPr>
          <p:cNvSpPr txBox="1"/>
          <p:nvPr/>
        </p:nvSpPr>
        <p:spPr>
          <a:xfrm>
            <a:off x="3400962" y="6237224"/>
            <a:ext cx="6760953" cy="1015663"/>
          </a:xfrm>
          <a:prstGeom prst="rect">
            <a:avLst/>
          </a:prstGeom>
          <a:noFill/>
        </p:spPr>
        <p:txBody>
          <a:bodyPr wrap="square">
            <a:spAutoFit/>
          </a:bodyPr>
          <a:lstStyle/>
          <a:p>
            <a:pPr algn="l"/>
            <a:r>
              <a:rPr lang="en-US" sz="1200" b="0" i="0" u="none" strike="noStrike" dirty="0">
                <a:solidFill>
                  <a:schemeClr val="bg1"/>
                </a:solidFill>
                <a:effectLst/>
                <a:latin typeface="Arial" panose="020B0604020202020204" pitchFamily="34" charset="0"/>
                <a:hlinkClick r:id="rId2">
                  <a:extLst>
                    <a:ext uri="{A12FA001-AC4F-418D-AE19-62706E023703}">
                      <ahyp:hlinkClr xmlns:ahyp="http://schemas.microsoft.com/office/drawing/2018/hyperlinkcolor" val="tx"/>
                    </a:ext>
                  </a:extLst>
                </a:hlinkClick>
              </a:rPr>
              <a:t>The Crucial Role of Diversity and Inclusion in Workplace ...</a:t>
            </a:r>
          </a:p>
          <a:p>
            <a:r>
              <a:rPr lang="en-US" sz="1200" b="0" i="0" u="none" strike="noStrike" dirty="0">
                <a:solidFill>
                  <a:schemeClr val="bg1"/>
                </a:solidFill>
                <a:effectLst/>
                <a:latin typeface="Arial" panose="020B0604020202020204" pitchFamily="34" charset="0"/>
                <a:hlinkClick r:id="rId3">
                  <a:extLst>
                    <a:ext uri="{A12FA001-AC4F-418D-AE19-62706E023703}">
                      <ahyp:hlinkClr xmlns:ahyp="http://schemas.microsoft.com/office/drawing/2018/hyperlinkcolor" val="tx"/>
                    </a:ext>
                  </a:extLst>
                </a:hlinkClick>
              </a:rPr>
              <a:t>The Power Of Diversity And Inclusion: Driving Innovation ...</a:t>
            </a:r>
          </a:p>
          <a:p>
            <a:r>
              <a:rPr lang="en-US" sz="1200" b="0" i="0" u="none" strike="noStrike" dirty="0">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rPr>
              <a:t>Jorge </a:t>
            </a:r>
            <a:r>
              <a:rPr lang="en-US" sz="1200" b="0" i="0" u="none" strike="noStrike" dirty="0" err="1">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rPr>
              <a:t>Hirota</a:t>
            </a:r>
            <a:r>
              <a:rPr lang="en-US" sz="1200" b="0" i="0" u="none" strike="noStrike" dirty="0">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rPr>
              <a:t> posted on the topic</a:t>
            </a:r>
          </a:p>
          <a:p>
            <a:endParaRPr lang="en-US" sz="1200" b="0" i="0" u="none" strike="noStrike" dirty="0">
              <a:solidFill>
                <a:schemeClr val="bg1"/>
              </a:solidFill>
              <a:effectLst/>
              <a:latin typeface="Arial" panose="020B0604020202020204" pitchFamily="34" charset="0"/>
              <a:hlinkClick r:id="rId3">
                <a:extLst>
                  <a:ext uri="{A12FA001-AC4F-418D-AE19-62706E023703}">
                    <ahyp:hlinkClr xmlns:ahyp="http://schemas.microsoft.com/office/drawing/2018/hyperlinkcolor" val="tx"/>
                  </a:ext>
                </a:extLst>
              </a:hlinkClick>
            </a:endParaRPr>
          </a:p>
          <a:p>
            <a:pPr algn="l"/>
            <a:endParaRPr lang="en-US" sz="1200" b="0" i="0" u="none" strike="noStrike" dirty="0">
              <a:solidFill>
                <a:schemeClr val="bg1"/>
              </a:solidFill>
              <a:effectLst/>
              <a:latin typeface="Arial" panose="020B0604020202020204" pitchFamily="34" charset="0"/>
              <a:hlinkClick r:id="rId2">
                <a:extLst>
                  <a:ext uri="{A12FA001-AC4F-418D-AE19-62706E023703}">
                    <ahyp:hlinkClr xmlns:ahyp="http://schemas.microsoft.com/office/drawing/2018/hyperlinkcolor" val="tx"/>
                  </a:ext>
                </a:extLst>
              </a:hlinkClick>
            </a:endParaRPr>
          </a:p>
        </p:txBody>
      </p:sp>
    </p:spTree>
    <p:extLst>
      <p:ext uri="{BB962C8B-B14F-4D97-AF65-F5344CB8AC3E}">
        <p14:creationId xmlns:p14="http://schemas.microsoft.com/office/powerpoint/2010/main" val="226579256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F7EE8288-9BB0-9F4B-E1F1-70B51FDF215D}"/>
              </a:ext>
            </a:extLst>
          </p:cNvPr>
          <p:cNvSpPr>
            <a:spLocks noGrp="1"/>
          </p:cNvSpPr>
          <p:nvPr>
            <p:ph type="body" sz="quarter" idx="18"/>
          </p:nvPr>
        </p:nvSpPr>
        <p:spPr>
          <a:xfrm>
            <a:off x="2769853" y="1208172"/>
            <a:ext cx="8556629" cy="3849918"/>
          </a:xfrm>
        </p:spPr>
        <p:txBody>
          <a:bodyPr/>
          <a:lstStyle/>
          <a:p>
            <a:pPr marL="0" indent="0"/>
            <a:r>
              <a:rPr lang="en-US" sz="2000" b="1" dirty="0"/>
              <a:t>Prepare for the Crisis </a:t>
            </a:r>
            <a:r>
              <a:rPr lang="en-US" sz="2000" dirty="0"/>
              <a:t>by establishing a D&amp;I-focused crisis management framework that integrates D&amp;I principles into every stage of crisis planning. A D&amp;I (Diversity and Inclusion) Crisis Management Framework typically integrates various aspects of crisis communication, preparedness, and response to ensure an organization's commitment to diversity and inclusion remains strong, even during a crisis. This should include:</a:t>
            </a:r>
          </a:p>
          <a:p>
            <a:pPr marL="457200" indent="-457200">
              <a:buFont typeface="+mj-lt"/>
              <a:buAutoNum type="arabicPeriod"/>
            </a:pPr>
            <a:r>
              <a:rPr lang="en-US" sz="2000" b="1" dirty="0"/>
              <a:t>Risk Assessment </a:t>
            </a:r>
            <a:r>
              <a:rPr lang="en-US" sz="2000" dirty="0"/>
              <a:t>to identify potential crises that could impact both the business and its commitment to D&amp;I, such as public relations issues related to diversity or internal conflicts.</a:t>
            </a:r>
          </a:p>
          <a:p>
            <a:pPr marL="457200" indent="-457200">
              <a:buFont typeface="+mj-lt"/>
              <a:buAutoNum type="arabicPeriod"/>
            </a:pPr>
            <a:r>
              <a:rPr lang="en-US" sz="2000" b="1" dirty="0"/>
              <a:t>Scenario Planning</a:t>
            </a:r>
            <a:r>
              <a:rPr lang="en-US" sz="2000" dirty="0"/>
              <a:t> Develop scenarios where D&amp;I challenges may arise during a crisis (e.g., an incident of discrimination within the company) and plan responses. Conduct regular drills that simulate D&amp;I-related crises. This will help the team practice their response and identify any gaps in the crisis management plan. Regularly conduct scenario analysis workshops focused on potential D&amp;I-related crises. This helps the crisis management team prepare for various possibilities.</a:t>
            </a:r>
          </a:p>
          <a:p>
            <a:pPr marL="0" indent="0"/>
            <a:endParaRPr lang="en-IE" sz="2000" dirty="0"/>
          </a:p>
        </p:txBody>
      </p:sp>
      <p:sp>
        <p:nvSpPr>
          <p:cNvPr id="8" name="Text Placeholder 4">
            <a:extLst>
              <a:ext uri="{FF2B5EF4-FFF2-40B4-BE49-F238E27FC236}">
                <a16:creationId xmlns:a16="http://schemas.microsoft.com/office/drawing/2014/main" id="{03555C9E-9722-92D9-1112-70DDE8219D37}"/>
              </a:ext>
            </a:extLst>
          </p:cNvPr>
          <p:cNvSpPr>
            <a:spLocks noGrp="1"/>
          </p:cNvSpPr>
          <p:nvPr>
            <p:ph type="body" sz="quarter" idx="16"/>
          </p:nvPr>
        </p:nvSpPr>
        <p:spPr>
          <a:xfrm>
            <a:off x="2769854" y="523162"/>
            <a:ext cx="6859719" cy="803654"/>
          </a:xfrm>
        </p:spPr>
        <p:txBody>
          <a:bodyPr anchor="ctr"/>
          <a:lstStyle/>
          <a:p>
            <a:r>
              <a:rPr lang="en-US" sz="2800" b="0" dirty="0">
                <a:solidFill>
                  <a:srgbClr val="FF0000"/>
                </a:solidFill>
              </a:rPr>
              <a:t>Develop a D&amp;I Crisis Management Framework</a:t>
            </a:r>
            <a:endParaRPr lang="en-IE" sz="2800" b="0" dirty="0">
              <a:solidFill>
                <a:srgbClr val="FF0000"/>
              </a:solidFill>
            </a:endParaRPr>
          </a:p>
        </p:txBody>
      </p:sp>
      <p:pic>
        <p:nvPicPr>
          <p:cNvPr id="9" name="Graphic 8" descr="Chevron arrows with solid fill">
            <a:extLst>
              <a:ext uri="{FF2B5EF4-FFF2-40B4-BE49-F238E27FC236}">
                <a16:creationId xmlns:a16="http://schemas.microsoft.com/office/drawing/2014/main" id="{4E39D75B-A516-869D-7041-2240EABA5AEA}"/>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198169" y="664658"/>
            <a:ext cx="520661" cy="520661"/>
          </a:xfrm>
          <a:prstGeom prst="rect">
            <a:avLst/>
          </a:prstGeom>
        </p:spPr>
      </p:pic>
      <p:sp>
        <p:nvSpPr>
          <p:cNvPr id="10" name="Round Diagonal Corner Rectangle 9">
            <a:extLst>
              <a:ext uri="{FF2B5EF4-FFF2-40B4-BE49-F238E27FC236}">
                <a16:creationId xmlns:a16="http://schemas.microsoft.com/office/drawing/2014/main" id="{D54BCFF5-F22C-3495-8769-1D3BCC7A9147}"/>
              </a:ext>
            </a:extLst>
          </p:cNvPr>
          <p:cNvSpPr/>
          <p:nvPr/>
        </p:nvSpPr>
        <p:spPr>
          <a:xfrm rot="16200000">
            <a:off x="841541" y="78925"/>
            <a:ext cx="813162" cy="1675705"/>
          </a:xfrm>
          <a:prstGeom prst="round2DiagRect">
            <a:avLst/>
          </a:pr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8">
            <a:extLst>
              <a:ext uri="{FF2B5EF4-FFF2-40B4-BE49-F238E27FC236}">
                <a16:creationId xmlns:a16="http://schemas.microsoft.com/office/drawing/2014/main" id="{F0AA8EC2-4142-1C5B-0871-C6E7EF3F6E7E}"/>
              </a:ext>
            </a:extLst>
          </p:cNvPr>
          <p:cNvSpPr txBox="1">
            <a:spLocks/>
          </p:cNvSpPr>
          <p:nvPr/>
        </p:nvSpPr>
        <p:spPr>
          <a:xfrm>
            <a:off x="-222588" y="358753"/>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1</a:t>
            </a:r>
          </a:p>
        </p:txBody>
      </p:sp>
      <p:grpSp>
        <p:nvGrpSpPr>
          <p:cNvPr id="12" name="Graphic 4">
            <a:extLst>
              <a:ext uri="{FF2B5EF4-FFF2-40B4-BE49-F238E27FC236}">
                <a16:creationId xmlns:a16="http://schemas.microsoft.com/office/drawing/2014/main" id="{518D91C8-B12B-C4D6-9FA8-DC93777C3AE7}"/>
              </a:ext>
            </a:extLst>
          </p:cNvPr>
          <p:cNvGrpSpPr/>
          <p:nvPr/>
        </p:nvGrpSpPr>
        <p:grpSpPr>
          <a:xfrm>
            <a:off x="410269" y="2489306"/>
            <a:ext cx="2308561" cy="1572513"/>
            <a:chOff x="4132833" y="1155630"/>
            <a:chExt cx="3134400" cy="1986281"/>
          </a:xfrm>
        </p:grpSpPr>
        <p:grpSp>
          <p:nvGrpSpPr>
            <p:cNvPr id="13" name="Graphic 4">
              <a:extLst>
                <a:ext uri="{FF2B5EF4-FFF2-40B4-BE49-F238E27FC236}">
                  <a16:creationId xmlns:a16="http://schemas.microsoft.com/office/drawing/2014/main" id="{92EE8FE1-8F7C-8590-788F-1F7B52C500CE}"/>
                </a:ext>
              </a:extLst>
            </p:cNvPr>
            <p:cNvGrpSpPr/>
            <p:nvPr/>
          </p:nvGrpSpPr>
          <p:grpSpPr>
            <a:xfrm>
              <a:off x="4132833" y="1155630"/>
              <a:ext cx="3134400" cy="1986281"/>
              <a:chOff x="4132833" y="1155630"/>
              <a:chExt cx="3134400" cy="1986281"/>
            </a:xfrm>
          </p:grpSpPr>
          <p:sp>
            <p:nvSpPr>
              <p:cNvPr id="15" name="Freeform 143">
                <a:extLst>
                  <a:ext uri="{FF2B5EF4-FFF2-40B4-BE49-F238E27FC236}">
                    <a16:creationId xmlns:a16="http://schemas.microsoft.com/office/drawing/2014/main" id="{9ED9CE12-D720-EF09-37DF-8546750A009C}"/>
                  </a:ext>
                </a:extLst>
              </p:cNvPr>
              <p:cNvSpPr/>
              <p:nvPr/>
            </p:nvSpPr>
            <p:spPr>
              <a:xfrm>
                <a:off x="5304803" y="1784523"/>
                <a:ext cx="304831" cy="281093"/>
              </a:xfrm>
              <a:custGeom>
                <a:avLst/>
                <a:gdLst>
                  <a:gd name="connsiteX0" fmla="*/ 90598 w 304831"/>
                  <a:gd name="connsiteY0" fmla="*/ 207906 h 281093"/>
                  <a:gd name="connsiteX1" fmla="*/ 74355 w 304831"/>
                  <a:gd name="connsiteY1" fmla="*/ 256634 h 281093"/>
                  <a:gd name="connsiteX2" fmla="*/ 105757 w 304831"/>
                  <a:gd name="connsiteY2" fmla="*/ 271432 h 281093"/>
                  <a:gd name="connsiteX3" fmla="*/ 210793 w 304831"/>
                  <a:gd name="connsiteY3" fmla="*/ 264213 h 281093"/>
                  <a:gd name="connsiteX4" fmla="*/ 300669 w 304831"/>
                  <a:gd name="connsiteY4" fmla="*/ 162065 h 281093"/>
                  <a:gd name="connsiteX5" fmla="*/ 286953 w 304831"/>
                  <a:gd name="connsiteY5" fmla="*/ 138243 h 281093"/>
                  <a:gd name="connsiteX6" fmla="*/ 97094 w 304831"/>
                  <a:gd name="connsiteY6" fmla="*/ 63888 h 281093"/>
                  <a:gd name="connsiteX7" fmla="*/ 20935 w 304831"/>
                  <a:gd name="connsiteY7" fmla="*/ 0 h 281093"/>
                  <a:gd name="connsiteX8" fmla="*/ 0 w 304831"/>
                  <a:gd name="connsiteY8" fmla="*/ 134994 h 281093"/>
                  <a:gd name="connsiteX9" fmla="*/ 8302 w 304831"/>
                  <a:gd name="connsiteY9" fmla="*/ 132107 h 281093"/>
                  <a:gd name="connsiteX10" fmla="*/ 90598 w 304831"/>
                  <a:gd name="connsiteY10" fmla="*/ 207906 h 281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4831" h="281093">
                    <a:moveTo>
                      <a:pt x="90598" y="207906"/>
                    </a:moveTo>
                    <a:cubicBezTo>
                      <a:pt x="88432" y="227036"/>
                      <a:pt x="82657" y="242918"/>
                      <a:pt x="74355" y="256634"/>
                    </a:cubicBezTo>
                    <a:cubicBezTo>
                      <a:pt x="86627" y="261326"/>
                      <a:pt x="102148" y="270350"/>
                      <a:pt x="105757" y="271432"/>
                    </a:cubicBezTo>
                    <a:cubicBezTo>
                      <a:pt x="139686" y="282622"/>
                      <a:pt x="179752" y="288397"/>
                      <a:pt x="210793" y="264213"/>
                    </a:cubicBezTo>
                    <a:cubicBezTo>
                      <a:pt x="246888" y="236060"/>
                      <a:pt x="275042" y="199604"/>
                      <a:pt x="300669" y="162065"/>
                    </a:cubicBezTo>
                    <a:cubicBezTo>
                      <a:pt x="310776" y="146906"/>
                      <a:pt x="301030" y="140770"/>
                      <a:pt x="286953" y="138243"/>
                    </a:cubicBezTo>
                    <a:cubicBezTo>
                      <a:pt x="219095" y="125249"/>
                      <a:pt x="155929" y="99261"/>
                      <a:pt x="97094" y="63888"/>
                    </a:cubicBezTo>
                    <a:cubicBezTo>
                      <a:pt x="70023" y="47645"/>
                      <a:pt x="42952" y="30681"/>
                      <a:pt x="20935" y="0"/>
                    </a:cubicBezTo>
                    <a:cubicBezTo>
                      <a:pt x="12633" y="24544"/>
                      <a:pt x="8302" y="97817"/>
                      <a:pt x="0" y="134994"/>
                    </a:cubicBezTo>
                    <a:cubicBezTo>
                      <a:pt x="2887" y="133912"/>
                      <a:pt x="5414" y="132829"/>
                      <a:pt x="8302" y="132107"/>
                    </a:cubicBezTo>
                    <a:cubicBezTo>
                      <a:pt x="55947" y="116947"/>
                      <a:pt x="96012" y="158456"/>
                      <a:pt x="90598" y="207906"/>
                    </a:cubicBezTo>
                    <a:close/>
                  </a:path>
                </a:pathLst>
              </a:custGeom>
              <a:solidFill>
                <a:srgbClr val="FFFFFF"/>
              </a:solidFill>
              <a:ln w="3607" cap="flat">
                <a:noFill/>
                <a:prstDash val="solid"/>
                <a:miter/>
              </a:ln>
            </p:spPr>
            <p:txBody>
              <a:bodyPr rtlCol="0" anchor="ctr"/>
              <a:lstStyle/>
              <a:p>
                <a:endParaRPr lang="en-US"/>
              </a:p>
            </p:txBody>
          </p:sp>
          <p:sp>
            <p:nvSpPr>
              <p:cNvPr id="18" name="Freeform 144">
                <a:extLst>
                  <a:ext uri="{FF2B5EF4-FFF2-40B4-BE49-F238E27FC236}">
                    <a16:creationId xmlns:a16="http://schemas.microsoft.com/office/drawing/2014/main" id="{2D093A37-E798-A787-5FBA-A612380BEA18}"/>
                  </a:ext>
                </a:extLst>
              </p:cNvPr>
              <p:cNvSpPr/>
              <p:nvPr/>
            </p:nvSpPr>
            <p:spPr>
              <a:xfrm>
                <a:off x="4918959" y="1805889"/>
                <a:ext cx="316316" cy="275332"/>
              </a:xfrm>
              <a:custGeom>
                <a:avLst/>
                <a:gdLst>
                  <a:gd name="connsiteX0" fmla="*/ 299577 w 316316"/>
                  <a:gd name="connsiteY0" fmla="*/ 82587 h 275332"/>
                  <a:gd name="connsiteX1" fmla="*/ 84092 w 316316"/>
                  <a:gd name="connsiteY1" fmla="*/ 15451 h 275332"/>
                  <a:gd name="connsiteX2" fmla="*/ 22370 w 316316"/>
                  <a:gd name="connsiteY2" fmla="*/ 246457 h 275332"/>
                  <a:gd name="connsiteX3" fmla="*/ 47275 w 316316"/>
                  <a:gd name="connsiteY3" fmla="*/ 275333 h 275332"/>
                  <a:gd name="connsiteX4" fmla="*/ 316181 w 316316"/>
                  <a:gd name="connsiteY4" fmla="*/ 154055 h 275332"/>
                  <a:gd name="connsiteX5" fmla="*/ 299577 w 316316"/>
                  <a:gd name="connsiteY5" fmla="*/ 82587 h 275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316" h="275332">
                    <a:moveTo>
                      <a:pt x="299577" y="82587"/>
                    </a:moveTo>
                    <a:cubicBezTo>
                      <a:pt x="256264" y="9315"/>
                      <a:pt x="150506" y="-21005"/>
                      <a:pt x="84092" y="15451"/>
                    </a:cubicBezTo>
                    <a:cubicBezTo>
                      <a:pt x="6849" y="49380"/>
                      <a:pt x="-25275" y="173185"/>
                      <a:pt x="22370" y="246457"/>
                    </a:cubicBezTo>
                    <a:cubicBezTo>
                      <a:pt x="29589" y="257647"/>
                      <a:pt x="37891" y="267031"/>
                      <a:pt x="47275" y="275333"/>
                    </a:cubicBezTo>
                    <a:cubicBezTo>
                      <a:pt x="143287" y="250067"/>
                      <a:pt x="231358" y="204948"/>
                      <a:pt x="316181" y="154055"/>
                    </a:cubicBezTo>
                    <a:cubicBezTo>
                      <a:pt x="317264" y="128788"/>
                      <a:pt x="311850" y="103522"/>
                      <a:pt x="299577" y="82587"/>
                    </a:cubicBezTo>
                    <a:close/>
                  </a:path>
                </a:pathLst>
              </a:custGeom>
              <a:solidFill>
                <a:srgbClr val="FFFFFF"/>
              </a:solidFill>
              <a:ln w="3607" cap="flat">
                <a:noFill/>
                <a:prstDash val="solid"/>
                <a:miter/>
              </a:ln>
            </p:spPr>
            <p:txBody>
              <a:bodyPr rtlCol="0" anchor="ctr"/>
              <a:lstStyle/>
              <a:p>
                <a:endParaRPr lang="en-US"/>
              </a:p>
            </p:txBody>
          </p:sp>
          <p:sp>
            <p:nvSpPr>
              <p:cNvPr id="19" name="Freeform 145">
                <a:extLst>
                  <a:ext uri="{FF2B5EF4-FFF2-40B4-BE49-F238E27FC236}">
                    <a16:creationId xmlns:a16="http://schemas.microsoft.com/office/drawing/2014/main" id="{A9C39251-3CB3-9B91-530C-AA1344E40AE0}"/>
                  </a:ext>
                </a:extLst>
              </p:cNvPr>
              <p:cNvSpPr/>
              <p:nvPr/>
            </p:nvSpPr>
            <p:spPr>
              <a:xfrm>
                <a:off x="4479256" y="1931272"/>
                <a:ext cx="900130" cy="1026291"/>
              </a:xfrm>
              <a:custGeom>
                <a:avLst/>
                <a:gdLst>
                  <a:gd name="connsiteX0" fmla="*/ 667812 w 900130"/>
                  <a:gd name="connsiteY0" fmla="*/ 369406 h 1026291"/>
                  <a:gd name="connsiteX1" fmla="*/ 569995 w 900130"/>
                  <a:gd name="connsiteY1" fmla="*/ 404057 h 1026291"/>
                  <a:gd name="connsiteX2" fmla="*/ 549421 w 900130"/>
                  <a:gd name="connsiteY2" fmla="*/ 424992 h 1026291"/>
                  <a:gd name="connsiteX3" fmla="*/ 464599 w 900130"/>
                  <a:gd name="connsiteY3" fmla="*/ 552045 h 1026291"/>
                  <a:gd name="connsiteX4" fmla="*/ 438249 w 900130"/>
                  <a:gd name="connsiteY4" fmla="*/ 577311 h 1026291"/>
                  <a:gd name="connsiteX5" fmla="*/ 454492 w 900130"/>
                  <a:gd name="connsiteY5" fmla="*/ 547714 h 1026291"/>
                  <a:gd name="connsiteX6" fmla="*/ 455936 w 900130"/>
                  <a:gd name="connsiteY6" fmla="*/ 545548 h 1026291"/>
                  <a:gd name="connsiteX7" fmla="*/ 591291 w 900130"/>
                  <a:gd name="connsiteY7" fmla="*/ 303352 h 1026291"/>
                  <a:gd name="connsiteX8" fmla="*/ 632800 w 900130"/>
                  <a:gd name="connsiteY8" fmla="*/ 257512 h 1026291"/>
                  <a:gd name="connsiteX9" fmla="*/ 654818 w 900130"/>
                  <a:gd name="connsiteY9" fmla="*/ 252820 h 1026291"/>
                  <a:gd name="connsiteX10" fmla="*/ 833848 w 900130"/>
                  <a:gd name="connsiteY10" fmla="*/ 152837 h 1026291"/>
                  <a:gd name="connsiteX11" fmla="*/ 899901 w 900130"/>
                  <a:gd name="connsiteY11" fmla="*/ 60435 h 1026291"/>
                  <a:gd name="connsiteX12" fmla="*/ 847564 w 900130"/>
                  <a:gd name="connsiteY12" fmla="*/ 518 h 1026291"/>
                  <a:gd name="connsiteX13" fmla="*/ 792339 w 900130"/>
                  <a:gd name="connsiteY13" fmla="*/ 23618 h 1026291"/>
                  <a:gd name="connsiteX14" fmla="*/ 469652 w 900130"/>
                  <a:gd name="connsiteY14" fmla="*/ 169080 h 1026291"/>
                  <a:gd name="connsiteX15" fmla="*/ 333936 w 900130"/>
                  <a:gd name="connsiteY15" fmla="*/ 261122 h 1026291"/>
                  <a:gd name="connsiteX16" fmla="*/ 233953 w 900130"/>
                  <a:gd name="connsiteY16" fmla="*/ 417412 h 1026291"/>
                  <a:gd name="connsiteX17" fmla="*/ 140829 w 900130"/>
                  <a:gd name="connsiteY17" fmla="*/ 681986 h 1026291"/>
                  <a:gd name="connsiteX18" fmla="*/ 56006 w 900130"/>
                  <a:gd name="connsiteY18" fmla="*/ 877259 h 1026291"/>
                  <a:gd name="connsiteX19" fmla="*/ 8722 w 900130"/>
                  <a:gd name="connsiteY19" fmla="*/ 944395 h 1026291"/>
                  <a:gd name="connsiteX20" fmla="*/ 7278 w 900130"/>
                  <a:gd name="connsiteY20" fmla="*/ 999259 h 1026291"/>
                  <a:gd name="connsiteX21" fmla="*/ 74776 w 900130"/>
                  <a:gd name="connsiteY21" fmla="*/ 1025969 h 1026291"/>
                  <a:gd name="connsiteX22" fmla="*/ 138663 w 900130"/>
                  <a:gd name="connsiteY22" fmla="*/ 989513 h 1026291"/>
                  <a:gd name="connsiteX23" fmla="*/ 286652 w 900130"/>
                  <a:gd name="connsiteY23" fmla="*/ 798933 h 1026291"/>
                  <a:gd name="connsiteX24" fmla="*/ 361368 w 900130"/>
                  <a:gd name="connsiteY24" fmla="*/ 675128 h 1026291"/>
                  <a:gd name="connsiteX25" fmla="*/ 595622 w 900130"/>
                  <a:gd name="connsiteY25" fmla="*/ 539773 h 1026291"/>
                  <a:gd name="connsiteX26" fmla="*/ 625942 w 900130"/>
                  <a:gd name="connsiteY26" fmla="*/ 550240 h 1026291"/>
                  <a:gd name="connsiteX27" fmla="*/ 637131 w 900130"/>
                  <a:gd name="connsiteY27" fmla="*/ 589223 h 1026291"/>
                  <a:gd name="connsiteX28" fmla="*/ 655179 w 900130"/>
                  <a:gd name="connsiteY28" fmla="*/ 693897 h 1026291"/>
                  <a:gd name="connsiteX29" fmla="*/ 709321 w 900130"/>
                  <a:gd name="connsiteY29" fmla="*/ 723856 h 1026291"/>
                  <a:gd name="connsiteX30" fmla="*/ 758410 w 900130"/>
                  <a:gd name="connsiteY30" fmla="*/ 646613 h 1026291"/>
                  <a:gd name="connsiteX31" fmla="*/ 718345 w 900130"/>
                  <a:gd name="connsiteY31" fmla="*/ 395033 h 1026291"/>
                  <a:gd name="connsiteX32" fmla="*/ 667812 w 900130"/>
                  <a:gd name="connsiteY32" fmla="*/ 369406 h 1026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0130" h="1026291">
                    <a:moveTo>
                      <a:pt x="667812" y="369406"/>
                    </a:moveTo>
                    <a:cubicBezTo>
                      <a:pt x="633883" y="376625"/>
                      <a:pt x="601398" y="389258"/>
                      <a:pt x="569995" y="404057"/>
                    </a:cubicBezTo>
                    <a:cubicBezTo>
                      <a:pt x="560611" y="408388"/>
                      <a:pt x="553753" y="415607"/>
                      <a:pt x="549421" y="424992"/>
                    </a:cubicBezTo>
                    <a:cubicBezTo>
                      <a:pt x="527765" y="471554"/>
                      <a:pt x="493113" y="509814"/>
                      <a:pt x="464599" y="552045"/>
                    </a:cubicBezTo>
                    <a:cubicBezTo>
                      <a:pt x="457741" y="562152"/>
                      <a:pt x="447273" y="585252"/>
                      <a:pt x="438249" y="577311"/>
                    </a:cubicBezTo>
                    <a:cubicBezTo>
                      <a:pt x="433918" y="571175"/>
                      <a:pt x="450883" y="559264"/>
                      <a:pt x="454492" y="547714"/>
                    </a:cubicBezTo>
                    <a:cubicBezTo>
                      <a:pt x="454853" y="546992"/>
                      <a:pt x="455214" y="546270"/>
                      <a:pt x="455936" y="545548"/>
                    </a:cubicBezTo>
                    <a:cubicBezTo>
                      <a:pt x="510078" y="469749"/>
                      <a:pt x="559528" y="391424"/>
                      <a:pt x="591291" y="303352"/>
                    </a:cubicBezTo>
                    <a:cubicBezTo>
                      <a:pt x="600315" y="278086"/>
                      <a:pt x="604646" y="261482"/>
                      <a:pt x="632800" y="257512"/>
                    </a:cubicBezTo>
                    <a:cubicBezTo>
                      <a:pt x="636410" y="258234"/>
                      <a:pt x="650487" y="254624"/>
                      <a:pt x="654818" y="252820"/>
                    </a:cubicBezTo>
                    <a:cubicBezTo>
                      <a:pt x="717984" y="226110"/>
                      <a:pt x="776457" y="190376"/>
                      <a:pt x="833848" y="152837"/>
                    </a:cubicBezTo>
                    <a:cubicBezTo>
                      <a:pt x="869942" y="129376"/>
                      <a:pt x="896653" y="106636"/>
                      <a:pt x="899901" y="60435"/>
                    </a:cubicBezTo>
                    <a:cubicBezTo>
                      <a:pt x="902428" y="23618"/>
                      <a:pt x="884020" y="-4175"/>
                      <a:pt x="847564" y="518"/>
                    </a:cubicBezTo>
                    <a:cubicBezTo>
                      <a:pt x="827351" y="3044"/>
                      <a:pt x="809664" y="13151"/>
                      <a:pt x="792339" y="23618"/>
                    </a:cubicBezTo>
                    <a:cubicBezTo>
                      <a:pt x="690552" y="85340"/>
                      <a:pt x="587321" y="144175"/>
                      <a:pt x="469652" y="169080"/>
                    </a:cubicBezTo>
                    <a:cubicBezTo>
                      <a:pt x="410095" y="181713"/>
                      <a:pt x="370030" y="215281"/>
                      <a:pt x="333936" y="261122"/>
                    </a:cubicBezTo>
                    <a:cubicBezTo>
                      <a:pt x="295314" y="310210"/>
                      <a:pt x="263912" y="362909"/>
                      <a:pt x="233953" y="417412"/>
                    </a:cubicBezTo>
                    <a:cubicBezTo>
                      <a:pt x="188113" y="500430"/>
                      <a:pt x="159237" y="591027"/>
                      <a:pt x="140829" y="681986"/>
                    </a:cubicBezTo>
                    <a:cubicBezTo>
                      <a:pt x="126030" y="755258"/>
                      <a:pt x="98237" y="818063"/>
                      <a:pt x="56006" y="877259"/>
                    </a:cubicBezTo>
                    <a:cubicBezTo>
                      <a:pt x="40124" y="899637"/>
                      <a:pt x="23521" y="921294"/>
                      <a:pt x="8722" y="944395"/>
                    </a:cubicBezTo>
                    <a:cubicBezTo>
                      <a:pt x="-2467" y="961720"/>
                      <a:pt x="-2828" y="981212"/>
                      <a:pt x="7278" y="999259"/>
                    </a:cubicBezTo>
                    <a:cubicBezTo>
                      <a:pt x="16663" y="1015862"/>
                      <a:pt x="56367" y="1028496"/>
                      <a:pt x="74776" y="1025969"/>
                    </a:cubicBezTo>
                    <a:cubicBezTo>
                      <a:pt x="105817" y="1021638"/>
                      <a:pt x="115562" y="1010087"/>
                      <a:pt x="138663" y="989513"/>
                    </a:cubicBezTo>
                    <a:cubicBezTo>
                      <a:pt x="201829" y="932845"/>
                      <a:pt x="244060" y="874010"/>
                      <a:pt x="286652" y="798933"/>
                    </a:cubicBezTo>
                    <a:cubicBezTo>
                      <a:pt x="310474" y="757063"/>
                      <a:pt x="330326" y="711584"/>
                      <a:pt x="361368" y="675128"/>
                    </a:cubicBezTo>
                    <a:cubicBezTo>
                      <a:pt x="418037" y="608353"/>
                      <a:pt x="517658" y="575868"/>
                      <a:pt x="595622" y="539773"/>
                    </a:cubicBezTo>
                    <a:cubicBezTo>
                      <a:pt x="607895" y="533998"/>
                      <a:pt x="618362" y="538329"/>
                      <a:pt x="625942" y="550240"/>
                    </a:cubicBezTo>
                    <a:cubicBezTo>
                      <a:pt x="633522" y="562152"/>
                      <a:pt x="636049" y="575146"/>
                      <a:pt x="637131" y="589223"/>
                    </a:cubicBezTo>
                    <a:cubicBezTo>
                      <a:pt x="640380" y="624595"/>
                      <a:pt x="642546" y="659968"/>
                      <a:pt x="655179" y="693897"/>
                    </a:cubicBezTo>
                    <a:cubicBezTo>
                      <a:pt x="664925" y="720246"/>
                      <a:pt x="684055" y="727827"/>
                      <a:pt x="709321" y="723856"/>
                    </a:cubicBezTo>
                    <a:cubicBezTo>
                      <a:pt x="742889" y="718803"/>
                      <a:pt x="758049" y="698590"/>
                      <a:pt x="758410" y="646613"/>
                    </a:cubicBezTo>
                    <a:cubicBezTo>
                      <a:pt x="746499" y="571536"/>
                      <a:pt x="733505" y="483104"/>
                      <a:pt x="718345" y="395033"/>
                    </a:cubicBezTo>
                    <a:cubicBezTo>
                      <a:pt x="712930" y="368323"/>
                      <a:pt x="689830" y="364713"/>
                      <a:pt x="667812" y="369406"/>
                    </a:cubicBezTo>
                    <a:close/>
                  </a:path>
                </a:pathLst>
              </a:custGeom>
              <a:solidFill>
                <a:srgbClr val="FFFFFF"/>
              </a:solidFill>
              <a:ln w="3607" cap="flat">
                <a:noFill/>
                <a:prstDash val="solid"/>
                <a:miter/>
              </a:ln>
            </p:spPr>
            <p:txBody>
              <a:bodyPr rtlCol="0" anchor="ctr"/>
              <a:lstStyle/>
              <a:p>
                <a:endParaRPr lang="en-US"/>
              </a:p>
            </p:txBody>
          </p:sp>
          <p:sp>
            <p:nvSpPr>
              <p:cNvPr id="20" name="Freeform 146">
                <a:extLst>
                  <a:ext uri="{FF2B5EF4-FFF2-40B4-BE49-F238E27FC236}">
                    <a16:creationId xmlns:a16="http://schemas.microsoft.com/office/drawing/2014/main" id="{151D454B-5B1D-F73D-3886-F65896493248}"/>
                  </a:ext>
                </a:extLst>
              </p:cNvPr>
              <p:cNvSpPr/>
              <p:nvPr/>
            </p:nvSpPr>
            <p:spPr>
              <a:xfrm>
                <a:off x="5329684" y="1170192"/>
                <a:ext cx="640705" cy="742468"/>
              </a:xfrm>
              <a:custGeom>
                <a:avLst/>
                <a:gdLst>
                  <a:gd name="connsiteX0" fmla="*/ 640706 w 640705"/>
                  <a:gd name="connsiteY0" fmla="*/ 308609 h 742468"/>
                  <a:gd name="connsiteX1" fmla="*/ 587286 w 640705"/>
                  <a:gd name="connsiteY1" fmla="*/ 124165 h 742468"/>
                  <a:gd name="connsiteX2" fmla="*/ 453013 w 640705"/>
                  <a:gd name="connsiteY2" fmla="*/ 22378 h 742468"/>
                  <a:gd name="connsiteX3" fmla="*/ 252687 w 640705"/>
                  <a:gd name="connsiteY3" fmla="*/ 3248 h 742468"/>
                  <a:gd name="connsiteX4" fmla="*/ 76906 w 640705"/>
                  <a:gd name="connsiteY4" fmla="*/ 122000 h 742468"/>
                  <a:gd name="connsiteX5" fmla="*/ 6882 w 640705"/>
                  <a:gd name="connsiteY5" fmla="*/ 345787 h 742468"/>
                  <a:gd name="connsiteX6" fmla="*/ 24 w 640705"/>
                  <a:gd name="connsiteY6" fmla="*/ 548278 h 742468"/>
                  <a:gd name="connsiteX7" fmla="*/ 45865 w 640705"/>
                  <a:gd name="connsiteY7" fmla="*/ 639598 h 742468"/>
                  <a:gd name="connsiteX8" fmla="*/ 257741 w 640705"/>
                  <a:gd name="connsiteY8" fmla="*/ 735971 h 742468"/>
                  <a:gd name="connsiteX9" fmla="*/ 284812 w 640705"/>
                  <a:gd name="connsiteY9" fmla="*/ 739220 h 742468"/>
                  <a:gd name="connsiteX10" fmla="*/ 304303 w 640705"/>
                  <a:gd name="connsiteY10" fmla="*/ 742468 h 742468"/>
                  <a:gd name="connsiteX11" fmla="*/ 370356 w 640705"/>
                  <a:gd name="connsiteY11" fmla="*/ 640681 h 742468"/>
                  <a:gd name="connsiteX12" fmla="*/ 638901 w 640705"/>
                  <a:gd name="connsiteY12" fmla="*/ 350118 h 742468"/>
                  <a:gd name="connsiteX13" fmla="*/ 640706 w 640705"/>
                  <a:gd name="connsiteY13" fmla="*/ 308609 h 74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0705" h="742468">
                    <a:moveTo>
                      <a:pt x="640706" y="308609"/>
                    </a:moveTo>
                    <a:cubicBezTo>
                      <a:pt x="638179" y="242556"/>
                      <a:pt x="619771" y="181195"/>
                      <a:pt x="587286" y="124165"/>
                    </a:cubicBezTo>
                    <a:cubicBezTo>
                      <a:pt x="557327" y="71106"/>
                      <a:pt x="507877" y="40425"/>
                      <a:pt x="453013" y="22378"/>
                    </a:cubicBezTo>
                    <a:cubicBezTo>
                      <a:pt x="388404" y="1082"/>
                      <a:pt x="320906" y="-4332"/>
                      <a:pt x="252687" y="3248"/>
                    </a:cubicBezTo>
                    <a:cubicBezTo>
                      <a:pt x="173279" y="11911"/>
                      <a:pt x="122024" y="62443"/>
                      <a:pt x="76906" y="122000"/>
                    </a:cubicBezTo>
                    <a:cubicBezTo>
                      <a:pt x="27095" y="188053"/>
                      <a:pt x="13379" y="266739"/>
                      <a:pt x="6882" y="345787"/>
                    </a:cubicBezTo>
                    <a:cubicBezTo>
                      <a:pt x="1468" y="412923"/>
                      <a:pt x="1829" y="480781"/>
                      <a:pt x="24" y="548278"/>
                    </a:cubicBezTo>
                    <a:cubicBezTo>
                      <a:pt x="-698" y="586539"/>
                      <a:pt x="14823" y="616497"/>
                      <a:pt x="45865" y="639598"/>
                    </a:cubicBezTo>
                    <a:cubicBezTo>
                      <a:pt x="109752" y="686882"/>
                      <a:pt x="180137" y="719367"/>
                      <a:pt x="257741" y="735971"/>
                    </a:cubicBezTo>
                    <a:cubicBezTo>
                      <a:pt x="266764" y="737776"/>
                      <a:pt x="275788" y="738498"/>
                      <a:pt x="284812" y="739220"/>
                    </a:cubicBezTo>
                    <a:cubicBezTo>
                      <a:pt x="293474" y="739941"/>
                      <a:pt x="299972" y="740663"/>
                      <a:pt x="304303" y="742468"/>
                    </a:cubicBezTo>
                    <a:cubicBezTo>
                      <a:pt x="321267" y="710344"/>
                      <a:pt x="357362" y="657645"/>
                      <a:pt x="370356" y="640681"/>
                    </a:cubicBezTo>
                    <a:cubicBezTo>
                      <a:pt x="418362" y="577515"/>
                      <a:pt x="552996" y="436746"/>
                      <a:pt x="638901" y="350118"/>
                    </a:cubicBezTo>
                    <a:cubicBezTo>
                      <a:pt x="633848" y="342899"/>
                      <a:pt x="640706" y="315106"/>
                      <a:pt x="640706" y="308609"/>
                    </a:cubicBezTo>
                    <a:close/>
                  </a:path>
                </a:pathLst>
              </a:custGeom>
              <a:solidFill>
                <a:srgbClr val="FFFFFF"/>
              </a:solidFill>
              <a:ln w="3607" cap="flat">
                <a:noFill/>
                <a:prstDash val="solid"/>
                <a:miter/>
              </a:ln>
            </p:spPr>
            <p:txBody>
              <a:bodyPr rtlCol="0" anchor="ctr"/>
              <a:lstStyle/>
              <a:p>
                <a:endParaRPr lang="en-US"/>
              </a:p>
            </p:txBody>
          </p:sp>
          <p:sp>
            <p:nvSpPr>
              <p:cNvPr id="21" name="Freeform 147">
                <a:extLst>
                  <a:ext uri="{FF2B5EF4-FFF2-40B4-BE49-F238E27FC236}">
                    <a16:creationId xmlns:a16="http://schemas.microsoft.com/office/drawing/2014/main" id="{E651AEA1-352E-533A-B630-5D60B9B13903}"/>
                  </a:ext>
                </a:extLst>
              </p:cNvPr>
              <p:cNvSpPr/>
              <p:nvPr/>
            </p:nvSpPr>
            <p:spPr>
              <a:xfrm>
                <a:off x="4132833" y="1208355"/>
                <a:ext cx="3134400" cy="1933555"/>
              </a:xfrm>
              <a:custGeom>
                <a:avLst/>
                <a:gdLst>
                  <a:gd name="connsiteX0" fmla="*/ 3016049 w 3134400"/>
                  <a:gd name="connsiteY0" fmla="*/ 1317915 h 1933555"/>
                  <a:gd name="connsiteX1" fmla="*/ 2943860 w 3134400"/>
                  <a:gd name="connsiteY1" fmla="*/ 1196636 h 1933555"/>
                  <a:gd name="connsiteX2" fmla="*/ 2944221 w 3134400"/>
                  <a:gd name="connsiteY2" fmla="*/ 1200968 h 1933555"/>
                  <a:gd name="connsiteX3" fmla="*/ 2851818 w 3134400"/>
                  <a:gd name="connsiteY3" fmla="*/ 1137080 h 1933555"/>
                  <a:gd name="connsiteX4" fmla="*/ 2801286 w 3134400"/>
                  <a:gd name="connsiteY4" fmla="*/ 1072471 h 1933555"/>
                  <a:gd name="connsiteX5" fmla="*/ 2693724 w 3134400"/>
                  <a:gd name="connsiteY5" fmla="*/ 801038 h 1933555"/>
                  <a:gd name="connsiteX6" fmla="*/ 2623339 w 3134400"/>
                  <a:gd name="connsiteY6" fmla="*/ 595298 h 1933555"/>
                  <a:gd name="connsiteX7" fmla="*/ 2602765 w 3134400"/>
                  <a:gd name="connsiteY7" fmla="*/ 528884 h 1933555"/>
                  <a:gd name="connsiteX8" fmla="*/ 2564865 w 3134400"/>
                  <a:gd name="connsiteY8" fmla="*/ 496398 h 1933555"/>
                  <a:gd name="connsiteX9" fmla="*/ 2537794 w 3134400"/>
                  <a:gd name="connsiteY9" fmla="*/ 493511 h 1933555"/>
                  <a:gd name="connsiteX10" fmla="*/ 2454055 w 3134400"/>
                  <a:gd name="connsiteY10" fmla="*/ 440813 h 1933555"/>
                  <a:gd name="connsiteX11" fmla="*/ 2406410 w 3134400"/>
                  <a:gd name="connsiteY11" fmla="*/ 345522 h 1933555"/>
                  <a:gd name="connsiteX12" fmla="*/ 2295238 w 3134400"/>
                  <a:gd name="connsiteY12" fmla="*/ 154220 h 1933555"/>
                  <a:gd name="connsiteX13" fmla="*/ 2204279 w 3134400"/>
                  <a:gd name="connsiteY13" fmla="*/ 29333 h 1933555"/>
                  <a:gd name="connsiteX14" fmla="*/ 2098161 w 3134400"/>
                  <a:gd name="connsiteY14" fmla="*/ 21392 h 1933555"/>
                  <a:gd name="connsiteX15" fmla="*/ 2023083 w 3134400"/>
                  <a:gd name="connsiteY15" fmla="*/ 100078 h 1933555"/>
                  <a:gd name="connsiteX16" fmla="*/ 1892060 w 3134400"/>
                  <a:gd name="connsiteY16" fmla="*/ 271528 h 1933555"/>
                  <a:gd name="connsiteX17" fmla="*/ 1506568 w 3134400"/>
                  <a:gd name="connsiteY17" fmla="*/ 717298 h 1933555"/>
                  <a:gd name="connsiteX18" fmla="*/ 1506568 w 3134400"/>
                  <a:gd name="connsiteY18" fmla="*/ 717659 h 1933555"/>
                  <a:gd name="connsiteX19" fmla="*/ 1498266 w 3134400"/>
                  <a:gd name="connsiteY19" fmla="*/ 731014 h 1933555"/>
                  <a:gd name="connsiteX20" fmla="*/ 1435822 w 3134400"/>
                  <a:gd name="connsiteY20" fmla="*/ 811505 h 1933555"/>
                  <a:gd name="connsiteX21" fmla="*/ 1430047 w 3134400"/>
                  <a:gd name="connsiteY21" fmla="*/ 825222 h 1933555"/>
                  <a:gd name="connsiteX22" fmla="*/ 1286390 w 3134400"/>
                  <a:gd name="connsiteY22" fmla="*/ 1156932 h 1933555"/>
                  <a:gd name="connsiteX23" fmla="*/ 1211674 w 3134400"/>
                  <a:gd name="connsiteY23" fmla="*/ 1273518 h 1933555"/>
                  <a:gd name="connsiteX24" fmla="*/ 1125407 w 3134400"/>
                  <a:gd name="connsiteY24" fmla="*/ 1382163 h 1933555"/>
                  <a:gd name="connsiteX25" fmla="*/ 1118910 w 3134400"/>
                  <a:gd name="connsiteY25" fmla="*/ 1391187 h 1933555"/>
                  <a:gd name="connsiteX26" fmla="*/ 1066573 w 3134400"/>
                  <a:gd name="connsiteY26" fmla="*/ 1460489 h 1933555"/>
                  <a:gd name="connsiteX27" fmla="*/ 1041306 w 3134400"/>
                  <a:gd name="connsiteY27" fmla="*/ 1463377 h 1933555"/>
                  <a:gd name="connsiteX28" fmla="*/ 1030839 w 3134400"/>
                  <a:gd name="connsiteY28" fmla="*/ 1473483 h 1933555"/>
                  <a:gd name="connsiteX29" fmla="*/ 835927 w 3134400"/>
                  <a:gd name="connsiteY29" fmla="*/ 1648182 h 1933555"/>
                  <a:gd name="connsiteX30" fmla="*/ 695880 w 3134400"/>
                  <a:gd name="connsiteY30" fmla="*/ 1712069 h 1933555"/>
                  <a:gd name="connsiteX31" fmla="*/ 473536 w 3134400"/>
                  <a:gd name="connsiteY31" fmla="*/ 1751773 h 1933555"/>
                  <a:gd name="connsiteX32" fmla="*/ 457294 w 3134400"/>
                  <a:gd name="connsiteY32" fmla="*/ 1749969 h 1933555"/>
                  <a:gd name="connsiteX33" fmla="*/ 403513 w 3134400"/>
                  <a:gd name="connsiteY33" fmla="*/ 1762241 h 1933555"/>
                  <a:gd name="connsiteX34" fmla="*/ 307501 w 3134400"/>
                  <a:gd name="connsiteY34" fmla="*/ 1765490 h 1933555"/>
                  <a:gd name="connsiteX35" fmla="*/ 308222 w 3134400"/>
                  <a:gd name="connsiteY35" fmla="*/ 1765850 h 1933555"/>
                  <a:gd name="connsiteX36" fmla="*/ 306418 w 3134400"/>
                  <a:gd name="connsiteY36" fmla="*/ 1765490 h 1933555"/>
                  <a:gd name="connsiteX37" fmla="*/ 278264 w 3134400"/>
                  <a:gd name="connsiteY37" fmla="*/ 1764407 h 1933555"/>
                  <a:gd name="connsiteX38" fmla="*/ 275737 w 3134400"/>
                  <a:gd name="connsiteY38" fmla="*/ 1764407 h 1933555"/>
                  <a:gd name="connsiteX39" fmla="*/ 221234 w 3134400"/>
                  <a:gd name="connsiteY39" fmla="*/ 1805915 h 1933555"/>
                  <a:gd name="connsiteX40" fmla="*/ 66388 w 3134400"/>
                  <a:gd name="connsiteY40" fmla="*/ 1881354 h 1933555"/>
                  <a:gd name="connsiteX41" fmla="*/ 49062 w 3134400"/>
                  <a:gd name="connsiteY41" fmla="*/ 1888933 h 1933555"/>
                  <a:gd name="connsiteX42" fmla="*/ 8997 w 3134400"/>
                  <a:gd name="connsiteY42" fmla="*/ 1893265 h 1933555"/>
                  <a:gd name="connsiteX43" fmla="*/ 4666 w 3134400"/>
                  <a:gd name="connsiteY43" fmla="*/ 1902288 h 1933555"/>
                  <a:gd name="connsiteX44" fmla="*/ 78299 w 3134400"/>
                  <a:gd name="connsiteY44" fmla="*/ 1929721 h 1933555"/>
                  <a:gd name="connsiteX45" fmla="*/ 317607 w 3134400"/>
                  <a:gd name="connsiteY45" fmla="*/ 1920336 h 1933555"/>
                  <a:gd name="connsiteX46" fmla="*/ 578211 w 3134400"/>
                  <a:gd name="connsiteY46" fmla="*/ 1890738 h 1933555"/>
                  <a:gd name="connsiteX47" fmla="*/ 860472 w 3134400"/>
                  <a:gd name="connsiteY47" fmla="*/ 1888212 h 1933555"/>
                  <a:gd name="connsiteX48" fmla="*/ 1137318 w 3134400"/>
                  <a:gd name="connsiteY48" fmla="*/ 1848507 h 1933555"/>
                  <a:gd name="connsiteX49" fmla="*/ 1686681 w 3134400"/>
                  <a:gd name="connsiteY49" fmla="*/ 1757910 h 1933555"/>
                  <a:gd name="connsiteX50" fmla="*/ 1962083 w 3134400"/>
                  <a:gd name="connsiteY50" fmla="*/ 1710626 h 1933555"/>
                  <a:gd name="connsiteX51" fmla="*/ 2227379 w 3134400"/>
                  <a:gd name="connsiteY51" fmla="*/ 1669477 h 1933555"/>
                  <a:gd name="connsiteX52" fmla="*/ 2487623 w 3134400"/>
                  <a:gd name="connsiteY52" fmla="*/ 1694383 h 1933555"/>
                  <a:gd name="connsiteX53" fmla="*/ 2722239 w 3134400"/>
                  <a:gd name="connsiteY53" fmla="*/ 1740223 h 1933555"/>
                  <a:gd name="connsiteX54" fmla="*/ 3000529 w 3134400"/>
                  <a:gd name="connsiteY54" fmla="*/ 1700158 h 1933555"/>
                  <a:gd name="connsiteX55" fmla="*/ 3116393 w 3134400"/>
                  <a:gd name="connsiteY55" fmla="*/ 1635909 h 1933555"/>
                  <a:gd name="connsiteX56" fmla="*/ 3113505 w 3134400"/>
                  <a:gd name="connsiteY56" fmla="*/ 1492974 h 1933555"/>
                  <a:gd name="connsiteX57" fmla="*/ 3016049 w 3134400"/>
                  <a:gd name="connsiteY57" fmla="*/ 1317915 h 1933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3134400" h="1933555">
                    <a:moveTo>
                      <a:pt x="3016049" y="1317915"/>
                    </a:moveTo>
                    <a:cubicBezTo>
                      <a:pt x="2987896" y="1276406"/>
                      <a:pt x="2959020" y="1240672"/>
                      <a:pt x="2943860" y="1196636"/>
                    </a:cubicBezTo>
                    <a:cubicBezTo>
                      <a:pt x="2943860" y="1198080"/>
                      <a:pt x="2944221" y="1199524"/>
                      <a:pt x="2944221" y="1200968"/>
                    </a:cubicBezTo>
                    <a:cubicBezTo>
                      <a:pt x="2920760" y="1168483"/>
                      <a:pt x="2884665" y="1155127"/>
                      <a:pt x="2851818" y="1137080"/>
                    </a:cubicBezTo>
                    <a:cubicBezTo>
                      <a:pt x="2824386" y="1122281"/>
                      <a:pt x="2808866" y="1100263"/>
                      <a:pt x="2801286" y="1072471"/>
                    </a:cubicBezTo>
                    <a:cubicBezTo>
                      <a:pt x="2776019" y="977902"/>
                      <a:pt x="2740647" y="886944"/>
                      <a:pt x="2693724" y="801038"/>
                    </a:cubicBezTo>
                    <a:cubicBezTo>
                      <a:pt x="2657990" y="736068"/>
                      <a:pt x="2648605" y="663517"/>
                      <a:pt x="2623339" y="595298"/>
                    </a:cubicBezTo>
                    <a:cubicBezTo>
                      <a:pt x="2615398" y="573641"/>
                      <a:pt x="2608540" y="551262"/>
                      <a:pt x="2602765" y="528884"/>
                    </a:cubicBezTo>
                    <a:cubicBezTo>
                      <a:pt x="2597351" y="508310"/>
                      <a:pt x="2585440" y="497842"/>
                      <a:pt x="2564865" y="496398"/>
                    </a:cubicBezTo>
                    <a:cubicBezTo>
                      <a:pt x="2555842" y="495677"/>
                      <a:pt x="2546818" y="494233"/>
                      <a:pt x="2537794" y="493511"/>
                    </a:cubicBezTo>
                    <a:cubicBezTo>
                      <a:pt x="2500978" y="490262"/>
                      <a:pt x="2473185" y="474381"/>
                      <a:pt x="2454055" y="440813"/>
                    </a:cubicBezTo>
                    <a:cubicBezTo>
                      <a:pt x="2436368" y="409771"/>
                      <a:pt x="2420125" y="378369"/>
                      <a:pt x="2406410" y="345522"/>
                    </a:cubicBezTo>
                    <a:cubicBezTo>
                      <a:pt x="2378256" y="276582"/>
                      <a:pt x="2330972" y="218830"/>
                      <a:pt x="2295238" y="154220"/>
                    </a:cubicBezTo>
                    <a:cubicBezTo>
                      <a:pt x="2270332" y="108741"/>
                      <a:pt x="2244344" y="64344"/>
                      <a:pt x="2204279" y="29333"/>
                    </a:cubicBezTo>
                    <a:cubicBezTo>
                      <a:pt x="2163492" y="-6401"/>
                      <a:pt x="2141835" y="-10011"/>
                      <a:pt x="2098161" y="21392"/>
                    </a:cubicBezTo>
                    <a:cubicBezTo>
                      <a:pt x="2068202" y="43049"/>
                      <a:pt x="2043658" y="69398"/>
                      <a:pt x="2023083" y="100078"/>
                    </a:cubicBezTo>
                    <a:cubicBezTo>
                      <a:pt x="2013699" y="114155"/>
                      <a:pt x="1897113" y="267197"/>
                      <a:pt x="1892060" y="271528"/>
                    </a:cubicBezTo>
                    <a:cubicBezTo>
                      <a:pt x="1805071" y="353463"/>
                      <a:pt x="1571899" y="617316"/>
                      <a:pt x="1506568" y="717298"/>
                    </a:cubicBezTo>
                    <a:cubicBezTo>
                      <a:pt x="1506568" y="717298"/>
                      <a:pt x="1506568" y="717298"/>
                      <a:pt x="1506568" y="717659"/>
                    </a:cubicBezTo>
                    <a:cubicBezTo>
                      <a:pt x="1505124" y="721269"/>
                      <a:pt x="1502236" y="725600"/>
                      <a:pt x="1498266" y="731014"/>
                    </a:cubicBezTo>
                    <a:cubicBezTo>
                      <a:pt x="1477692" y="758085"/>
                      <a:pt x="1457479" y="785517"/>
                      <a:pt x="1435822" y="811505"/>
                    </a:cubicBezTo>
                    <a:cubicBezTo>
                      <a:pt x="1435461" y="816920"/>
                      <a:pt x="1432213" y="820890"/>
                      <a:pt x="1430047" y="825222"/>
                    </a:cubicBezTo>
                    <a:cubicBezTo>
                      <a:pt x="1384929" y="904269"/>
                      <a:pt x="1311656" y="1068500"/>
                      <a:pt x="1286390" y="1156932"/>
                    </a:cubicBezTo>
                    <a:cubicBezTo>
                      <a:pt x="1273396" y="1201690"/>
                      <a:pt x="1239106" y="1235980"/>
                      <a:pt x="1211674" y="1273518"/>
                    </a:cubicBezTo>
                    <a:cubicBezTo>
                      <a:pt x="1201567" y="1287234"/>
                      <a:pt x="1134070" y="1367004"/>
                      <a:pt x="1125407" y="1382163"/>
                    </a:cubicBezTo>
                    <a:cubicBezTo>
                      <a:pt x="1123603" y="1385412"/>
                      <a:pt x="1121437" y="1389021"/>
                      <a:pt x="1118910" y="1391187"/>
                    </a:cubicBezTo>
                    <a:cubicBezTo>
                      <a:pt x="1116745" y="1419341"/>
                      <a:pt x="1092561" y="1453992"/>
                      <a:pt x="1066573" y="1460489"/>
                    </a:cubicBezTo>
                    <a:cubicBezTo>
                      <a:pt x="1057549" y="1462655"/>
                      <a:pt x="1048886" y="1463737"/>
                      <a:pt x="1041306" y="1463377"/>
                    </a:cubicBezTo>
                    <a:cubicBezTo>
                      <a:pt x="1039141" y="1466986"/>
                      <a:pt x="1033727" y="1470234"/>
                      <a:pt x="1030839" y="1473483"/>
                    </a:cubicBezTo>
                    <a:cubicBezTo>
                      <a:pt x="986082" y="1527264"/>
                      <a:pt x="884655" y="1599093"/>
                      <a:pt x="835927" y="1648182"/>
                    </a:cubicBezTo>
                    <a:cubicBezTo>
                      <a:pt x="796223" y="1688608"/>
                      <a:pt x="750744" y="1708821"/>
                      <a:pt x="695880" y="1712069"/>
                    </a:cubicBezTo>
                    <a:cubicBezTo>
                      <a:pt x="655815" y="1714596"/>
                      <a:pt x="508187" y="1741667"/>
                      <a:pt x="473536" y="1751773"/>
                    </a:cubicBezTo>
                    <a:cubicBezTo>
                      <a:pt x="465956" y="1752495"/>
                      <a:pt x="460181" y="1752495"/>
                      <a:pt x="457294" y="1749969"/>
                    </a:cubicBezTo>
                    <a:cubicBezTo>
                      <a:pt x="440690" y="1760436"/>
                      <a:pt x="424447" y="1765128"/>
                      <a:pt x="403513" y="1762241"/>
                    </a:cubicBezTo>
                    <a:cubicBezTo>
                      <a:pt x="373554" y="1769099"/>
                      <a:pt x="339625" y="1766933"/>
                      <a:pt x="307501" y="1765490"/>
                    </a:cubicBezTo>
                    <a:cubicBezTo>
                      <a:pt x="307862" y="1765490"/>
                      <a:pt x="307862" y="1765850"/>
                      <a:pt x="308222" y="1765850"/>
                    </a:cubicBezTo>
                    <a:cubicBezTo>
                      <a:pt x="307501" y="1765490"/>
                      <a:pt x="307139" y="1765490"/>
                      <a:pt x="306418" y="1765490"/>
                    </a:cubicBezTo>
                    <a:cubicBezTo>
                      <a:pt x="296672" y="1765128"/>
                      <a:pt x="287287" y="1764768"/>
                      <a:pt x="278264" y="1764407"/>
                    </a:cubicBezTo>
                    <a:cubicBezTo>
                      <a:pt x="277542" y="1764407"/>
                      <a:pt x="276459" y="1764407"/>
                      <a:pt x="275737" y="1764407"/>
                    </a:cubicBezTo>
                    <a:cubicBezTo>
                      <a:pt x="253719" y="1770182"/>
                      <a:pt x="238920" y="1790756"/>
                      <a:pt x="221234" y="1805915"/>
                    </a:cubicBezTo>
                    <a:cubicBezTo>
                      <a:pt x="176116" y="1845259"/>
                      <a:pt x="126305" y="1875939"/>
                      <a:pt x="66388" y="1881354"/>
                    </a:cubicBezTo>
                    <a:cubicBezTo>
                      <a:pt x="62778" y="1886046"/>
                      <a:pt x="57003" y="1889294"/>
                      <a:pt x="49062" y="1888933"/>
                    </a:cubicBezTo>
                    <a:cubicBezTo>
                      <a:pt x="35707" y="1888573"/>
                      <a:pt x="21630" y="1888212"/>
                      <a:pt x="8997" y="1893265"/>
                    </a:cubicBezTo>
                    <a:cubicBezTo>
                      <a:pt x="-1110" y="1897235"/>
                      <a:pt x="-2914" y="1896152"/>
                      <a:pt x="4666" y="1902288"/>
                    </a:cubicBezTo>
                    <a:cubicBezTo>
                      <a:pt x="25240" y="1919975"/>
                      <a:pt x="51589" y="1927555"/>
                      <a:pt x="78299" y="1929721"/>
                    </a:cubicBezTo>
                    <a:cubicBezTo>
                      <a:pt x="159151" y="1936940"/>
                      <a:pt x="237838" y="1934052"/>
                      <a:pt x="317607" y="1920336"/>
                    </a:cubicBezTo>
                    <a:cubicBezTo>
                      <a:pt x="404234" y="1905537"/>
                      <a:pt x="489779" y="1890016"/>
                      <a:pt x="578211" y="1890738"/>
                    </a:cubicBezTo>
                    <a:cubicBezTo>
                      <a:pt x="672418" y="1891460"/>
                      <a:pt x="766626" y="1901206"/>
                      <a:pt x="860472" y="1888212"/>
                    </a:cubicBezTo>
                    <a:cubicBezTo>
                      <a:pt x="952874" y="1875217"/>
                      <a:pt x="1045277" y="1862584"/>
                      <a:pt x="1137318" y="1848507"/>
                    </a:cubicBezTo>
                    <a:cubicBezTo>
                      <a:pt x="1321041" y="1821075"/>
                      <a:pt x="1503319" y="1786785"/>
                      <a:pt x="1686681" y="1757910"/>
                    </a:cubicBezTo>
                    <a:cubicBezTo>
                      <a:pt x="1778722" y="1743472"/>
                      <a:pt x="1870764" y="1728673"/>
                      <a:pt x="1962083" y="1710626"/>
                    </a:cubicBezTo>
                    <a:cubicBezTo>
                      <a:pt x="2049793" y="1693300"/>
                      <a:pt x="2137504" y="1674170"/>
                      <a:pt x="2227379" y="1669477"/>
                    </a:cubicBezTo>
                    <a:cubicBezTo>
                      <a:pt x="2314729" y="1664785"/>
                      <a:pt x="2402800" y="1673087"/>
                      <a:pt x="2487623" y="1694383"/>
                    </a:cubicBezTo>
                    <a:cubicBezTo>
                      <a:pt x="2564865" y="1713513"/>
                      <a:pt x="2641747" y="1739501"/>
                      <a:pt x="2722239" y="1740223"/>
                    </a:cubicBezTo>
                    <a:cubicBezTo>
                      <a:pt x="2815002" y="1741306"/>
                      <a:pt x="2912097" y="1728673"/>
                      <a:pt x="3000529" y="1700158"/>
                    </a:cubicBezTo>
                    <a:cubicBezTo>
                      <a:pt x="3041316" y="1687164"/>
                      <a:pt x="3087878" y="1669839"/>
                      <a:pt x="3116393" y="1635909"/>
                    </a:cubicBezTo>
                    <a:cubicBezTo>
                      <a:pt x="3149600" y="1596205"/>
                      <a:pt x="3129748" y="1535566"/>
                      <a:pt x="3113505" y="1492974"/>
                    </a:cubicBezTo>
                    <a:cubicBezTo>
                      <a:pt x="3088239" y="1431252"/>
                      <a:pt x="3053588" y="1372779"/>
                      <a:pt x="3016049" y="1317915"/>
                    </a:cubicBezTo>
                    <a:close/>
                  </a:path>
                </a:pathLst>
              </a:custGeom>
              <a:solidFill>
                <a:srgbClr val="FFFFFF"/>
              </a:solidFill>
              <a:ln w="3607" cap="flat">
                <a:noFill/>
                <a:prstDash val="solid"/>
                <a:miter/>
              </a:ln>
            </p:spPr>
            <p:txBody>
              <a:bodyPr rtlCol="0" anchor="ctr"/>
              <a:lstStyle/>
              <a:p>
                <a:endParaRPr lang="en-US"/>
              </a:p>
            </p:txBody>
          </p:sp>
          <p:sp>
            <p:nvSpPr>
              <p:cNvPr id="22" name="Freeform 148">
                <a:extLst>
                  <a:ext uri="{FF2B5EF4-FFF2-40B4-BE49-F238E27FC236}">
                    <a16:creationId xmlns:a16="http://schemas.microsoft.com/office/drawing/2014/main" id="{80EFB441-DF4D-0C97-B0FB-E8C187C92B27}"/>
                  </a:ext>
                </a:extLst>
              </p:cNvPr>
              <p:cNvSpPr/>
              <p:nvPr/>
            </p:nvSpPr>
            <p:spPr>
              <a:xfrm>
                <a:off x="5378797" y="1920961"/>
                <a:ext cx="230634" cy="144294"/>
              </a:xfrm>
              <a:custGeom>
                <a:avLst/>
                <a:gdLst>
                  <a:gd name="connsiteX0" fmla="*/ 212598 w 230634"/>
                  <a:gd name="connsiteY0" fmla="*/ 1444 h 144294"/>
                  <a:gd name="connsiteX1" fmla="*/ 206101 w 230634"/>
                  <a:gd name="connsiteY1" fmla="*/ 0 h 144294"/>
                  <a:gd name="connsiteX2" fmla="*/ 63166 w 230634"/>
                  <a:gd name="connsiteY2" fmla="*/ 82296 h 144294"/>
                  <a:gd name="connsiteX3" fmla="*/ 15881 w 230634"/>
                  <a:gd name="connsiteY3" fmla="*/ 75077 h 144294"/>
                  <a:gd name="connsiteX4" fmla="*/ 0 w 230634"/>
                  <a:gd name="connsiteY4" fmla="*/ 119835 h 144294"/>
                  <a:gd name="connsiteX5" fmla="*/ 31402 w 230634"/>
                  <a:gd name="connsiteY5" fmla="*/ 134633 h 144294"/>
                  <a:gd name="connsiteX6" fmla="*/ 136438 w 230634"/>
                  <a:gd name="connsiteY6" fmla="*/ 127414 h 144294"/>
                  <a:gd name="connsiteX7" fmla="*/ 226314 w 230634"/>
                  <a:gd name="connsiteY7" fmla="*/ 25266 h 144294"/>
                  <a:gd name="connsiteX8" fmla="*/ 212598 w 230634"/>
                  <a:gd name="connsiteY8" fmla="*/ 1444 h 144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0634" h="144294">
                    <a:moveTo>
                      <a:pt x="212598" y="1444"/>
                    </a:moveTo>
                    <a:cubicBezTo>
                      <a:pt x="210432" y="1083"/>
                      <a:pt x="208266" y="361"/>
                      <a:pt x="206101" y="0"/>
                    </a:cubicBezTo>
                    <a:cubicBezTo>
                      <a:pt x="176864" y="48728"/>
                      <a:pt x="123444" y="82296"/>
                      <a:pt x="63166" y="82296"/>
                    </a:cubicBezTo>
                    <a:cubicBezTo>
                      <a:pt x="46562" y="82296"/>
                      <a:pt x="30681" y="79769"/>
                      <a:pt x="15881" y="75077"/>
                    </a:cubicBezTo>
                    <a:cubicBezTo>
                      <a:pt x="13355" y="92764"/>
                      <a:pt x="7941" y="107201"/>
                      <a:pt x="0" y="119835"/>
                    </a:cubicBezTo>
                    <a:cubicBezTo>
                      <a:pt x="12272" y="124527"/>
                      <a:pt x="27793" y="133551"/>
                      <a:pt x="31402" y="134633"/>
                    </a:cubicBezTo>
                    <a:cubicBezTo>
                      <a:pt x="65331" y="145823"/>
                      <a:pt x="105396" y="151598"/>
                      <a:pt x="136438" y="127414"/>
                    </a:cubicBezTo>
                    <a:cubicBezTo>
                      <a:pt x="172533" y="99261"/>
                      <a:pt x="200687" y="62805"/>
                      <a:pt x="226314" y="25266"/>
                    </a:cubicBezTo>
                    <a:cubicBezTo>
                      <a:pt x="236781" y="10467"/>
                      <a:pt x="226675" y="4331"/>
                      <a:pt x="212598" y="1444"/>
                    </a:cubicBezTo>
                    <a:close/>
                  </a:path>
                </a:pathLst>
              </a:custGeom>
              <a:solidFill>
                <a:srgbClr val="FFFFFF"/>
              </a:solidFill>
              <a:ln w="3607" cap="flat">
                <a:noFill/>
                <a:prstDash val="solid"/>
                <a:miter/>
              </a:ln>
            </p:spPr>
            <p:txBody>
              <a:bodyPr rtlCol="0" anchor="ctr"/>
              <a:lstStyle/>
              <a:p>
                <a:endParaRPr lang="en-US"/>
              </a:p>
            </p:txBody>
          </p:sp>
          <p:sp>
            <p:nvSpPr>
              <p:cNvPr id="23" name="Freeform 149">
                <a:extLst>
                  <a:ext uri="{FF2B5EF4-FFF2-40B4-BE49-F238E27FC236}">
                    <a16:creationId xmlns:a16="http://schemas.microsoft.com/office/drawing/2014/main" id="{0967706E-654E-ACCC-48E3-11B2604D7999}"/>
                  </a:ext>
                </a:extLst>
              </p:cNvPr>
              <p:cNvSpPr/>
              <p:nvPr/>
            </p:nvSpPr>
            <p:spPr>
              <a:xfrm>
                <a:off x="4918959" y="1805889"/>
                <a:ext cx="316316" cy="275332"/>
              </a:xfrm>
              <a:custGeom>
                <a:avLst/>
                <a:gdLst>
                  <a:gd name="connsiteX0" fmla="*/ 299577 w 316316"/>
                  <a:gd name="connsiteY0" fmla="*/ 82587 h 275332"/>
                  <a:gd name="connsiteX1" fmla="*/ 84092 w 316316"/>
                  <a:gd name="connsiteY1" fmla="*/ 15451 h 275332"/>
                  <a:gd name="connsiteX2" fmla="*/ 22370 w 316316"/>
                  <a:gd name="connsiteY2" fmla="*/ 246457 h 275332"/>
                  <a:gd name="connsiteX3" fmla="*/ 47275 w 316316"/>
                  <a:gd name="connsiteY3" fmla="*/ 275333 h 275332"/>
                  <a:gd name="connsiteX4" fmla="*/ 316181 w 316316"/>
                  <a:gd name="connsiteY4" fmla="*/ 154055 h 275332"/>
                  <a:gd name="connsiteX5" fmla="*/ 299577 w 316316"/>
                  <a:gd name="connsiteY5" fmla="*/ 82587 h 275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316" h="275332">
                    <a:moveTo>
                      <a:pt x="299577" y="82587"/>
                    </a:moveTo>
                    <a:cubicBezTo>
                      <a:pt x="256264" y="9315"/>
                      <a:pt x="150506" y="-21005"/>
                      <a:pt x="84092" y="15451"/>
                    </a:cubicBezTo>
                    <a:cubicBezTo>
                      <a:pt x="6849" y="49380"/>
                      <a:pt x="-25275" y="173185"/>
                      <a:pt x="22370" y="246457"/>
                    </a:cubicBezTo>
                    <a:cubicBezTo>
                      <a:pt x="29589" y="257647"/>
                      <a:pt x="37891" y="267031"/>
                      <a:pt x="47275" y="275333"/>
                    </a:cubicBezTo>
                    <a:cubicBezTo>
                      <a:pt x="143287" y="250067"/>
                      <a:pt x="231358" y="204948"/>
                      <a:pt x="316181" y="154055"/>
                    </a:cubicBezTo>
                    <a:cubicBezTo>
                      <a:pt x="317264" y="128788"/>
                      <a:pt x="311850" y="103522"/>
                      <a:pt x="299577" y="82587"/>
                    </a:cubicBezTo>
                    <a:close/>
                  </a:path>
                </a:pathLst>
              </a:custGeom>
              <a:solidFill>
                <a:srgbClr val="FFFFFF"/>
              </a:solidFill>
              <a:ln w="3607" cap="flat">
                <a:noFill/>
                <a:prstDash val="solid"/>
                <a:miter/>
              </a:ln>
            </p:spPr>
            <p:txBody>
              <a:bodyPr rtlCol="0" anchor="ctr"/>
              <a:lstStyle/>
              <a:p>
                <a:endParaRPr lang="en-US"/>
              </a:p>
            </p:txBody>
          </p:sp>
          <p:sp>
            <p:nvSpPr>
              <p:cNvPr id="24" name="Freeform 150">
                <a:extLst>
                  <a:ext uri="{FF2B5EF4-FFF2-40B4-BE49-F238E27FC236}">
                    <a16:creationId xmlns:a16="http://schemas.microsoft.com/office/drawing/2014/main" id="{AB74D1F4-61E9-AB12-C9D9-E30E9448AF78}"/>
                  </a:ext>
                </a:extLst>
              </p:cNvPr>
              <p:cNvSpPr/>
              <p:nvPr/>
            </p:nvSpPr>
            <p:spPr>
              <a:xfrm>
                <a:off x="4479256" y="1931272"/>
                <a:ext cx="900130" cy="1026291"/>
              </a:xfrm>
              <a:custGeom>
                <a:avLst/>
                <a:gdLst>
                  <a:gd name="connsiteX0" fmla="*/ 667812 w 900130"/>
                  <a:gd name="connsiteY0" fmla="*/ 369406 h 1026291"/>
                  <a:gd name="connsiteX1" fmla="*/ 569995 w 900130"/>
                  <a:gd name="connsiteY1" fmla="*/ 404057 h 1026291"/>
                  <a:gd name="connsiteX2" fmla="*/ 549421 w 900130"/>
                  <a:gd name="connsiteY2" fmla="*/ 424992 h 1026291"/>
                  <a:gd name="connsiteX3" fmla="*/ 464599 w 900130"/>
                  <a:gd name="connsiteY3" fmla="*/ 552045 h 1026291"/>
                  <a:gd name="connsiteX4" fmla="*/ 438249 w 900130"/>
                  <a:gd name="connsiteY4" fmla="*/ 577311 h 1026291"/>
                  <a:gd name="connsiteX5" fmla="*/ 454492 w 900130"/>
                  <a:gd name="connsiteY5" fmla="*/ 547714 h 1026291"/>
                  <a:gd name="connsiteX6" fmla="*/ 455936 w 900130"/>
                  <a:gd name="connsiteY6" fmla="*/ 545548 h 1026291"/>
                  <a:gd name="connsiteX7" fmla="*/ 591291 w 900130"/>
                  <a:gd name="connsiteY7" fmla="*/ 303352 h 1026291"/>
                  <a:gd name="connsiteX8" fmla="*/ 632800 w 900130"/>
                  <a:gd name="connsiteY8" fmla="*/ 257512 h 1026291"/>
                  <a:gd name="connsiteX9" fmla="*/ 654818 w 900130"/>
                  <a:gd name="connsiteY9" fmla="*/ 252820 h 1026291"/>
                  <a:gd name="connsiteX10" fmla="*/ 833848 w 900130"/>
                  <a:gd name="connsiteY10" fmla="*/ 152837 h 1026291"/>
                  <a:gd name="connsiteX11" fmla="*/ 899901 w 900130"/>
                  <a:gd name="connsiteY11" fmla="*/ 60435 h 1026291"/>
                  <a:gd name="connsiteX12" fmla="*/ 847564 w 900130"/>
                  <a:gd name="connsiteY12" fmla="*/ 518 h 1026291"/>
                  <a:gd name="connsiteX13" fmla="*/ 792339 w 900130"/>
                  <a:gd name="connsiteY13" fmla="*/ 23618 h 1026291"/>
                  <a:gd name="connsiteX14" fmla="*/ 469652 w 900130"/>
                  <a:gd name="connsiteY14" fmla="*/ 169080 h 1026291"/>
                  <a:gd name="connsiteX15" fmla="*/ 333936 w 900130"/>
                  <a:gd name="connsiteY15" fmla="*/ 261122 h 1026291"/>
                  <a:gd name="connsiteX16" fmla="*/ 233953 w 900130"/>
                  <a:gd name="connsiteY16" fmla="*/ 417412 h 1026291"/>
                  <a:gd name="connsiteX17" fmla="*/ 140829 w 900130"/>
                  <a:gd name="connsiteY17" fmla="*/ 681986 h 1026291"/>
                  <a:gd name="connsiteX18" fmla="*/ 56006 w 900130"/>
                  <a:gd name="connsiteY18" fmla="*/ 877259 h 1026291"/>
                  <a:gd name="connsiteX19" fmla="*/ 8722 w 900130"/>
                  <a:gd name="connsiteY19" fmla="*/ 944395 h 1026291"/>
                  <a:gd name="connsiteX20" fmla="*/ 7278 w 900130"/>
                  <a:gd name="connsiteY20" fmla="*/ 999259 h 1026291"/>
                  <a:gd name="connsiteX21" fmla="*/ 74776 w 900130"/>
                  <a:gd name="connsiteY21" fmla="*/ 1025969 h 1026291"/>
                  <a:gd name="connsiteX22" fmla="*/ 138663 w 900130"/>
                  <a:gd name="connsiteY22" fmla="*/ 989513 h 1026291"/>
                  <a:gd name="connsiteX23" fmla="*/ 286652 w 900130"/>
                  <a:gd name="connsiteY23" fmla="*/ 798933 h 1026291"/>
                  <a:gd name="connsiteX24" fmla="*/ 361368 w 900130"/>
                  <a:gd name="connsiteY24" fmla="*/ 675128 h 1026291"/>
                  <a:gd name="connsiteX25" fmla="*/ 595622 w 900130"/>
                  <a:gd name="connsiteY25" fmla="*/ 539773 h 1026291"/>
                  <a:gd name="connsiteX26" fmla="*/ 625942 w 900130"/>
                  <a:gd name="connsiteY26" fmla="*/ 550240 h 1026291"/>
                  <a:gd name="connsiteX27" fmla="*/ 637131 w 900130"/>
                  <a:gd name="connsiteY27" fmla="*/ 589223 h 1026291"/>
                  <a:gd name="connsiteX28" fmla="*/ 655179 w 900130"/>
                  <a:gd name="connsiteY28" fmla="*/ 693897 h 1026291"/>
                  <a:gd name="connsiteX29" fmla="*/ 709321 w 900130"/>
                  <a:gd name="connsiteY29" fmla="*/ 723856 h 1026291"/>
                  <a:gd name="connsiteX30" fmla="*/ 758410 w 900130"/>
                  <a:gd name="connsiteY30" fmla="*/ 646613 h 1026291"/>
                  <a:gd name="connsiteX31" fmla="*/ 718345 w 900130"/>
                  <a:gd name="connsiteY31" fmla="*/ 395033 h 1026291"/>
                  <a:gd name="connsiteX32" fmla="*/ 667812 w 900130"/>
                  <a:gd name="connsiteY32" fmla="*/ 369406 h 1026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0130" h="1026291">
                    <a:moveTo>
                      <a:pt x="667812" y="369406"/>
                    </a:moveTo>
                    <a:cubicBezTo>
                      <a:pt x="633883" y="376625"/>
                      <a:pt x="601398" y="389258"/>
                      <a:pt x="569995" y="404057"/>
                    </a:cubicBezTo>
                    <a:cubicBezTo>
                      <a:pt x="560611" y="408388"/>
                      <a:pt x="553753" y="415607"/>
                      <a:pt x="549421" y="424992"/>
                    </a:cubicBezTo>
                    <a:cubicBezTo>
                      <a:pt x="527765" y="471554"/>
                      <a:pt x="493113" y="509814"/>
                      <a:pt x="464599" y="552045"/>
                    </a:cubicBezTo>
                    <a:cubicBezTo>
                      <a:pt x="457741" y="562152"/>
                      <a:pt x="447273" y="585252"/>
                      <a:pt x="438249" y="577311"/>
                    </a:cubicBezTo>
                    <a:cubicBezTo>
                      <a:pt x="433918" y="571175"/>
                      <a:pt x="450883" y="559264"/>
                      <a:pt x="454492" y="547714"/>
                    </a:cubicBezTo>
                    <a:cubicBezTo>
                      <a:pt x="454853" y="546992"/>
                      <a:pt x="455214" y="546270"/>
                      <a:pt x="455936" y="545548"/>
                    </a:cubicBezTo>
                    <a:cubicBezTo>
                      <a:pt x="510078" y="469749"/>
                      <a:pt x="559528" y="391424"/>
                      <a:pt x="591291" y="303352"/>
                    </a:cubicBezTo>
                    <a:cubicBezTo>
                      <a:pt x="600315" y="278086"/>
                      <a:pt x="604646" y="261482"/>
                      <a:pt x="632800" y="257512"/>
                    </a:cubicBezTo>
                    <a:cubicBezTo>
                      <a:pt x="636410" y="258234"/>
                      <a:pt x="650487" y="254624"/>
                      <a:pt x="654818" y="252820"/>
                    </a:cubicBezTo>
                    <a:cubicBezTo>
                      <a:pt x="717984" y="226110"/>
                      <a:pt x="776457" y="190376"/>
                      <a:pt x="833848" y="152837"/>
                    </a:cubicBezTo>
                    <a:cubicBezTo>
                      <a:pt x="869942" y="129376"/>
                      <a:pt x="896653" y="106636"/>
                      <a:pt x="899901" y="60435"/>
                    </a:cubicBezTo>
                    <a:cubicBezTo>
                      <a:pt x="902428" y="23618"/>
                      <a:pt x="884020" y="-4175"/>
                      <a:pt x="847564" y="518"/>
                    </a:cubicBezTo>
                    <a:cubicBezTo>
                      <a:pt x="827351" y="3044"/>
                      <a:pt x="809664" y="13151"/>
                      <a:pt x="792339" y="23618"/>
                    </a:cubicBezTo>
                    <a:cubicBezTo>
                      <a:pt x="690552" y="85340"/>
                      <a:pt x="587321" y="144175"/>
                      <a:pt x="469652" y="169080"/>
                    </a:cubicBezTo>
                    <a:cubicBezTo>
                      <a:pt x="410095" y="181713"/>
                      <a:pt x="370030" y="215281"/>
                      <a:pt x="333936" y="261122"/>
                    </a:cubicBezTo>
                    <a:cubicBezTo>
                      <a:pt x="295314" y="310210"/>
                      <a:pt x="263912" y="362909"/>
                      <a:pt x="233953" y="417412"/>
                    </a:cubicBezTo>
                    <a:cubicBezTo>
                      <a:pt x="188113" y="500430"/>
                      <a:pt x="159237" y="591027"/>
                      <a:pt x="140829" y="681986"/>
                    </a:cubicBezTo>
                    <a:cubicBezTo>
                      <a:pt x="126030" y="755258"/>
                      <a:pt x="98237" y="818063"/>
                      <a:pt x="56006" y="877259"/>
                    </a:cubicBezTo>
                    <a:cubicBezTo>
                      <a:pt x="40124" y="899637"/>
                      <a:pt x="23521" y="921294"/>
                      <a:pt x="8722" y="944395"/>
                    </a:cubicBezTo>
                    <a:cubicBezTo>
                      <a:pt x="-2467" y="961720"/>
                      <a:pt x="-2828" y="981212"/>
                      <a:pt x="7278" y="999259"/>
                    </a:cubicBezTo>
                    <a:cubicBezTo>
                      <a:pt x="16663" y="1015862"/>
                      <a:pt x="56367" y="1028496"/>
                      <a:pt x="74776" y="1025969"/>
                    </a:cubicBezTo>
                    <a:cubicBezTo>
                      <a:pt x="105817" y="1021638"/>
                      <a:pt x="115562" y="1010087"/>
                      <a:pt x="138663" y="989513"/>
                    </a:cubicBezTo>
                    <a:cubicBezTo>
                      <a:pt x="201829" y="932845"/>
                      <a:pt x="244060" y="874010"/>
                      <a:pt x="286652" y="798933"/>
                    </a:cubicBezTo>
                    <a:cubicBezTo>
                      <a:pt x="310474" y="757063"/>
                      <a:pt x="330326" y="711584"/>
                      <a:pt x="361368" y="675128"/>
                    </a:cubicBezTo>
                    <a:cubicBezTo>
                      <a:pt x="418037" y="608353"/>
                      <a:pt x="517658" y="575868"/>
                      <a:pt x="595622" y="539773"/>
                    </a:cubicBezTo>
                    <a:cubicBezTo>
                      <a:pt x="607895" y="533998"/>
                      <a:pt x="618362" y="538329"/>
                      <a:pt x="625942" y="550240"/>
                    </a:cubicBezTo>
                    <a:cubicBezTo>
                      <a:pt x="633522" y="562152"/>
                      <a:pt x="636049" y="575146"/>
                      <a:pt x="637131" y="589223"/>
                    </a:cubicBezTo>
                    <a:cubicBezTo>
                      <a:pt x="640380" y="624595"/>
                      <a:pt x="642546" y="659968"/>
                      <a:pt x="655179" y="693897"/>
                    </a:cubicBezTo>
                    <a:cubicBezTo>
                      <a:pt x="664925" y="720246"/>
                      <a:pt x="684055" y="727827"/>
                      <a:pt x="709321" y="723856"/>
                    </a:cubicBezTo>
                    <a:cubicBezTo>
                      <a:pt x="742889" y="718803"/>
                      <a:pt x="758049" y="698590"/>
                      <a:pt x="758410" y="646613"/>
                    </a:cubicBezTo>
                    <a:cubicBezTo>
                      <a:pt x="746499" y="571536"/>
                      <a:pt x="733505" y="483104"/>
                      <a:pt x="718345" y="395033"/>
                    </a:cubicBezTo>
                    <a:cubicBezTo>
                      <a:pt x="712930" y="368323"/>
                      <a:pt x="689830" y="364713"/>
                      <a:pt x="667812" y="369406"/>
                    </a:cubicBezTo>
                    <a:close/>
                  </a:path>
                </a:pathLst>
              </a:custGeom>
              <a:solidFill>
                <a:srgbClr val="DF4625"/>
              </a:solidFill>
              <a:ln w="3607" cap="flat">
                <a:noFill/>
                <a:prstDash val="solid"/>
                <a:miter/>
              </a:ln>
            </p:spPr>
            <p:txBody>
              <a:bodyPr rtlCol="0" anchor="ctr"/>
              <a:lstStyle/>
              <a:p>
                <a:endParaRPr lang="en-US"/>
              </a:p>
            </p:txBody>
          </p:sp>
          <p:sp>
            <p:nvSpPr>
              <p:cNvPr id="25" name="Freeform 151">
                <a:extLst>
                  <a:ext uri="{FF2B5EF4-FFF2-40B4-BE49-F238E27FC236}">
                    <a16:creationId xmlns:a16="http://schemas.microsoft.com/office/drawing/2014/main" id="{7002EE7B-123A-D644-5625-0EE921216DFC}"/>
                  </a:ext>
                </a:extLst>
              </p:cNvPr>
              <p:cNvSpPr/>
              <p:nvPr/>
            </p:nvSpPr>
            <p:spPr>
              <a:xfrm>
                <a:off x="5330045" y="1225777"/>
                <a:ext cx="640344" cy="687243"/>
              </a:xfrm>
              <a:custGeom>
                <a:avLst/>
                <a:gdLst>
                  <a:gd name="connsiteX0" fmla="*/ 640344 w 640344"/>
                  <a:gd name="connsiteY0" fmla="*/ 253024 h 687243"/>
                  <a:gd name="connsiteX1" fmla="*/ 586924 w 640344"/>
                  <a:gd name="connsiteY1" fmla="*/ 68580 h 687243"/>
                  <a:gd name="connsiteX2" fmla="*/ 522315 w 640344"/>
                  <a:gd name="connsiteY2" fmla="*/ 0 h 687243"/>
                  <a:gd name="connsiteX3" fmla="*/ 556244 w 640344"/>
                  <a:gd name="connsiteY3" fmla="*/ 72550 h 687243"/>
                  <a:gd name="connsiteX4" fmla="*/ 521954 w 640344"/>
                  <a:gd name="connsiteY4" fmla="*/ 323770 h 687243"/>
                  <a:gd name="connsiteX5" fmla="*/ 183024 w 640344"/>
                  <a:gd name="connsiteY5" fmla="*/ 526261 h 687243"/>
                  <a:gd name="connsiteX6" fmla="*/ 385 w 640344"/>
                  <a:gd name="connsiteY6" fmla="*/ 466344 h 687243"/>
                  <a:gd name="connsiteX7" fmla="*/ 24 w 640344"/>
                  <a:gd name="connsiteY7" fmla="*/ 493054 h 687243"/>
                  <a:gd name="connsiteX8" fmla="*/ 45864 w 640344"/>
                  <a:gd name="connsiteY8" fmla="*/ 584374 h 687243"/>
                  <a:gd name="connsiteX9" fmla="*/ 257740 w 640344"/>
                  <a:gd name="connsiteY9" fmla="*/ 680747 h 687243"/>
                  <a:gd name="connsiteX10" fmla="*/ 284811 w 640344"/>
                  <a:gd name="connsiteY10" fmla="*/ 683995 h 687243"/>
                  <a:gd name="connsiteX11" fmla="*/ 304302 w 640344"/>
                  <a:gd name="connsiteY11" fmla="*/ 687244 h 687243"/>
                  <a:gd name="connsiteX12" fmla="*/ 370356 w 640344"/>
                  <a:gd name="connsiteY12" fmla="*/ 585457 h 687243"/>
                  <a:gd name="connsiteX13" fmla="*/ 638901 w 640344"/>
                  <a:gd name="connsiteY13" fmla="*/ 294894 h 687243"/>
                  <a:gd name="connsiteX14" fmla="*/ 640344 w 640344"/>
                  <a:gd name="connsiteY14" fmla="*/ 253024 h 687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0344" h="687243">
                    <a:moveTo>
                      <a:pt x="640344" y="253024"/>
                    </a:moveTo>
                    <a:cubicBezTo>
                      <a:pt x="637818" y="186971"/>
                      <a:pt x="619410" y="125610"/>
                      <a:pt x="586924" y="68580"/>
                    </a:cubicBezTo>
                    <a:cubicBezTo>
                      <a:pt x="570682" y="39343"/>
                      <a:pt x="548303" y="16964"/>
                      <a:pt x="522315" y="0"/>
                    </a:cubicBezTo>
                    <a:cubicBezTo>
                      <a:pt x="537114" y="21657"/>
                      <a:pt x="548664" y="45479"/>
                      <a:pt x="556244" y="72550"/>
                    </a:cubicBezTo>
                    <a:cubicBezTo>
                      <a:pt x="579706" y="155207"/>
                      <a:pt x="564185" y="249776"/>
                      <a:pt x="521954" y="323770"/>
                    </a:cubicBezTo>
                    <a:cubicBezTo>
                      <a:pt x="454818" y="441439"/>
                      <a:pt x="319101" y="523735"/>
                      <a:pt x="183024" y="526261"/>
                    </a:cubicBezTo>
                    <a:cubicBezTo>
                      <a:pt x="120580" y="527344"/>
                      <a:pt x="49474" y="508214"/>
                      <a:pt x="385" y="466344"/>
                    </a:cubicBezTo>
                    <a:cubicBezTo>
                      <a:pt x="385" y="475368"/>
                      <a:pt x="24" y="484030"/>
                      <a:pt x="24" y="493054"/>
                    </a:cubicBezTo>
                    <a:cubicBezTo>
                      <a:pt x="-698" y="531314"/>
                      <a:pt x="14823" y="561273"/>
                      <a:pt x="45864" y="584374"/>
                    </a:cubicBezTo>
                    <a:cubicBezTo>
                      <a:pt x="109752" y="631658"/>
                      <a:pt x="180136" y="664143"/>
                      <a:pt x="257740" y="680747"/>
                    </a:cubicBezTo>
                    <a:cubicBezTo>
                      <a:pt x="266764" y="682552"/>
                      <a:pt x="275788" y="683273"/>
                      <a:pt x="284811" y="683995"/>
                    </a:cubicBezTo>
                    <a:cubicBezTo>
                      <a:pt x="293474" y="684717"/>
                      <a:pt x="299971" y="685439"/>
                      <a:pt x="304302" y="687244"/>
                    </a:cubicBezTo>
                    <a:cubicBezTo>
                      <a:pt x="321267" y="655119"/>
                      <a:pt x="357362" y="602421"/>
                      <a:pt x="370356" y="585457"/>
                    </a:cubicBezTo>
                    <a:cubicBezTo>
                      <a:pt x="418362" y="522291"/>
                      <a:pt x="552995" y="381521"/>
                      <a:pt x="638901" y="294894"/>
                    </a:cubicBezTo>
                    <a:cubicBezTo>
                      <a:pt x="633487" y="287314"/>
                      <a:pt x="640344" y="259521"/>
                      <a:pt x="640344" y="253024"/>
                    </a:cubicBezTo>
                    <a:close/>
                  </a:path>
                </a:pathLst>
              </a:custGeom>
              <a:solidFill>
                <a:srgbClr val="FFFFFF"/>
              </a:solidFill>
              <a:ln w="3607" cap="flat">
                <a:noFill/>
                <a:prstDash val="solid"/>
                <a:miter/>
              </a:ln>
            </p:spPr>
            <p:txBody>
              <a:bodyPr rtlCol="0" anchor="ctr"/>
              <a:lstStyle/>
              <a:p>
                <a:endParaRPr lang="en-US"/>
              </a:p>
            </p:txBody>
          </p:sp>
          <p:sp>
            <p:nvSpPr>
              <p:cNvPr id="26" name="Freeform 152">
                <a:extLst>
                  <a:ext uri="{FF2B5EF4-FFF2-40B4-BE49-F238E27FC236}">
                    <a16:creationId xmlns:a16="http://schemas.microsoft.com/office/drawing/2014/main" id="{2CBF6013-A2E9-980E-AC43-C2CF72C84928}"/>
                  </a:ext>
                </a:extLst>
              </p:cNvPr>
              <p:cNvSpPr/>
              <p:nvPr/>
            </p:nvSpPr>
            <p:spPr>
              <a:xfrm>
                <a:off x="4313641" y="2461661"/>
                <a:ext cx="1046025" cy="584012"/>
              </a:xfrm>
              <a:custGeom>
                <a:avLst/>
                <a:gdLst>
                  <a:gd name="connsiteX0" fmla="*/ 354811 w 1046025"/>
                  <a:gd name="connsiteY0" fmla="*/ 564883 h 584012"/>
                  <a:gd name="connsiteX1" fmla="*/ 592676 w 1046025"/>
                  <a:gd name="connsiteY1" fmla="*/ 511462 h 584012"/>
                  <a:gd name="connsiteX2" fmla="*/ 626243 w 1046025"/>
                  <a:gd name="connsiteY2" fmla="*/ 499912 h 584012"/>
                  <a:gd name="connsiteX3" fmla="*/ 635989 w 1046025"/>
                  <a:gd name="connsiteY3" fmla="*/ 495942 h 584012"/>
                  <a:gd name="connsiteX4" fmla="*/ 665948 w 1046025"/>
                  <a:gd name="connsiteY4" fmla="*/ 481143 h 584012"/>
                  <a:gd name="connsiteX5" fmla="*/ 753297 w 1046025"/>
                  <a:gd name="connsiteY5" fmla="*/ 426640 h 584012"/>
                  <a:gd name="connsiteX6" fmla="*/ 754019 w 1046025"/>
                  <a:gd name="connsiteY6" fmla="*/ 426279 h 584012"/>
                  <a:gd name="connsiteX7" fmla="*/ 773149 w 1046025"/>
                  <a:gd name="connsiteY7" fmla="*/ 410036 h 584012"/>
                  <a:gd name="connsiteX8" fmla="*/ 811049 w 1046025"/>
                  <a:gd name="connsiteY8" fmla="*/ 375024 h 584012"/>
                  <a:gd name="connsiteX9" fmla="*/ 880711 w 1046025"/>
                  <a:gd name="connsiteY9" fmla="*/ 298504 h 584012"/>
                  <a:gd name="connsiteX10" fmla="*/ 889374 w 1046025"/>
                  <a:gd name="connsiteY10" fmla="*/ 287675 h 584012"/>
                  <a:gd name="connsiteX11" fmla="*/ 892262 w 1046025"/>
                  <a:gd name="connsiteY11" fmla="*/ 284066 h 584012"/>
                  <a:gd name="connsiteX12" fmla="*/ 922582 w 1046025"/>
                  <a:gd name="connsiteY12" fmla="*/ 241113 h 584012"/>
                  <a:gd name="connsiteX13" fmla="*/ 981416 w 1046025"/>
                  <a:gd name="connsiteY13" fmla="*/ 144018 h 584012"/>
                  <a:gd name="connsiteX14" fmla="*/ 1012457 w 1046025"/>
                  <a:gd name="connsiteY14" fmla="*/ 81935 h 584012"/>
                  <a:gd name="connsiteX15" fmla="*/ 1024008 w 1046025"/>
                  <a:gd name="connsiteY15" fmla="*/ 56669 h 584012"/>
                  <a:gd name="connsiteX16" fmla="*/ 1046025 w 1046025"/>
                  <a:gd name="connsiteY16" fmla="*/ 0 h 584012"/>
                  <a:gd name="connsiteX17" fmla="*/ 1030505 w 1046025"/>
                  <a:gd name="connsiteY17" fmla="*/ 20213 h 584012"/>
                  <a:gd name="connsiteX18" fmla="*/ 944238 w 1046025"/>
                  <a:gd name="connsiteY18" fmla="*/ 128858 h 584012"/>
                  <a:gd name="connsiteX19" fmla="*/ 937741 w 1046025"/>
                  <a:gd name="connsiteY19" fmla="*/ 137882 h 584012"/>
                  <a:gd name="connsiteX20" fmla="*/ 885404 w 1046025"/>
                  <a:gd name="connsiteY20" fmla="*/ 207184 h 584012"/>
                  <a:gd name="connsiteX21" fmla="*/ 860138 w 1046025"/>
                  <a:gd name="connsiteY21" fmla="*/ 210071 h 584012"/>
                  <a:gd name="connsiteX22" fmla="*/ 849670 w 1046025"/>
                  <a:gd name="connsiteY22" fmla="*/ 220178 h 584012"/>
                  <a:gd name="connsiteX23" fmla="*/ 654758 w 1046025"/>
                  <a:gd name="connsiteY23" fmla="*/ 394877 h 584012"/>
                  <a:gd name="connsiteX24" fmla="*/ 514711 w 1046025"/>
                  <a:gd name="connsiteY24" fmla="*/ 458764 h 584012"/>
                  <a:gd name="connsiteX25" fmla="*/ 292367 w 1046025"/>
                  <a:gd name="connsiteY25" fmla="*/ 498468 h 584012"/>
                  <a:gd name="connsiteX26" fmla="*/ 276125 w 1046025"/>
                  <a:gd name="connsiteY26" fmla="*/ 496664 h 584012"/>
                  <a:gd name="connsiteX27" fmla="*/ 222344 w 1046025"/>
                  <a:gd name="connsiteY27" fmla="*/ 508936 h 584012"/>
                  <a:gd name="connsiteX28" fmla="*/ 126331 w 1046025"/>
                  <a:gd name="connsiteY28" fmla="*/ 512184 h 584012"/>
                  <a:gd name="connsiteX29" fmla="*/ 127054 w 1046025"/>
                  <a:gd name="connsiteY29" fmla="*/ 512545 h 584012"/>
                  <a:gd name="connsiteX30" fmla="*/ 125249 w 1046025"/>
                  <a:gd name="connsiteY30" fmla="*/ 512184 h 584012"/>
                  <a:gd name="connsiteX31" fmla="*/ 97095 w 1046025"/>
                  <a:gd name="connsiteY31" fmla="*/ 511101 h 584012"/>
                  <a:gd name="connsiteX32" fmla="*/ 94568 w 1046025"/>
                  <a:gd name="connsiteY32" fmla="*/ 511101 h 584012"/>
                  <a:gd name="connsiteX33" fmla="*/ 40065 w 1046025"/>
                  <a:gd name="connsiteY33" fmla="*/ 552610 h 584012"/>
                  <a:gd name="connsiteX34" fmla="*/ 0 w 1046025"/>
                  <a:gd name="connsiteY34" fmla="*/ 584013 h 584012"/>
                  <a:gd name="connsiteX35" fmla="*/ 354811 w 1046025"/>
                  <a:gd name="connsiteY35" fmla="*/ 564883 h 584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46025" h="584012">
                    <a:moveTo>
                      <a:pt x="354811" y="564883"/>
                    </a:moveTo>
                    <a:cubicBezTo>
                      <a:pt x="435303" y="552971"/>
                      <a:pt x="515072" y="536007"/>
                      <a:pt x="592676" y="511462"/>
                    </a:cubicBezTo>
                    <a:cubicBezTo>
                      <a:pt x="603865" y="507853"/>
                      <a:pt x="615054" y="504244"/>
                      <a:pt x="626243" y="499912"/>
                    </a:cubicBezTo>
                    <a:cubicBezTo>
                      <a:pt x="628770" y="498829"/>
                      <a:pt x="632380" y="497385"/>
                      <a:pt x="635989" y="495942"/>
                    </a:cubicBezTo>
                    <a:cubicBezTo>
                      <a:pt x="646096" y="491249"/>
                      <a:pt x="656202" y="486196"/>
                      <a:pt x="665948" y="481143"/>
                    </a:cubicBezTo>
                    <a:cubicBezTo>
                      <a:pt x="696267" y="464900"/>
                      <a:pt x="725504" y="446853"/>
                      <a:pt x="753297" y="426640"/>
                    </a:cubicBezTo>
                    <a:cubicBezTo>
                      <a:pt x="753658" y="426640"/>
                      <a:pt x="753658" y="426279"/>
                      <a:pt x="754019" y="426279"/>
                    </a:cubicBezTo>
                    <a:cubicBezTo>
                      <a:pt x="760516" y="420865"/>
                      <a:pt x="767013" y="415450"/>
                      <a:pt x="773149" y="410036"/>
                    </a:cubicBezTo>
                    <a:cubicBezTo>
                      <a:pt x="786143" y="398847"/>
                      <a:pt x="798777" y="387296"/>
                      <a:pt x="811049" y="375024"/>
                    </a:cubicBezTo>
                    <a:cubicBezTo>
                      <a:pt x="835593" y="350841"/>
                      <a:pt x="859055" y="325214"/>
                      <a:pt x="880711" y="298504"/>
                    </a:cubicBezTo>
                    <a:cubicBezTo>
                      <a:pt x="883599" y="294894"/>
                      <a:pt x="886487" y="291285"/>
                      <a:pt x="889374" y="287675"/>
                    </a:cubicBezTo>
                    <a:cubicBezTo>
                      <a:pt x="890457" y="286231"/>
                      <a:pt x="891540" y="284788"/>
                      <a:pt x="892262" y="284066"/>
                    </a:cubicBezTo>
                    <a:cubicBezTo>
                      <a:pt x="902730" y="269989"/>
                      <a:pt x="912836" y="255551"/>
                      <a:pt x="922582" y="241113"/>
                    </a:cubicBezTo>
                    <a:cubicBezTo>
                      <a:pt x="943516" y="209710"/>
                      <a:pt x="963729" y="177586"/>
                      <a:pt x="981416" y="144018"/>
                    </a:cubicBezTo>
                    <a:cubicBezTo>
                      <a:pt x="992244" y="123805"/>
                      <a:pt x="1002712" y="103231"/>
                      <a:pt x="1012457" y="81935"/>
                    </a:cubicBezTo>
                    <a:cubicBezTo>
                      <a:pt x="1016428" y="73633"/>
                      <a:pt x="1020037" y="64971"/>
                      <a:pt x="1024008" y="56669"/>
                    </a:cubicBezTo>
                    <a:cubicBezTo>
                      <a:pt x="1031588" y="37899"/>
                      <a:pt x="1038807" y="18769"/>
                      <a:pt x="1046025" y="0"/>
                    </a:cubicBezTo>
                    <a:cubicBezTo>
                      <a:pt x="1040611" y="6858"/>
                      <a:pt x="1035558" y="13355"/>
                      <a:pt x="1030505" y="20213"/>
                    </a:cubicBezTo>
                    <a:cubicBezTo>
                      <a:pt x="1020398" y="33929"/>
                      <a:pt x="952901" y="113698"/>
                      <a:pt x="944238" y="128858"/>
                    </a:cubicBezTo>
                    <a:cubicBezTo>
                      <a:pt x="942434" y="132107"/>
                      <a:pt x="940268" y="135716"/>
                      <a:pt x="937741" y="137882"/>
                    </a:cubicBezTo>
                    <a:cubicBezTo>
                      <a:pt x="935576" y="166036"/>
                      <a:pt x="911392" y="200687"/>
                      <a:pt x="885404" y="207184"/>
                    </a:cubicBezTo>
                    <a:cubicBezTo>
                      <a:pt x="876380" y="209349"/>
                      <a:pt x="867717" y="210432"/>
                      <a:pt x="860138" y="210071"/>
                    </a:cubicBezTo>
                    <a:cubicBezTo>
                      <a:pt x="857972" y="213681"/>
                      <a:pt x="852558" y="216929"/>
                      <a:pt x="849670" y="220178"/>
                    </a:cubicBezTo>
                    <a:cubicBezTo>
                      <a:pt x="804912" y="273959"/>
                      <a:pt x="703486" y="345788"/>
                      <a:pt x="654758" y="394877"/>
                    </a:cubicBezTo>
                    <a:cubicBezTo>
                      <a:pt x="615054" y="435302"/>
                      <a:pt x="569575" y="455516"/>
                      <a:pt x="514711" y="458764"/>
                    </a:cubicBezTo>
                    <a:cubicBezTo>
                      <a:pt x="474646" y="461291"/>
                      <a:pt x="327018" y="488362"/>
                      <a:pt x="292367" y="498468"/>
                    </a:cubicBezTo>
                    <a:cubicBezTo>
                      <a:pt x="284787" y="499190"/>
                      <a:pt x="279012" y="499190"/>
                      <a:pt x="276125" y="496664"/>
                    </a:cubicBezTo>
                    <a:cubicBezTo>
                      <a:pt x="259521" y="507131"/>
                      <a:pt x="243278" y="511823"/>
                      <a:pt x="222344" y="508936"/>
                    </a:cubicBezTo>
                    <a:cubicBezTo>
                      <a:pt x="192385" y="515794"/>
                      <a:pt x="158456" y="513628"/>
                      <a:pt x="126331" y="512184"/>
                    </a:cubicBezTo>
                    <a:cubicBezTo>
                      <a:pt x="126693" y="512184"/>
                      <a:pt x="126693" y="512545"/>
                      <a:pt x="127054" y="512545"/>
                    </a:cubicBezTo>
                    <a:cubicBezTo>
                      <a:pt x="126331" y="512184"/>
                      <a:pt x="125971" y="512184"/>
                      <a:pt x="125249" y="512184"/>
                    </a:cubicBezTo>
                    <a:cubicBezTo>
                      <a:pt x="115503" y="511823"/>
                      <a:pt x="106118" y="511462"/>
                      <a:pt x="97095" y="511101"/>
                    </a:cubicBezTo>
                    <a:cubicBezTo>
                      <a:pt x="96373" y="511101"/>
                      <a:pt x="95290" y="511101"/>
                      <a:pt x="94568" y="511101"/>
                    </a:cubicBezTo>
                    <a:cubicBezTo>
                      <a:pt x="72551" y="516877"/>
                      <a:pt x="57752" y="537451"/>
                      <a:pt x="40065" y="552610"/>
                    </a:cubicBezTo>
                    <a:cubicBezTo>
                      <a:pt x="27071" y="563800"/>
                      <a:pt x="13716" y="574267"/>
                      <a:pt x="0" y="584013"/>
                    </a:cubicBezTo>
                    <a:cubicBezTo>
                      <a:pt x="118752" y="582930"/>
                      <a:pt x="237142" y="578960"/>
                      <a:pt x="354811" y="564883"/>
                    </a:cubicBezTo>
                    <a:close/>
                  </a:path>
                </a:pathLst>
              </a:custGeom>
              <a:solidFill>
                <a:srgbClr val="FFFFFF"/>
              </a:solidFill>
              <a:ln w="3607" cap="flat">
                <a:noFill/>
                <a:prstDash val="solid"/>
                <a:miter/>
              </a:ln>
            </p:spPr>
            <p:txBody>
              <a:bodyPr rtlCol="0" anchor="ctr"/>
              <a:lstStyle/>
              <a:p>
                <a:endParaRPr lang="en-US"/>
              </a:p>
            </p:txBody>
          </p:sp>
          <p:sp>
            <p:nvSpPr>
              <p:cNvPr id="27" name="Freeform 153">
                <a:extLst>
                  <a:ext uri="{FF2B5EF4-FFF2-40B4-BE49-F238E27FC236}">
                    <a16:creationId xmlns:a16="http://schemas.microsoft.com/office/drawing/2014/main" id="{6F3258BC-CF95-C44F-90C6-0A2AD2BCAC16}"/>
                  </a:ext>
                </a:extLst>
              </p:cNvPr>
              <p:cNvSpPr/>
              <p:nvPr/>
            </p:nvSpPr>
            <p:spPr>
              <a:xfrm>
                <a:off x="6756533" y="2133559"/>
                <a:ext cx="7218" cy="18408"/>
              </a:xfrm>
              <a:custGeom>
                <a:avLst/>
                <a:gdLst>
                  <a:gd name="connsiteX0" fmla="*/ 0 w 7218"/>
                  <a:gd name="connsiteY0" fmla="*/ 1083 h 18408"/>
                  <a:gd name="connsiteX1" fmla="*/ 7219 w 7218"/>
                  <a:gd name="connsiteY1" fmla="*/ 18408 h 18408"/>
                  <a:gd name="connsiteX2" fmla="*/ 0 w 7218"/>
                  <a:gd name="connsiteY2" fmla="*/ 0 h 18408"/>
                  <a:gd name="connsiteX3" fmla="*/ 0 w 7218"/>
                  <a:gd name="connsiteY3" fmla="*/ 1083 h 18408"/>
                </a:gdLst>
                <a:ahLst/>
                <a:cxnLst>
                  <a:cxn ang="0">
                    <a:pos x="connsiteX0" y="connsiteY0"/>
                  </a:cxn>
                  <a:cxn ang="0">
                    <a:pos x="connsiteX1" y="connsiteY1"/>
                  </a:cxn>
                  <a:cxn ang="0">
                    <a:pos x="connsiteX2" y="connsiteY2"/>
                  </a:cxn>
                  <a:cxn ang="0">
                    <a:pos x="connsiteX3" y="connsiteY3"/>
                  </a:cxn>
                </a:cxnLst>
                <a:rect l="l" t="t" r="r" b="b"/>
                <a:pathLst>
                  <a:path w="7218" h="18408">
                    <a:moveTo>
                      <a:pt x="0" y="1083"/>
                    </a:moveTo>
                    <a:cubicBezTo>
                      <a:pt x="2526" y="6858"/>
                      <a:pt x="5053" y="12633"/>
                      <a:pt x="7219" y="18408"/>
                    </a:cubicBezTo>
                    <a:cubicBezTo>
                      <a:pt x="3609" y="9024"/>
                      <a:pt x="1083" y="3249"/>
                      <a:pt x="0" y="0"/>
                    </a:cubicBezTo>
                    <a:cubicBezTo>
                      <a:pt x="361" y="1444"/>
                      <a:pt x="361" y="1805"/>
                      <a:pt x="0" y="1083"/>
                    </a:cubicBezTo>
                    <a:close/>
                  </a:path>
                </a:pathLst>
              </a:custGeom>
              <a:solidFill>
                <a:srgbClr val="FFFFFF"/>
              </a:solidFill>
              <a:ln w="3607" cap="flat">
                <a:noFill/>
                <a:prstDash val="solid"/>
                <a:miter/>
              </a:ln>
            </p:spPr>
            <p:txBody>
              <a:bodyPr rtlCol="0" anchor="ctr"/>
              <a:lstStyle/>
              <a:p>
                <a:endParaRPr lang="en-US"/>
              </a:p>
            </p:txBody>
          </p:sp>
          <p:sp>
            <p:nvSpPr>
              <p:cNvPr id="28" name="Freeform 154">
                <a:extLst>
                  <a:ext uri="{FF2B5EF4-FFF2-40B4-BE49-F238E27FC236}">
                    <a16:creationId xmlns:a16="http://schemas.microsoft.com/office/drawing/2014/main" id="{B9D03A19-0E4D-E10E-FD44-BD230B4742C8}"/>
                  </a:ext>
                </a:extLst>
              </p:cNvPr>
              <p:cNvSpPr/>
              <p:nvPr/>
            </p:nvSpPr>
            <p:spPr>
              <a:xfrm>
                <a:off x="5495382" y="1538357"/>
                <a:ext cx="472119" cy="631296"/>
              </a:xfrm>
              <a:custGeom>
                <a:avLst/>
                <a:gdLst>
                  <a:gd name="connsiteX0" fmla="*/ 25627 w 472119"/>
                  <a:gd name="connsiteY0" fmla="*/ 599534 h 631296"/>
                  <a:gd name="connsiteX1" fmla="*/ 93846 w 472119"/>
                  <a:gd name="connsiteY1" fmla="*/ 530232 h 631296"/>
                  <a:gd name="connsiteX2" fmla="*/ 117308 w 472119"/>
                  <a:gd name="connsiteY2" fmla="*/ 497385 h 631296"/>
                  <a:gd name="connsiteX3" fmla="*/ 147267 w 472119"/>
                  <a:gd name="connsiteY3" fmla="*/ 449379 h 631296"/>
                  <a:gd name="connsiteX4" fmla="*/ 267823 w 472119"/>
                  <a:gd name="connsiteY4" fmla="*/ 249415 h 631296"/>
                  <a:gd name="connsiteX5" fmla="*/ 448658 w 472119"/>
                  <a:gd name="connsiteY5" fmla="*/ 40426 h 631296"/>
                  <a:gd name="connsiteX6" fmla="*/ 453350 w 472119"/>
                  <a:gd name="connsiteY6" fmla="*/ 32846 h 631296"/>
                  <a:gd name="connsiteX7" fmla="*/ 464900 w 472119"/>
                  <a:gd name="connsiteY7" fmla="*/ 12272 h 631296"/>
                  <a:gd name="connsiteX8" fmla="*/ 472119 w 472119"/>
                  <a:gd name="connsiteY8" fmla="*/ 0 h 631296"/>
                  <a:gd name="connsiteX9" fmla="*/ 144018 w 472119"/>
                  <a:gd name="connsiteY9" fmla="*/ 387657 h 631296"/>
                  <a:gd name="connsiteX10" fmla="*/ 144018 w 472119"/>
                  <a:gd name="connsiteY10" fmla="*/ 388018 h 631296"/>
                  <a:gd name="connsiteX11" fmla="*/ 135716 w 472119"/>
                  <a:gd name="connsiteY11" fmla="*/ 401374 h 631296"/>
                  <a:gd name="connsiteX12" fmla="*/ 73272 w 472119"/>
                  <a:gd name="connsiteY12" fmla="*/ 481865 h 631296"/>
                  <a:gd name="connsiteX13" fmla="*/ 67497 w 472119"/>
                  <a:gd name="connsiteY13" fmla="*/ 495581 h 631296"/>
                  <a:gd name="connsiteX14" fmla="*/ 0 w 472119"/>
                  <a:gd name="connsiteY14" fmla="*/ 631297 h 631296"/>
                  <a:gd name="connsiteX15" fmla="*/ 25627 w 472119"/>
                  <a:gd name="connsiteY15" fmla="*/ 599534 h 631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72119" h="631296">
                    <a:moveTo>
                      <a:pt x="25627" y="599534"/>
                    </a:moveTo>
                    <a:cubicBezTo>
                      <a:pt x="47284" y="575711"/>
                      <a:pt x="72189" y="554415"/>
                      <a:pt x="93846" y="530232"/>
                    </a:cubicBezTo>
                    <a:cubicBezTo>
                      <a:pt x="99621" y="521930"/>
                      <a:pt x="113338" y="503161"/>
                      <a:pt x="117308" y="497385"/>
                    </a:cubicBezTo>
                    <a:cubicBezTo>
                      <a:pt x="127775" y="481504"/>
                      <a:pt x="137521" y="465622"/>
                      <a:pt x="147267" y="449379"/>
                    </a:cubicBezTo>
                    <a:cubicBezTo>
                      <a:pt x="186610" y="382604"/>
                      <a:pt x="221261" y="311858"/>
                      <a:pt x="267823" y="249415"/>
                    </a:cubicBezTo>
                    <a:cubicBezTo>
                      <a:pt x="323048" y="175059"/>
                      <a:pt x="390545" y="112255"/>
                      <a:pt x="448658" y="40426"/>
                    </a:cubicBezTo>
                    <a:cubicBezTo>
                      <a:pt x="450463" y="37899"/>
                      <a:pt x="451906" y="35373"/>
                      <a:pt x="453350" y="32846"/>
                    </a:cubicBezTo>
                    <a:cubicBezTo>
                      <a:pt x="457321" y="25988"/>
                      <a:pt x="460930" y="19130"/>
                      <a:pt x="464900" y="12272"/>
                    </a:cubicBezTo>
                    <a:cubicBezTo>
                      <a:pt x="467427" y="8302"/>
                      <a:pt x="469592" y="3970"/>
                      <a:pt x="472119" y="0"/>
                    </a:cubicBezTo>
                    <a:cubicBezTo>
                      <a:pt x="366001" y="111533"/>
                      <a:pt x="198160" y="305361"/>
                      <a:pt x="144018" y="387657"/>
                    </a:cubicBezTo>
                    <a:cubicBezTo>
                      <a:pt x="144018" y="387657"/>
                      <a:pt x="144018" y="387657"/>
                      <a:pt x="144018" y="388018"/>
                    </a:cubicBezTo>
                    <a:cubicBezTo>
                      <a:pt x="142574" y="391628"/>
                      <a:pt x="139687" y="395959"/>
                      <a:pt x="135716" y="401374"/>
                    </a:cubicBezTo>
                    <a:cubicBezTo>
                      <a:pt x="115142" y="428445"/>
                      <a:pt x="94929" y="455876"/>
                      <a:pt x="73272" y="481865"/>
                    </a:cubicBezTo>
                    <a:cubicBezTo>
                      <a:pt x="72912" y="487279"/>
                      <a:pt x="69663" y="491249"/>
                      <a:pt x="67497" y="495581"/>
                    </a:cubicBezTo>
                    <a:cubicBezTo>
                      <a:pt x="48006" y="529510"/>
                      <a:pt x="23822" y="578959"/>
                      <a:pt x="0" y="631297"/>
                    </a:cubicBezTo>
                    <a:cubicBezTo>
                      <a:pt x="7580" y="620108"/>
                      <a:pt x="16243" y="609640"/>
                      <a:pt x="25627" y="599534"/>
                    </a:cubicBezTo>
                    <a:close/>
                  </a:path>
                </a:pathLst>
              </a:custGeom>
              <a:solidFill>
                <a:srgbClr val="FFFFFF"/>
              </a:solidFill>
              <a:ln w="3607" cap="flat">
                <a:noFill/>
                <a:prstDash val="solid"/>
                <a:miter/>
              </a:ln>
            </p:spPr>
            <p:txBody>
              <a:bodyPr rtlCol="0" anchor="ctr"/>
              <a:lstStyle/>
              <a:p>
                <a:endParaRPr lang="en-US"/>
              </a:p>
            </p:txBody>
          </p:sp>
          <p:sp>
            <p:nvSpPr>
              <p:cNvPr id="29" name="Freeform 155">
                <a:extLst>
                  <a:ext uri="{FF2B5EF4-FFF2-40B4-BE49-F238E27FC236}">
                    <a16:creationId xmlns:a16="http://schemas.microsoft.com/office/drawing/2014/main" id="{4538C164-5F62-6E4B-383C-5C524CCC42AF}"/>
                  </a:ext>
                </a:extLst>
              </p:cNvPr>
              <p:cNvSpPr/>
              <p:nvPr/>
            </p:nvSpPr>
            <p:spPr>
              <a:xfrm>
                <a:off x="6075064" y="1208716"/>
                <a:ext cx="1100167" cy="1357979"/>
              </a:xfrm>
              <a:custGeom>
                <a:avLst/>
                <a:gdLst>
                  <a:gd name="connsiteX0" fmla="*/ 28515 w 1100167"/>
                  <a:gd name="connsiteY0" fmla="*/ 189954 h 1357979"/>
                  <a:gd name="connsiteX1" fmla="*/ 254107 w 1100167"/>
                  <a:gd name="connsiteY1" fmla="*/ 188149 h 1357979"/>
                  <a:gd name="connsiteX2" fmla="*/ 350480 w 1100167"/>
                  <a:gd name="connsiteY2" fmla="*/ 293546 h 1357979"/>
                  <a:gd name="connsiteX3" fmla="*/ 457681 w 1100167"/>
                  <a:gd name="connsiteY3" fmla="*/ 502174 h 1357979"/>
                  <a:gd name="connsiteX4" fmla="*/ 490167 w 1100167"/>
                  <a:gd name="connsiteY4" fmla="*/ 564617 h 1357979"/>
                  <a:gd name="connsiteX5" fmla="*/ 503161 w 1100167"/>
                  <a:gd name="connsiteY5" fmla="*/ 584109 h 1357979"/>
                  <a:gd name="connsiteX6" fmla="*/ 591593 w 1100167"/>
                  <a:gd name="connsiteY6" fmla="*/ 693476 h 1357979"/>
                  <a:gd name="connsiteX7" fmla="*/ 657646 w 1100167"/>
                  <a:gd name="connsiteY7" fmla="*/ 832440 h 1357979"/>
                  <a:gd name="connsiteX8" fmla="*/ 670280 w 1100167"/>
                  <a:gd name="connsiteY8" fmla="*/ 888748 h 1357979"/>
                  <a:gd name="connsiteX9" fmla="*/ 677859 w 1100167"/>
                  <a:gd name="connsiteY9" fmla="*/ 916541 h 1357979"/>
                  <a:gd name="connsiteX10" fmla="*/ 679664 w 1100167"/>
                  <a:gd name="connsiteY10" fmla="*/ 921233 h 1357979"/>
                  <a:gd name="connsiteX11" fmla="*/ 693380 w 1100167"/>
                  <a:gd name="connsiteY11" fmla="*/ 948305 h 1357979"/>
                  <a:gd name="connsiteX12" fmla="*/ 709262 w 1100167"/>
                  <a:gd name="connsiteY12" fmla="*/ 973571 h 1357979"/>
                  <a:gd name="connsiteX13" fmla="*/ 743913 w 1100167"/>
                  <a:gd name="connsiteY13" fmla="*/ 1021938 h 1357979"/>
                  <a:gd name="connsiteX14" fmla="*/ 818990 w 1100167"/>
                  <a:gd name="connsiteY14" fmla="*/ 1128417 h 1357979"/>
                  <a:gd name="connsiteX15" fmla="*/ 899481 w 1100167"/>
                  <a:gd name="connsiteY15" fmla="*/ 1242477 h 1357979"/>
                  <a:gd name="connsiteX16" fmla="*/ 903091 w 1100167"/>
                  <a:gd name="connsiteY16" fmla="*/ 1246086 h 1357979"/>
                  <a:gd name="connsiteX17" fmla="*/ 930523 w 1100167"/>
                  <a:gd name="connsiteY17" fmla="*/ 1263051 h 1357979"/>
                  <a:gd name="connsiteX18" fmla="*/ 954345 w 1100167"/>
                  <a:gd name="connsiteY18" fmla="*/ 1273879 h 1357979"/>
                  <a:gd name="connsiteX19" fmla="*/ 1028339 w 1100167"/>
                  <a:gd name="connsiteY19" fmla="*/ 1306364 h 1357979"/>
                  <a:gd name="connsiteX20" fmla="*/ 1100168 w 1100167"/>
                  <a:gd name="connsiteY20" fmla="*/ 1357980 h 1357979"/>
                  <a:gd name="connsiteX21" fmla="*/ 1073818 w 1100167"/>
                  <a:gd name="connsiteY21" fmla="*/ 1317915 h 1357979"/>
                  <a:gd name="connsiteX22" fmla="*/ 1001629 w 1100167"/>
                  <a:gd name="connsiteY22" fmla="*/ 1196636 h 1357979"/>
                  <a:gd name="connsiteX23" fmla="*/ 1001990 w 1100167"/>
                  <a:gd name="connsiteY23" fmla="*/ 1200968 h 1357979"/>
                  <a:gd name="connsiteX24" fmla="*/ 909587 w 1100167"/>
                  <a:gd name="connsiteY24" fmla="*/ 1137080 h 1357979"/>
                  <a:gd name="connsiteX25" fmla="*/ 859055 w 1100167"/>
                  <a:gd name="connsiteY25" fmla="*/ 1072471 h 1357979"/>
                  <a:gd name="connsiteX26" fmla="*/ 751493 w 1100167"/>
                  <a:gd name="connsiteY26" fmla="*/ 801038 h 1357979"/>
                  <a:gd name="connsiteX27" fmla="*/ 681108 w 1100167"/>
                  <a:gd name="connsiteY27" fmla="*/ 595298 h 1357979"/>
                  <a:gd name="connsiteX28" fmla="*/ 660534 w 1100167"/>
                  <a:gd name="connsiteY28" fmla="*/ 528884 h 1357979"/>
                  <a:gd name="connsiteX29" fmla="*/ 622634 w 1100167"/>
                  <a:gd name="connsiteY29" fmla="*/ 496398 h 1357979"/>
                  <a:gd name="connsiteX30" fmla="*/ 595563 w 1100167"/>
                  <a:gd name="connsiteY30" fmla="*/ 493511 h 1357979"/>
                  <a:gd name="connsiteX31" fmla="*/ 511824 w 1100167"/>
                  <a:gd name="connsiteY31" fmla="*/ 440813 h 1357979"/>
                  <a:gd name="connsiteX32" fmla="*/ 464179 w 1100167"/>
                  <a:gd name="connsiteY32" fmla="*/ 345522 h 1357979"/>
                  <a:gd name="connsiteX33" fmla="*/ 353007 w 1100167"/>
                  <a:gd name="connsiteY33" fmla="*/ 154220 h 1357979"/>
                  <a:gd name="connsiteX34" fmla="*/ 262048 w 1100167"/>
                  <a:gd name="connsiteY34" fmla="*/ 29333 h 1357979"/>
                  <a:gd name="connsiteX35" fmla="*/ 155930 w 1100167"/>
                  <a:gd name="connsiteY35" fmla="*/ 21392 h 1357979"/>
                  <a:gd name="connsiteX36" fmla="*/ 80852 w 1100167"/>
                  <a:gd name="connsiteY36" fmla="*/ 100078 h 1357979"/>
                  <a:gd name="connsiteX37" fmla="*/ 0 w 1100167"/>
                  <a:gd name="connsiteY37" fmla="*/ 207280 h 1357979"/>
                  <a:gd name="connsiteX38" fmla="*/ 28515 w 1100167"/>
                  <a:gd name="connsiteY38" fmla="*/ 189954 h 1357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100167" h="1357979">
                    <a:moveTo>
                      <a:pt x="28515" y="189954"/>
                    </a:moveTo>
                    <a:cubicBezTo>
                      <a:pt x="99261" y="155664"/>
                      <a:pt x="183722" y="146279"/>
                      <a:pt x="254107" y="188149"/>
                    </a:cubicBezTo>
                    <a:cubicBezTo>
                      <a:pt x="295255" y="212694"/>
                      <a:pt x="330267" y="250232"/>
                      <a:pt x="350480" y="293546"/>
                    </a:cubicBezTo>
                    <a:cubicBezTo>
                      <a:pt x="384048" y="364653"/>
                      <a:pt x="421948" y="432511"/>
                      <a:pt x="457681" y="502174"/>
                    </a:cubicBezTo>
                    <a:cubicBezTo>
                      <a:pt x="468510" y="523109"/>
                      <a:pt x="477534" y="544765"/>
                      <a:pt x="490167" y="564617"/>
                    </a:cubicBezTo>
                    <a:cubicBezTo>
                      <a:pt x="494498" y="571115"/>
                      <a:pt x="498830" y="577612"/>
                      <a:pt x="503161" y="584109"/>
                    </a:cubicBezTo>
                    <a:cubicBezTo>
                      <a:pt x="533120" y="620203"/>
                      <a:pt x="563800" y="655576"/>
                      <a:pt x="591593" y="693476"/>
                    </a:cubicBezTo>
                    <a:cubicBezTo>
                      <a:pt x="622273" y="734985"/>
                      <a:pt x="645735" y="781908"/>
                      <a:pt x="657646" y="832440"/>
                    </a:cubicBezTo>
                    <a:cubicBezTo>
                      <a:pt x="662338" y="851210"/>
                      <a:pt x="665587" y="869979"/>
                      <a:pt x="670280" y="888748"/>
                    </a:cubicBezTo>
                    <a:cubicBezTo>
                      <a:pt x="672445" y="898133"/>
                      <a:pt x="674611" y="907517"/>
                      <a:pt x="677859" y="916541"/>
                    </a:cubicBezTo>
                    <a:cubicBezTo>
                      <a:pt x="678581" y="918346"/>
                      <a:pt x="678942" y="919790"/>
                      <a:pt x="679664" y="921233"/>
                    </a:cubicBezTo>
                    <a:cubicBezTo>
                      <a:pt x="680747" y="922316"/>
                      <a:pt x="689410" y="941807"/>
                      <a:pt x="693380" y="948305"/>
                    </a:cubicBezTo>
                    <a:cubicBezTo>
                      <a:pt x="698433" y="956967"/>
                      <a:pt x="703847" y="965269"/>
                      <a:pt x="709262" y="973571"/>
                    </a:cubicBezTo>
                    <a:cubicBezTo>
                      <a:pt x="720451" y="989813"/>
                      <a:pt x="732362" y="1005695"/>
                      <a:pt x="743913" y="1021938"/>
                    </a:cubicBezTo>
                    <a:cubicBezTo>
                      <a:pt x="769540" y="1056950"/>
                      <a:pt x="793723" y="1093045"/>
                      <a:pt x="818990" y="1128417"/>
                    </a:cubicBezTo>
                    <a:cubicBezTo>
                      <a:pt x="846061" y="1166317"/>
                      <a:pt x="873132" y="1204216"/>
                      <a:pt x="899481" y="1242477"/>
                    </a:cubicBezTo>
                    <a:cubicBezTo>
                      <a:pt x="900564" y="1243560"/>
                      <a:pt x="901647" y="1244642"/>
                      <a:pt x="903091" y="1246086"/>
                    </a:cubicBezTo>
                    <a:cubicBezTo>
                      <a:pt x="910670" y="1250779"/>
                      <a:pt x="923664" y="1259802"/>
                      <a:pt x="930523" y="1263051"/>
                    </a:cubicBezTo>
                    <a:cubicBezTo>
                      <a:pt x="938463" y="1267021"/>
                      <a:pt x="946404" y="1270631"/>
                      <a:pt x="954345" y="1273879"/>
                    </a:cubicBezTo>
                    <a:cubicBezTo>
                      <a:pt x="978890" y="1283986"/>
                      <a:pt x="1004517" y="1294092"/>
                      <a:pt x="1028339" y="1306364"/>
                    </a:cubicBezTo>
                    <a:cubicBezTo>
                      <a:pt x="1054328" y="1319719"/>
                      <a:pt x="1078872" y="1337767"/>
                      <a:pt x="1100168" y="1357980"/>
                    </a:cubicBezTo>
                    <a:cubicBezTo>
                      <a:pt x="1091505" y="1344264"/>
                      <a:pt x="1082842" y="1330909"/>
                      <a:pt x="1073818" y="1317915"/>
                    </a:cubicBezTo>
                    <a:cubicBezTo>
                      <a:pt x="1045665" y="1276406"/>
                      <a:pt x="1016789" y="1240672"/>
                      <a:pt x="1001629" y="1196636"/>
                    </a:cubicBezTo>
                    <a:cubicBezTo>
                      <a:pt x="1001629" y="1198080"/>
                      <a:pt x="1001990" y="1199524"/>
                      <a:pt x="1001990" y="1200968"/>
                    </a:cubicBezTo>
                    <a:cubicBezTo>
                      <a:pt x="978529" y="1168482"/>
                      <a:pt x="942434" y="1155128"/>
                      <a:pt x="909587" y="1137080"/>
                    </a:cubicBezTo>
                    <a:cubicBezTo>
                      <a:pt x="882155" y="1122281"/>
                      <a:pt x="866635" y="1100264"/>
                      <a:pt x="859055" y="1072471"/>
                    </a:cubicBezTo>
                    <a:cubicBezTo>
                      <a:pt x="833788" y="977902"/>
                      <a:pt x="798416" y="886943"/>
                      <a:pt x="751493" y="801038"/>
                    </a:cubicBezTo>
                    <a:cubicBezTo>
                      <a:pt x="715759" y="736067"/>
                      <a:pt x="706374" y="663517"/>
                      <a:pt x="681108" y="595298"/>
                    </a:cubicBezTo>
                    <a:cubicBezTo>
                      <a:pt x="673167" y="573641"/>
                      <a:pt x="666309" y="551263"/>
                      <a:pt x="660534" y="528884"/>
                    </a:cubicBezTo>
                    <a:cubicBezTo>
                      <a:pt x="655120" y="508310"/>
                      <a:pt x="643209" y="497842"/>
                      <a:pt x="622634" y="496398"/>
                    </a:cubicBezTo>
                    <a:cubicBezTo>
                      <a:pt x="613611" y="495677"/>
                      <a:pt x="604587" y="494233"/>
                      <a:pt x="595563" y="493511"/>
                    </a:cubicBezTo>
                    <a:cubicBezTo>
                      <a:pt x="558747" y="490262"/>
                      <a:pt x="530954" y="474381"/>
                      <a:pt x="511824" y="440813"/>
                    </a:cubicBezTo>
                    <a:cubicBezTo>
                      <a:pt x="494137" y="409771"/>
                      <a:pt x="477894" y="378369"/>
                      <a:pt x="464179" y="345522"/>
                    </a:cubicBezTo>
                    <a:cubicBezTo>
                      <a:pt x="436025" y="276582"/>
                      <a:pt x="388741" y="218830"/>
                      <a:pt x="353007" y="154220"/>
                    </a:cubicBezTo>
                    <a:cubicBezTo>
                      <a:pt x="328101" y="108741"/>
                      <a:pt x="302113" y="64344"/>
                      <a:pt x="262048" y="29333"/>
                    </a:cubicBezTo>
                    <a:cubicBezTo>
                      <a:pt x="221261" y="-6401"/>
                      <a:pt x="199604" y="-10011"/>
                      <a:pt x="155930" y="21392"/>
                    </a:cubicBezTo>
                    <a:cubicBezTo>
                      <a:pt x="125971" y="43049"/>
                      <a:pt x="101427" y="69398"/>
                      <a:pt x="80852" y="100078"/>
                    </a:cubicBezTo>
                    <a:cubicBezTo>
                      <a:pt x="75438" y="108019"/>
                      <a:pt x="34651" y="161800"/>
                      <a:pt x="0" y="207280"/>
                    </a:cubicBezTo>
                    <a:cubicBezTo>
                      <a:pt x="8663" y="200783"/>
                      <a:pt x="18409" y="195007"/>
                      <a:pt x="28515" y="189954"/>
                    </a:cubicBezTo>
                    <a:close/>
                  </a:path>
                </a:pathLst>
              </a:custGeom>
              <a:solidFill>
                <a:srgbClr val="FFFFFF"/>
              </a:solidFill>
              <a:ln w="3607" cap="flat">
                <a:noFill/>
                <a:prstDash val="solid"/>
                <a:miter/>
              </a:ln>
            </p:spPr>
            <p:txBody>
              <a:bodyPr rtlCol="0" anchor="ctr"/>
              <a:lstStyle/>
              <a:p>
                <a:endParaRPr lang="en-US"/>
              </a:p>
            </p:txBody>
          </p:sp>
          <p:sp>
            <p:nvSpPr>
              <p:cNvPr id="30" name="Freeform 156">
                <a:extLst>
                  <a:ext uri="{FF2B5EF4-FFF2-40B4-BE49-F238E27FC236}">
                    <a16:creationId xmlns:a16="http://schemas.microsoft.com/office/drawing/2014/main" id="{BDB29D98-9D62-F515-E939-E26E084F4141}"/>
                  </a:ext>
                </a:extLst>
              </p:cNvPr>
              <p:cNvSpPr/>
              <p:nvPr/>
            </p:nvSpPr>
            <p:spPr>
              <a:xfrm>
                <a:off x="5295740" y="1155630"/>
                <a:ext cx="692240" cy="926031"/>
              </a:xfrm>
              <a:custGeom>
                <a:avLst/>
                <a:gdLst>
                  <a:gd name="connsiteX0" fmla="*/ 330667 w 692240"/>
                  <a:gd name="connsiteY0" fmla="*/ 773995 h 926031"/>
                  <a:gd name="connsiteX1" fmla="*/ 338247 w 692240"/>
                  <a:gd name="connsiteY1" fmla="*/ 757391 h 926031"/>
                  <a:gd name="connsiteX2" fmla="*/ 318755 w 692240"/>
                  <a:gd name="connsiteY2" fmla="*/ 754142 h 926031"/>
                  <a:gd name="connsiteX3" fmla="*/ 291684 w 692240"/>
                  <a:gd name="connsiteY3" fmla="*/ 750894 h 926031"/>
                  <a:gd name="connsiteX4" fmla="*/ 79808 w 692240"/>
                  <a:gd name="connsiteY4" fmla="*/ 654521 h 926031"/>
                  <a:gd name="connsiteX5" fmla="*/ 33968 w 692240"/>
                  <a:gd name="connsiteY5" fmla="*/ 563201 h 926031"/>
                  <a:gd name="connsiteX6" fmla="*/ 40826 w 692240"/>
                  <a:gd name="connsiteY6" fmla="*/ 360710 h 926031"/>
                  <a:gd name="connsiteX7" fmla="*/ 110850 w 692240"/>
                  <a:gd name="connsiteY7" fmla="*/ 136923 h 926031"/>
                  <a:gd name="connsiteX8" fmla="*/ 286631 w 692240"/>
                  <a:gd name="connsiteY8" fmla="*/ 18171 h 926031"/>
                  <a:gd name="connsiteX9" fmla="*/ 486957 w 692240"/>
                  <a:gd name="connsiteY9" fmla="*/ 37301 h 926031"/>
                  <a:gd name="connsiteX10" fmla="*/ 621230 w 692240"/>
                  <a:gd name="connsiteY10" fmla="*/ 139088 h 926031"/>
                  <a:gd name="connsiteX11" fmla="*/ 674649 w 692240"/>
                  <a:gd name="connsiteY11" fmla="*/ 323532 h 926031"/>
                  <a:gd name="connsiteX12" fmla="*/ 672845 w 692240"/>
                  <a:gd name="connsiteY12" fmla="*/ 365041 h 926031"/>
                  <a:gd name="connsiteX13" fmla="*/ 687644 w 692240"/>
                  <a:gd name="connsiteY13" fmla="*/ 350242 h 926031"/>
                  <a:gd name="connsiteX14" fmla="*/ 691614 w 692240"/>
                  <a:gd name="connsiteY14" fmla="*/ 322810 h 926031"/>
                  <a:gd name="connsiteX15" fmla="*/ 519442 w 692240"/>
                  <a:gd name="connsiteY15" fmla="*/ 32248 h 926031"/>
                  <a:gd name="connsiteX16" fmla="*/ 202531 w 692240"/>
                  <a:gd name="connsiteY16" fmla="*/ 30804 h 926031"/>
                  <a:gd name="connsiteX17" fmla="*/ 46601 w 692240"/>
                  <a:gd name="connsiteY17" fmla="*/ 239793 h 926031"/>
                  <a:gd name="connsiteX18" fmla="*/ 20613 w 692240"/>
                  <a:gd name="connsiteY18" fmla="*/ 606515 h 926031"/>
                  <a:gd name="connsiteX19" fmla="*/ 18087 w 692240"/>
                  <a:gd name="connsiteY19" fmla="*/ 621314 h 926031"/>
                  <a:gd name="connsiteX20" fmla="*/ 39 w 692240"/>
                  <a:gd name="connsiteY20" fmla="*/ 768580 h 926031"/>
                  <a:gd name="connsiteX21" fmla="*/ 9785 w 692240"/>
                  <a:gd name="connsiteY21" fmla="*/ 763888 h 926031"/>
                  <a:gd name="connsiteX22" fmla="*/ 30720 w 692240"/>
                  <a:gd name="connsiteY22" fmla="*/ 628894 h 926031"/>
                  <a:gd name="connsiteX23" fmla="*/ 106880 w 692240"/>
                  <a:gd name="connsiteY23" fmla="*/ 692781 h 926031"/>
                  <a:gd name="connsiteX24" fmla="*/ 296738 w 692240"/>
                  <a:gd name="connsiteY24" fmla="*/ 767137 h 926031"/>
                  <a:gd name="connsiteX25" fmla="*/ 310454 w 692240"/>
                  <a:gd name="connsiteY25" fmla="*/ 790959 h 926031"/>
                  <a:gd name="connsiteX26" fmla="*/ 220578 w 692240"/>
                  <a:gd name="connsiteY26" fmla="*/ 893107 h 926031"/>
                  <a:gd name="connsiteX27" fmla="*/ 115542 w 692240"/>
                  <a:gd name="connsiteY27" fmla="*/ 900326 h 926031"/>
                  <a:gd name="connsiteX28" fmla="*/ 84140 w 692240"/>
                  <a:gd name="connsiteY28" fmla="*/ 885527 h 926031"/>
                  <a:gd name="connsiteX29" fmla="*/ 77282 w 692240"/>
                  <a:gd name="connsiteY29" fmla="*/ 895273 h 926031"/>
                  <a:gd name="connsiteX30" fmla="*/ 115181 w 692240"/>
                  <a:gd name="connsiteY30" fmla="*/ 915125 h 926031"/>
                  <a:gd name="connsiteX31" fmla="*/ 237542 w 692240"/>
                  <a:gd name="connsiteY31" fmla="*/ 902492 h 926031"/>
                  <a:gd name="connsiteX32" fmla="*/ 253063 w 692240"/>
                  <a:gd name="connsiteY32" fmla="*/ 873616 h 926031"/>
                  <a:gd name="connsiteX33" fmla="*/ 269306 w 692240"/>
                  <a:gd name="connsiteY33" fmla="*/ 852320 h 926031"/>
                  <a:gd name="connsiteX34" fmla="*/ 272915 w 692240"/>
                  <a:gd name="connsiteY34" fmla="*/ 864231 h 926031"/>
                  <a:gd name="connsiteX35" fmla="*/ 335359 w 692240"/>
                  <a:gd name="connsiteY35" fmla="*/ 783740 h 926031"/>
                  <a:gd name="connsiteX36" fmla="*/ 343661 w 692240"/>
                  <a:gd name="connsiteY36" fmla="*/ 770385 h 926031"/>
                  <a:gd name="connsiteX37" fmla="*/ 330667 w 692240"/>
                  <a:gd name="connsiteY37" fmla="*/ 773995 h 926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92240" h="926031">
                    <a:moveTo>
                      <a:pt x="330667" y="773995"/>
                    </a:moveTo>
                    <a:cubicBezTo>
                      <a:pt x="332111" y="769663"/>
                      <a:pt x="334637" y="763888"/>
                      <a:pt x="338247" y="757391"/>
                    </a:cubicBezTo>
                    <a:cubicBezTo>
                      <a:pt x="333916" y="755586"/>
                      <a:pt x="327418" y="754864"/>
                      <a:pt x="318755" y="754142"/>
                    </a:cubicBezTo>
                    <a:cubicBezTo>
                      <a:pt x="309732" y="753421"/>
                      <a:pt x="300708" y="752699"/>
                      <a:pt x="291684" y="750894"/>
                    </a:cubicBezTo>
                    <a:cubicBezTo>
                      <a:pt x="214081" y="734290"/>
                      <a:pt x="143696" y="701444"/>
                      <a:pt x="79808" y="654521"/>
                    </a:cubicBezTo>
                    <a:cubicBezTo>
                      <a:pt x="48767" y="631781"/>
                      <a:pt x="33246" y="601462"/>
                      <a:pt x="33968" y="563201"/>
                    </a:cubicBezTo>
                    <a:cubicBezTo>
                      <a:pt x="35412" y="495704"/>
                      <a:pt x="35051" y="427846"/>
                      <a:pt x="40826" y="360710"/>
                    </a:cubicBezTo>
                    <a:cubicBezTo>
                      <a:pt x="47323" y="281301"/>
                      <a:pt x="61039" y="202976"/>
                      <a:pt x="110850" y="136923"/>
                    </a:cubicBezTo>
                    <a:cubicBezTo>
                      <a:pt x="155607" y="77366"/>
                      <a:pt x="206862" y="26834"/>
                      <a:pt x="286631" y="18171"/>
                    </a:cubicBezTo>
                    <a:cubicBezTo>
                      <a:pt x="354850" y="10952"/>
                      <a:pt x="422348" y="16366"/>
                      <a:pt x="486957" y="37301"/>
                    </a:cubicBezTo>
                    <a:cubicBezTo>
                      <a:pt x="541821" y="55348"/>
                      <a:pt x="591632" y="86029"/>
                      <a:pt x="621230" y="139088"/>
                    </a:cubicBezTo>
                    <a:cubicBezTo>
                      <a:pt x="653354" y="196118"/>
                      <a:pt x="671762" y="257479"/>
                      <a:pt x="674649" y="323532"/>
                    </a:cubicBezTo>
                    <a:cubicBezTo>
                      <a:pt x="675011" y="330029"/>
                      <a:pt x="668153" y="357461"/>
                      <a:pt x="672845" y="365041"/>
                    </a:cubicBezTo>
                    <a:cubicBezTo>
                      <a:pt x="677898" y="359988"/>
                      <a:pt x="682951" y="354935"/>
                      <a:pt x="687644" y="350242"/>
                    </a:cubicBezTo>
                    <a:cubicBezTo>
                      <a:pt x="690170" y="339775"/>
                      <a:pt x="690892" y="327503"/>
                      <a:pt x="691614" y="322810"/>
                    </a:cubicBezTo>
                    <a:cubicBezTo>
                      <a:pt x="696668" y="284911"/>
                      <a:pt x="673928" y="107686"/>
                      <a:pt x="519442" y="32248"/>
                    </a:cubicBezTo>
                    <a:cubicBezTo>
                      <a:pt x="460247" y="3372"/>
                      <a:pt x="290241" y="-22255"/>
                      <a:pt x="202531" y="30804"/>
                    </a:cubicBezTo>
                    <a:cubicBezTo>
                      <a:pt x="120234" y="80976"/>
                      <a:pt x="70063" y="146307"/>
                      <a:pt x="46601" y="239793"/>
                    </a:cubicBezTo>
                    <a:cubicBezTo>
                      <a:pt x="16282" y="360349"/>
                      <a:pt x="19530" y="483793"/>
                      <a:pt x="20613" y="606515"/>
                    </a:cubicBezTo>
                    <a:cubicBezTo>
                      <a:pt x="20613" y="611929"/>
                      <a:pt x="19891" y="615900"/>
                      <a:pt x="18087" y="621314"/>
                    </a:cubicBezTo>
                    <a:cubicBezTo>
                      <a:pt x="8702" y="649829"/>
                      <a:pt x="-683" y="733208"/>
                      <a:pt x="39" y="768580"/>
                    </a:cubicBezTo>
                    <a:cubicBezTo>
                      <a:pt x="3287" y="766776"/>
                      <a:pt x="6536" y="765332"/>
                      <a:pt x="9785" y="763888"/>
                    </a:cubicBezTo>
                    <a:cubicBezTo>
                      <a:pt x="18087" y="726711"/>
                      <a:pt x="22418" y="653438"/>
                      <a:pt x="30720" y="628894"/>
                    </a:cubicBezTo>
                    <a:cubicBezTo>
                      <a:pt x="52377" y="659574"/>
                      <a:pt x="79808" y="676539"/>
                      <a:pt x="106880" y="692781"/>
                    </a:cubicBezTo>
                    <a:cubicBezTo>
                      <a:pt x="165714" y="728154"/>
                      <a:pt x="228879" y="754504"/>
                      <a:pt x="296738" y="767137"/>
                    </a:cubicBezTo>
                    <a:cubicBezTo>
                      <a:pt x="310815" y="769663"/>
                      <a:pt x="320560" y="776160"/>
                      <a:pt x="310454" y="790959"/>
                    </a:cubicBezTo>
                    <a:cubicBezTo>
                      <a:pt x="284826" y="828859"/>
                      <a:pt x="257034" y="864953"/>
                      <a:pt x="220578" y="893107"/>
                    </a:cubicBezTo>
                    <a:cubicBezTo>
                      <a:pt x="189537" y="917291"/>
                      <a:pt x="149832" y="911516"/>
                      <a:pt x="115542" y="900326"/>
                    </a:cubicBezTo>
                    <a:cubicBezTo>
                      <a:pt x="111933" y="899243"/>
                      <a:pt x="96051" y="889859"/>
                      <a:pt x="84140" y="885527"/>
                    </a:cubicBezTo>
                    <a:cubicBezTo>
                      <a:pt x="81974" y="888776"/>
                      <a:pt x="79808" y="892024"/>
                      <a:pt x="77282" y="895273"/>
                    </a:cubicBezTo>
                    <a:cubicBezTo>
                      <a:pt x="89193" y="904297"/>
                      <a:pt x="111211" y="914042"/>
                      <a:pt x="115181" y="915125"/>
                    </a:cubicBezTo>
                    <a:cubicBezTo>
                      <a:pt x="158134" y="927397"/>
                      <a:pt x="200726" y="936060"/>
                      <a:pt x="237542" y="902492"/>
                    </a:cubicBezTo>
                    <a:cubicBezTo>
                      <a:pt x="242956" y="891664"/>
                      <a:pt x="248010" y="882279"/>
                      <a:pt x="253063" y="873616"/>
                    </a:cubicBezTo>
                    <a:cubicBezTo>
                      <a:pt x="257034" y="866758"/>
                      <a:pt x="262809" y="860983"/>
                      <a:pt x="269306" y="852320"/>
                    </a:cubicBezTo>
                    <a:cubicBezTo>
                      <a:pt x="272193" y="857012"/>
                      <a:pt x="273276" y="860983"/>
                      <a:pt x="272915" y="864231"/>
                    </a:cubicBezTo>
                    <a:cubicBezTo>
                      <a:pt x="294572" y="838243"/>
                      <a:pt x="314785" y="810811"/>
                      <a:pt x="335359" y="783740"/>
                    </a:cubicBezTo>
                    <a:cubicBezTo>
                      <a:pt x="339330" y="778326"/>
                      <a:pt x="342217" y="773995"/>
                      <a:pt x="343661" y="770385"/>
                    </a:cubicBezTo>
                    <a:cubicBezTo>
                      <a:pt x="341495" y="773273"/>
                      <a:pt x="338968" y="776521"/>
                      <a:pt x="330667" y="773995"/>
                    </a:cubicBezTo>
                    <a:close/>
                  </a:path>
                </a:pathLst>
              </a:custGeom>
              <a:solidFill>
                <a:srgbClr val="000000"/>
              </a:solidFill>
              <a:ln w="3607" cap="flat">
                <a:noFill/>
                <a:prstDash val="solid"/>
                <a:miter/>
              </a:ln>
            </p:spPr>
            <p:txBody>
              <a:bodyPr rtlCol="0" anchor="ctr"/>
              <a:lstStyle/>
              <a:p>
                <a:endParaRPr lang="en-US"/>
              </a:p>
            </p:txBody>
          </p:sp>
          <p:sp>
            <p:nvSpPr>
              <p:cNvPr id="31" name="Freeform 157">
                <a:extLst>
                  <a:ext uri="{FF2B5EF4-FFF2-40B4-BE49-F238E27FC236}">
                    <a16:creationId xmlns:a16="http://schemas.microsoft.com/office/drawing/2014/main" id="{16AE8860-731E-A5F4-DDE6-301AE2EE50A7}"/>
                  </a:ext>
                </a:extLst>
              </p:cNvPr>
              <p:cNvSpPr/>
              <p:nvPr/>
            </p:nvSpPr>
            <p:spPr>
              <a:xfrm>
                <a:off x="4589765" y="2668844"/>
                <a:ext cx="584013" cy="292421"/>
              </a:xfrm>
              <a:custGeom>
                <a:avLst/>
                <a:gdLst>
                  <a:gd name="connsiteX0" fmla="*/ 561634 w 584013"/>
                  <a:gd name="connsiteY0" fmla="*/ 2526 h 292421"/>
                  <a:gd name="connsiteX1" fmla="*/ 470315 w 584013"/>
                  <a:gd name="connsiteY1" fmla="*/ 88432 h 292421"/>
                  <a:gd name="connsiteX2" fmla="*/ 370693 w 584013"/>
                  <a:gd name="connsiteY2" fmla="*/ 177586 h 292421"/>
                  <a:gd name="connsiteX3" fmla="*/ 267823 w 584013"/>
                  <a:gd name="connsiteY3" fmla="*/ 233894 h 292421"/>
                  <a:gd name="connsiteX4" fmla="*/ 20935 w 584013"/>
                  <a:gd name="connsiteY4" fmla="*/ 275042 h 292421"/>
                  <a:gd name="connsiteX5" fmla="*/ 0 w 584013"/>
                  <a:gd name="connsiteY5" fmla="*/ 290202 h 292421"/>
                  <a:gd name="connsiteX6" fmla="*/ 16243 w 584013"/>
                  <a:gd name="connsiteY6" fmla="*/ 292006 h 292421"/>
                  <a:gd name="connsiteX7" fmla="*/ 238587 w 584013"/>
                  <a:gd name="connsiteY7" fmla="*/ 252302 h 292421"/>
                  <a:gd name="connsiteX8" fmla="*/ 378634 w 584013"/>
                  <a:gd name="connsiteY8" fmla="*/ 188414 h 292421"/>
                  <a:gd name="connsiteX9" fmla="*/ 573545 w 584013"/>
                  <a:gd name="connsiteY9" fmla="*/ 13716 h 292421"/>
                  <a:gd name="connsiteX10" fmla="*/ 584013 w 584013"/>
                  <a:gd name="connsiteY10" fmla="*/ 3609 h 292421"/>
                  <a:gd name="connsiteX11" fmla="*/ 564883 w 584013"/>
                  <a:gd name="connsiteY11" fmla="*/ 0 h 292421"/>
                  <a:gd name="connsiteX12" fmla="*/ 561634 w 584013"/>
                  <a:gd name="connsiteY12" fmla="*/ 2526 h 292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4013" h="292421">
                    <a:moveTo>
                      <a:pt x="561634" y="2526"/>
                    </a:moveTo>
                    <a:cubicBezTo>
                      <a:pt x="544670" y="18769"/>
                      <a:pt x="486557" y="71106"/>
                      <a:pt x="470315" y="88432"/>
                    </a:cubicBezTo>
                    <a:cubicBezTo>
                      <a:pt x="439995" y="121278"/>
                      <a:pt x="400652" y="144379"/>
                      <a:pt x="370693" y="177586"/>
                    </a:cubicBezTo>
                    <a:cubicBezTo>
                      <a:pt x="342178" y="208988"/>
                      <a:pt x="309332" y="228480"/>
                      <a:pt x="267823" y="233894"/>
                    </a:cubicBezTo>
                    <a:cubicBezTo>
                      <a:pt x="221261" y="239669"/>
                      <a:pt x="76521" y="267101"/>
                      <a:pt x="20935" y="275042"/>
                    </a:cubicBezTo>
                    <a:cubicBezTo>
                      <a:pt x="13716" y="280817"/>
                      <a:pt x="6858" y="286231"/>
                      <a:pt x="0" y="290202"/>
                    </a:cubicBezTo>
                    <a:cubicBezTo>
                      <a:pt x="2888" y="292728"/>
                      <a:pt x="8302" y="292728"/>
                      <a:pt x="16243" y="292006"/>
                    </a:cubicBezTo>
                    <a:cubicBezTo>
                      <a:pt x="50533" y="281539"/>
                      <a:pt x="198160" y="254468"/>
                      <a:pt x="238587" y="252302"/>
                    </a:cubicBezTo>
                    <a:cubicBezTo>
                      <a:pt x="293811" y="249054"/>
                      <a:pt x="338930" y="228480"/>
                      <a:pt x="378634" y="188414"/>
                    </a:cubicBezTo>
                    <a:cubicBezTo>
                      <a:pt x="427001" y="139326"/>
                      <a:pt x="528788" y="67497"/>
                      <a:pt x="573545" y="13716"/>
                    </a:cubicBezTo>
                    <a:cubicBezTo>
                      <a:pt x="576433" y="10467"/>
                      <a:pt x="581847" y="7219"/>
                      <a:pt x="584013" y="3609"/>
                    </a:cubicBezTo>
                    <a:cubicBezTo>
                      <a:pt x="577155" y="3248"/>
                      <a:pt x="570658" y="2166"/>
                      <a:pt x="564883" y="0"/>
                    </a:cubicBezTo>
                    <a:cubicBezTo>
                      <a:pt x="563439" y="361"/>
                      <a:pt x="562717" y="1444"/>
                      <a:pt x="561634" y="2526"/>
                    </a:cubicBezTo>
                    <a:close/>
                  </a:path>
                </a:pathLst>
              </a:custGeom>
              <a:solidFill>
                <a:srgbClr val="000000"/>
              </a:solidFill>
              <a:ln w="3607" cap="flat">
                <a:noFill/>
                <a:prstDash val="solid"/>
                <a:miter/>
              </a:ln>
            </p:spPr>
            <p:txBody>
              <a:bodyPr rtlCol="0" anchor="ctr"/>
              <a:lstStyle/>
              <a:p>
                <a:endParaRPr lang="en-US"/>
              </a:p>
            </p:txBody>
          </p:sp>
          <p:sp>
            <p:nvSpPr>
              <p:cNvPr id="32" name="Freeform 158">
                <a:extLst>
                  <a:ext uri="{FF2B5EF4-FFF2-40B4-BE49-F238E27FC236}">
                    <a16:creationId xmlns:a16="http://schemas.microsoft.com/office/drawing/2014/main" id="{6190A5F3-5925-20F3-30F7-BD57ECEA8FE6}"/>
                  </a:ext>
                </a:extLst>
              </p:cNvPr>
              <p:cNvSpPr/>
              <p:nvPr/>
            </p:nvSpPr>
            <p:spPr>
              <a:xfrm>
                <a:off x="5248494" y="2007950"/>
                <a:ext cx="319294" cy="591953"/>
              </a:xfrm>
              <a:custGeom>
                <a:avLst/>
                <a:gdLst>
                  <a:gd name="connsiteX0" fmla="*/ 315829 w 319294"/>
                  <a:gd name="connsiteY0" fmla="*/ 0 h 591953"/>
                  <a:gd name="connsiteX1" fmla="*/ 299586 w 319294"/>
                  <a:gd name="connsiteY1" fmla="*/ 21296 h 591953"/>
                  <a:gd name="connsiteX2" fmla="*/ 284066 w 319294"/>
                  <a:gd name="connsiteY2" fmla="*/ 50172 h 591953"/>
                  <a:gd name="connsiteX3" fmla="*/ 169284 w 319294"/>
                  <a:gd name="connsiteY3" fmla="*/ 323770 h 591953"/>
                  <a:gd name="connsiteX4" fmla="*/ 131024 w 319294"/>
                  <a:gd name="connsiteY4" fmla="*/ 401734 h 591953"/>
                  <a:gd name="connsiteX5" fmla="*/ 0 w 319294"/>
                  <a:gd name="connsiteY5" fmla="*/ 567409 h 591953"/>
                  <a:gd name="connsiteX6" fmla="*/ 1805 w 319294"/>
                  <a:gd name="connsiteY6" fmla="*/ 580403 h 591953"/>
                  <a:gd name="connsiteX7" fmla="*/ 2166 w 319294"/>
                  <a:gd name="connsiteY7" fmla="*/ 591954 h 591953"/>
                  <a:gd name="connsiteX8" fmla="*/ 8663 w 319294"/>
                  <a:gd name="connsiteY8" fmla="*/ 582930 h 591953"/>
                  <a:gd name="connsiteX9" fmla="*/ 94929 w 319294"/>
                  <a:gd name="connsiteY9" fmla="*/ 474285 h 591953"/>
                  <a:gd name="connsiteX10" fmla="*/ 169645 w 319294"/>
                  <a:gd name="connsiteY10" fmla="*/ 357699 h 591953"/>
                  <a:gd name="connsiteX11" fmla="*/ 313303 w 319294"/>
                  <a:gd name="connsiteY11" fmla="*/ 25988 h 591953"/>
                  <a:gd name="connsiteX12" fmla="*/ 319078 w 319294"/>
                  <a:gd name="connsiteY12" fmla="*/ 12272 h 591953"/>
                  <a:gd name="connsiteX13" fmla="*/ 315829 w 319294"/>
                  <a:gd name="connsiteY13" fmla="*/ 0 h 591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9294" h="591953">
                    <a:moveTo>
                      <a:pt x="315829" y="0"/>
                    </a:moveTo>
                    <a:cubicBezTo>
                      <a:pt x="309332" y="8663"/>
                      <a:pt x="303557" y="14438"/>
                      <a:pt x="299586" y="21296"/>
                    </a:cubicBezTo>
                    <a:cubicBezTo>
                      <a:pt x="294894" y="29598"/>
                      <a:pt x="289841" y="39343"/>
                      <a:pt x="284066" y="50172"/>
                    </a:cubicBezTo>
                    <a:cubicBezTo>
                      <a:pt x="244362" y="127775"/>
                      <a:pt x="188776" y="255551"/>
                      <a:pt x="169284" y="323770"/>
                    </a:cubicBezTo>
                    <a:cubicBezTo>
                      <a:pt x="161344" y="351924"/>
                      <a:pt x="146545" y="377190"/>
                      <a:pt x="131024" y="401734"/>
                    </a:cubicBezTo>
                    <a:cubicBezTo>
                      <a:pt x="108284" y="436746"/>
                      <a:pt x="33568" y="531315"/>
                      <a:pt x="0" y="567409"/>
                    </a:cubicBezTo>
                    <a:cubicBezTo>
                      <a:pt x="722" y="571741"/>
                      <a:pt x="1083" y="576072"/>
                      <a:pt x="1805" y="580403"/>
                    </a:cubicBezTo>
                    <a:cubicBezTo>
                      <a:pt x="2527" y="584013"/>
                      <a:pt x="2527" y="587983"/>
                      <a:pt x="2166" y="591954"/>
                    </a:cubicBezTo>
                    <a:cubicBezTo>
                      <a:pt x="4692" y="589788"/>
                      <a:pt x="6858" y="586179"/>
                      <a:pt x="8663" y="582930"/>
                    </a:cubicBezTo>
                    <a:cubicBezTo>
                      <a:pt x="17326" y="567770"/>
                      <a:pt x="84823" y="488001"/>
                      <a:pt x="94929" y="474285"/>
                    </a:cubicBezTo>
                    <a:cubicBezTo>
                      <a:pt x="122000" y="437107"/>
                      <a:pt x="156651" y="402456"/>
                      <a:pt x="169645" y="357699"/>
                    </a:cubicBezTo>
                    <a:cubicBezTo>
                      <a:pt x="194912" y="269267"/>
                      <a:pt x="267823" y="105036"/>
                      <a:pt x="313303" y="25988"/>
                    </a:cubicBezTo>
                    <a:cubicBezTo>
                      <a:pt x="315829" y="21657"/>
                      <a:pt x="318717" y="17687"/>
                      <a:pt x="319078" y="12272"/>
                    </a:cubicBezTo>
                    <a:cubicBezTo>
                      <a:pt x="319800" y="8663"/>
                      <a:pt x="318717" y="4692"/>
                      <a:pt x="315829" y="0"/>
                    </a:cubicBezTo>
                    <a:close/>
                  </a:path>
                </a:pathLst>
              </a:custGeom>
              <a:solidFill>
                <a:srgbClr val="000000"/>
              </a:solidFill>
              <a:ln w="3607" cap="flat">
                <a:noFill/>
                <a:prstDash val="solid"/>
                <a:miter/>
              </a:ln>
            </p:spPr>
            <p:txBody>
              <a:bodyPr rtlCol="0" anchor="ctr"/>
              <a:lstStyle/>
              <a:p>
                <a:endParaRPr lang="en-US"/>
              </a:p>
            </p:txBody>
          </p:sp>
          <p:sp>
            <p:nvSpPr>
              <p:cNvPr id="33" name="Freeform 159">
                <a:extLst>
                  <a:ext uri="{FF2B5EF4-FFF2-40B4-BE49-F238E27FC236}">
                    <a16:creationId xmlns:a16="http://schemas.microsoft.com/office/drawing/2014/main" id="{3C3367F6-A610-F535-174C-0E53828972A0}"/>
                  </a:ext>
                </a:extLst>
              </p:cNvPr>
              <p:cNvSpPr/>
              <p:nvPr/>
            </p:nvSpPr>
            <p:spPr>
              <a:xfrm>
                <a:off x="4154816" y="1913362"/>
                <a:ext cx="1241076" cy="1178553"/>
              </a:xfrm>
              <a:custGeom>
                <a:avLst/>
                <a:gdLst>
                  <a:gd name="connsiteX0" fmla="*/ 1095845 w 1241076"/>
                  <a:gd name="connsiteY0" fmla="*/ 674991 h 1178553"/>
                  <a:gd name="connsiteX1" fmla="*/ 1094040 w 1241076"/>
                  <a:gd name="connsiteY1" fmla="*/ 661997 h 1178553"/>
                  <a:gd name="connsiteX2" fmla="*/ 1063360 w 1241076"/>
                  <a:gd name="connsiteY2" fmla="*/ 428825 h 1178553"/>
                  <a:gd name="connsiteX3" fmla="*/ 971679 w 1241076"/>
                  <a:gd name="connsiteY3" fmla="*/ 377571 h 1178553"/>
                  <a:gd name="connsiteX4" fmla="*/ 893714 w 1241076"/>
                  <a:gd name="connsiteY4" fmla="*/ 407529 h 1178553"/>
                  <a:gd name="connsiteX5" fmla="*/ 936667 w 1241076"/>
                  <a:gd name="connsiteY5" fmla="*/ 307186 h 1178553"/>
                  <a:gd name="connsiteX6" fmla="*/ 952549 w 1241076"/>
                  <a:gd name="connsiteY6" fmla="*/ 293470 h 1178553"/>
                  <a:gd name="connsiteX7" fmla="*/ 1151430 w 1241076"/>
                  <a:gd name="connsiteY7" fmla="*/ 190961 h 1178553"/>
                  <a:gd name="connsiteX8" fmla="*/ 1217484 w 1241076"/>
                  <a:gd name="connsiteY8" fmla="*/ 137901 h 1178553"/>
                  <a:gd name="connsiteX9" fmla="*/ 1224342 w 1241076"/>
                  <a:gd name="connsiteY9" fmla="*/ 128156 h 1178553"/>
                  <a:gd name="connsiteX10" fmla="*/ 1240585 w 1241076"/>
                  <a:gd name="connsiteY10" fmla="*/ 79428 h 1178553"/>
                  <a:gd name="connsiteX11" fmla="*/ 1158289 w 1241076"/>
                  <a:gd name="connsiteY11" fmla="*/ 2907 h 1178553"/>
                  <a:gd name="connsiteX12" fmla="*/ 1149987 w 1241076"/>
                  <a:gd name="connsiteY12" fmla="*/ 5795 h 1178553"/>
                  <a:gd name="connsiteX13" fmla="*/ 1140241 w 1241076"/>
                  <a:gd name="connsiteY13" fmla="*/ 10487 h 1178553"/>
                  <a:gd name="connsiteX14" fmla="*/ 1103425 w 1241076"/>
                  <a:gd name="connsiteY14" fmla="*/ 32866 h 1178553"/>
                  <a:gd name="connsiteX15" fmla="*/ 1094040 w 1241076"/>
                  <a:gd name="connsiteY15" fmla="*/ 38641 h 1178553"/>
                  <a:gd name="connsiteX16" fmla="*/ 1094401 w 1241076"/>
                  <a:gd name="connsiteY16" fmla="*/ 50913 h 1178553"/>
                  <a:gd name="connsiteX17" fmla="*/ 1092957 w 1241076"/>
                  <a:gd name="connsiteY17" fmla="*/ 50913 h 1178553"/>
                  <a:gd name="connsiteX18" fmla="*/ 1080324 w 1241076"/>
                  <a:gd name="connsiteY18" fmla="*/ 54523 h 1178553"/>
                  <a:gd name="connsiteX19" fmla="*/ 1080685 w 1241076"/>
                  <a:gd name="connsiteY19" fmla="*/ 46943 h 1178553"/>
                  <a:gd name="connsiteX20" fmla="*/ 811779 w 1241076"/>
                  <a:gd name="connsiteY20" fmla="*/ 168221 h 1178553"/>
                  <a:gd name="connsiteX21" fmla="*/ 824412 w 1241076"/>
                  <a:gd name="connsiteY21" fmla="*/ 177967 h 1178553"/>
                  <a:gd name="connsiteX22" fmla="*/ 817915 w 1241076"/>
                  <a:gd name="connsiteY22" fmla="*/ 177245 h 1178553"/>
                  <a:gd name="connsiteX23" fmla="*/ 803838 w 1241076"/>
                  <a:gd name="connsiteY23" fmla="*/ 181937 h 1178553"/>
                  <a:gd name="connsiteX24" fmla="*/ 793732 w 1241076"/>
                  <a:gd name="connsiteY24" fmla="*/ 172552 h 1178553"/>
                  <a:gd name="connsiteX25" fmla="*/ 793010 w 1241076"/>
                  <a:gd name="connsiteY25" fmla="*/ 172552 h 1178553"/>
                  <a:gd name="connsiteX26" fmla="*/ 650797 w 1241076"/>
                  <a:gd name="connsiteY26" fmla="*/ 266399 h 1178553"/>
                  <a:gd name="connsiteX27" fmla="*/ 535654 w 1241076"/>
                  <a:gd name="connsiteY27" fmla="*/ 448316 h 1178553"/>
                  <a:gd name="connsiteX28" fmla="*/ 446861 w 1241076"/>
                  <a:gd name="connsiteY28" fmla="*/ 706033 h 1178553"/>
                  <a:gd name="connsiteX29" fmla="*/ 369619 w 1241076"/>
                  <a:gd name="connsiteY29" fmla="*/ 881453 h 1178553"/>
                  <a:gd name="connsiteX30" fmla="*/ 315837 w 1241076"/>
                  <a:gd name="connsiteY30" fmla="*/ 957252 h 1178553"/>
                  <a:gd name="connsiteX31" fmla="*/ 341104 w 1241076"/>
                  <a:gd name="connsiteY31" fmla="*/ 1044962 h 1178553"/>
                  <a:gd name="connsiteX32" fmla="*/ 352293 w 1241076"/>
                  <a:gd name="connsiteY32" fmla="*/ 1049655 h 1178553"/>
                  <a:gd name="connsiteX33" fmla="*/ 223435 w 1241076"/>
                  <a:gd name="connsiteY33" fmla="*/ 1057956 h 1178553"/>
                  <a:gd name="connsiteX34" fmla="*/ 17695 w 1241076"/>
                  <a:gd name="connsiteY34" fmla="*/ 1163714 h 1178553"/>
                  <a:gd name="connsiteX35" fmla="*/ 9 w 1241076"/>
                  <a:gd name="connsiteY35" fmla="*/ 1170572 h 1178553"/>
                  <a:gd name="connsiteX36" fmla="*/ 19861 w 1241076"/>
                  <a:gd name="connsiteY36" fmla="*/ 1177791 h 1178553"/>
                  <a:gd name="connsiteX37" fmla="*/ 198169 w 1241076"/>
                  <a:gd name="connsiteY37" fmla="*/ 1101270 h 1178553"/>
                  <a:gd name="connsiteX38" fmla="*/ 252671 w 1241076"/>
                  <a:gd name="connsiteY38" fmla="*/ 1059761 h 1178553"/>
                  <a:gd name="connsiteX39" fmla="*/ 255198 w 1241076"/>
                  <a:gd name="connsiteY39" fmla="*/ 1059761 h 1178553"/>
                  <a:gd name="connsiteX40" fmla="*/ 283352 w 1241076"/>
                  <a:gd name="connsiteY40" fmla="*/ 1060844 h 1178553"/>
                  <a:gd name="connsiteX41" fmla="*/ 285157 w 1241076"/>
                  <a:gd name="connsiteY41" fmla="*/ 1061205 h 1178553"/>
                  <a:gd name="connsiteX42" fmla="*/ 284435 w 1241076"/>
                  <a:gd name="connsiteY42" fmla="*/ 1060844 h 1178553"/>
                  <a:gd name="connsiteX43" fmla="*/ 380447 w 1241076"/>
                  <a:gd name="connsiteY43" fmla="*/ 1057595 h 1178553"/>
                  <a:gd name="connsiteX44" fmla="*/ 434228 w 1241076"/>
                  <a:gd name="connsiteY44" fmla="*/ 1045323 h 1178553"/>
                  <a:gd name="connsiteX45" fmla="*/ 455163 w 1241076"/>
                  <a:gd name="connsiteY45" fmla="*/ 1030163 h 1178553"/>
                  <a:gd name="connsiteX46" fmla="*/ 476459 w 1241076"/>
                  <a:gd name="connsiteY46" fmla="*/ 1012116 h 1178553"/>
                  <a:gd name="connsiteX47" fmla="*/ 642495 w 1241076"/>
                  <a:gd name="connsiteY47" fmla="*/ 787607 h 1178553"/>
                  <a:gd name="connsiteX48" fmla="*/ 797702 w 1241076"/>
                  <a:gd name="connsiteY48" fmla="*/ 630956 h 1178553"/>
                  <a:gd name="connsiteX49" fmla="*/ 892992 w 1241076"/>
                  <a:gd name="connsiteY49" fmla="*/ 581867 h 1178553"/>
                  <a:gd name="connsiteX50" fmla="*/ 944247 w 1241076"/>
                  <a:gd name="connsiteY50" fmla="*/ 608216 h 1178553"/>
                  <a:gd name="connsiteX51" fmla="*/ 960490 w 1241076"/>
                  <a:gd name="connsiteY51" fmla="*/ 713252 h 1178553"/>
                  <a:gd name="connsiteX52" fmla="*/ 998028 w 1241076"/>
                  <a:gd name="connsiteY52" fmla="*/ 755483 h 1178553"/>
                  <a:gd name="connsiteX53" fmla="*/ 1017158 w 1241076"/>
                  <a:gd name="connsiteY53" fmla="*/ 759092 h 1178553"/>
                  <a:gd name="connsiteX54" fmla="*/ 1042425 w 1241076"/>
                  <a:gd name="connsiteY54" fmla="*/ 756204 h 1178553"/>
                  <a:gd name="connsiteX55" fmla="*/ 1094762 w 1241076"/>
                  <a:gd name="connsiteY55" fmla="*/ 686903 h 1178553"/>
                  <a:gd name="connsiteX56" fmla="*/ 1095845 w 1241076"/>
                  <a:gd name="connsiteY56" fmla="*/ 674991 h 1178553"/>
                  <a:gd name="connsiteX57" fmla="*/ 1033040 w 1241076"/>
                  <a:gd name="connsiteY57" fmla="*/ 741405 h 1178553"/>
                  <a:gd name="connsiteX58" fmla="*/ 978898 w 1241076"/>
                  <a:gd name="connsiteY58" fmla="*/ 711447 h 1178553"/>
                  <a:gd name="connsiteX59" fmla="*/ 960850 w 1241076"/>
                  <a:gd name="connsiteY59" fmla="*/ 606772 h 1178553"/>
                  <a:gd name="connsiteX60" fmla="*/ 949661 w 1241076"/>
                  <a:gd name="connsiteY60" fmla="*/ 567790 h 1178553"/>
                  <a:gd name="connsiteX61" fmla="*/ 919342 w 1241076"/>
                  <a:gd name="connsiteY61" fmla="*/ 557322 h 1178553"/>
                  <a:gd name="connsiteX62" fmla="*/ 685087 w 1241076"/>
                  <a:gd name="connsiteY62" fmla="*/ 692678 h 1178553"/>
                  <a:gd name="connsiteX63" fmla="*/ 610371 w 1241076"/>
                  <a:gd name="connsiteY63" fmla="*/ 816482 h 1178553"/>
                  <a:gd name="connsiteX64" fmla="*/ 462382 w 1241076"/>
                  <a:gd name="connsiteY64" fmla="*/ 1007063 h 1178553"/>
                  <a:gd name="connsiteX65" fmla="*/ 398494 w 1241076"/>
                  <a:gd name="connsiteY65" fmla="*/ 1043518 h 1178553"/>
                  <a:gd name="connsiteX66" fmla="*/ 330997 w 1241076"/>
                  <a:gd name="connsiteY66" fmla="*/ 1016808 h 1178553"/>
                  <a:gd name="connsiteX67" fmla="*/ 332441 w 1241076"/>
                  <a:gd name="connsiteY67" fmla="*/ 961944 h 1178553"/>
                  <a:gd name="connsiteX68" fmla="*/ 379725 w 1241076"/>
                  <a:gd name="connsiteY68" fmla="*/ 894808 h 1178553"/>
                  <a:gd name="connsiteX69" fmla="*/ 464548 w 1241076"/>
                  <a:gd name="connsiteY69" fmla="*/ 699536 h 1178553"/>
                  <a:gd name="connsiteX70" fmla="*/ 557672 w 1241076"/>
                  <a:gd name="connsiteY70" fmla="*/ 434961 h 1178553"/>
                  <a:gd name="connsiteX71" fmla="*/ 657655 w 1241076"/>
                  <a:gd name="connsiteY71" fmla="*/ 278671 h 1178553"/>
                  <a:gd name="connsiteX72" fmla="*/ 793371 w 1241076"/>
                  <a:gd name="connsiteY72" fmla="*/ 186629 h 1178553"/>
                  <a:gd name="connsiteX73" fmla="*/ 1116058 w 1241076"/>
                  <a:gd name="connsiteY73" fmla="*/ 41168 h 1178553"/>
                  <a:gd name="connsiteX74" fmla="*/ 1171283 w 1241076"/>
                  <a:gd name="connsiteY74" fmla="*/ 18067 h 1178553"/>
                  <a:gd name="connsiteX75" fmla="*/ 1223620 w 1241076"/>
                  <a:gd name="connsiteY75" fmla="*/ 77984 h 1178553"/>
                  <a:gd name="connsiteX76" fmla="*/ 1157567 w 1241076"/>
                  <a:gd name="connsiteY76" fmla="*/ 170387 h 1178553"/>
                  <a:gd name="connsiteX77" fmla="*/ 978537 w 1241076"/>
                  <a:gd name="connsiteY77" fmla="*/ 270369 h 1178553"/>
                  <a:gd name="connsiteX78" fmla="*/ 956519 w 1241076"/>
                  <a:gd name="connsiteY78" fmla="*/ 275061 h 1178553"/>
                  <a:gd name="connsiteX79" fmla="*/ 915010 w 1241076"/>
                  <a:gd name="connsiteY79" fmla="*/ 320902 h 1178553"/>
                  <a:gd name="connsiteX80" fmla="*/ 779655 w 1241076"/>
                  <a:gd name="connsiteY80" fmla="*/ 563097 h 1178553"/>
                  <a:gd name="connsiteX81" fmla="*/ 778211 w 1241076"/>
                  <a:gd name="connsiteY81" fmla="*/ 565263 h 1178553"/>
                  <a:gd name="connsiteX82" fmla="*/ 761969 w 1241076"/>
                  <a:gd name="connsiteY82" fmla="*/ 594861 h 1178553"/>
                  <a:gd name="connsiteX83" fmla="*/ 788317 w 1241076"/>
                  <a:gd name="connsiteY83" fmla="*/ 569595 h 1178553"/>
                  <a:gd name="connsiteX84" fmla="*/ 873140 w 1241076"/>
                  <a:gd name="connsiteY84" fmla="*/ 442541 h 1178553"/>
                  <a:gd name="connsiteX85" fmla="*/ 893714 w 1241076"/>
                  <a:gd name="connsiteY85" fmla="*/ 421606 h 1178553"/>
                  <a:gd name="connsiteX86" fmla="*/ 991531 w 1241076"/>
                  <a:gd name="connsiteY86" fmla="*/ 386955 h 1178553"/>
                  <a:gd name="connsiteX87" fmla="*/ 1041341 w 1241076"/>
                  <a:gd name="connsiteY87" fmla="*/ 412221 h 1178553"/>
                  <a:gd name="connsiteX88" fmla="*/ 1081407 w 1241076"/>
                  <a:gd name="connsiteY88" fmla="*/ 663802 h 1178553"/>
                  <a:gd name="connsiteX89" fmla="*/ 1033040 w 1241076"/>
                  <a:gd name="connsiteY89" fmla="*/ 741405 h 117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241076" h="1178553">
                    <a:moveTo>
                      <a:pt x="1095845" y="674991"/>
                    </a:moveTo>
                    <a:cubicBezTo>
                      <a:pt x="1095123" y="670660"/>
                      <a:pt x="1094762" y="666328"/>
                      <a:pt x="1094040" y="661997"/>
                    </a:cubicBezTo>
                    <a:cubicBezTo>
                      <a:pt x="1082129" y="580062"/>
                      <a:pt x="1075271" y="506790"/>
                      <a:pt x="1063360" y="428825"/>
                    </a:cubicBezTo>
                    <a:cubicBezTo>
                      <a:pt x="1055419" y="376488"/>
                      <a:pt x="1021851" y="359162"/>
                      <a:pt x="971679" y="377571"/>
                    </a:cubicBezTo>
                    <a:cubicBezTo>
                      <a:pt x="949661" y="385511"/>
                      <a:pt x="929087" y="397784"/>
                      <a:pt x="893714" y="407529"/>
                    </a:cubicBezTo>
                    <a:cubicBezTo>
                      <a:pt x="907069" y="375405"/>
                      <a:pt x="924756" y="335701"/>
                      <a:pt x="936667" y="307186"/>
                    </a:cubicBezTo>
                    <a:cubicBezTo>
                      <a:pt x="939915" y="299967"/>
                      <a:pt x="945690" y="295275"/>
                      <a:pt x="952549" y="293470"/>
                    </a:cubicBezTo>
                    <a:cubicBezTo>
                      <a:pt x="1025460" y="272174"/>
                      <a:pt x="1087904" y="230304"/>
                      <a:pt x="1151430" y="190961"/>
                    </a:cubicBezTo>
                    <a:cubicBezTo>
                      <a:pt x="1177419" y="174718"/>
                      <a:pt x="1201241" y="159197"/>
                      <a:pt x="1217484" y="137901"/>
                    </a:cubicBezTo>
                    <a:cubicBezTo>
                      <a:pt x="1220010" y="134653"/>
                      <a:pt x="1222177" y="131404"/>
                      <a:pt x="1224342" y="128156"/>
                    </a:cubicBezTo>
                    <a:cubicBezTo>
                      <a:pt x="1232644" y="114801"/>
                      <a:pt x="1238419" y="98919"/>
                      <a:pt x="1240585" y="79428"/>
                    </a:cubicBezTo>
                    <a:cubicBezTo>
                      <a:pt x="1245999" y="29978"/>
                      <a:pt x="1205934" y="-11531"/>
                      <a:pt x="1158289" y="2907"/>
                    </a:cubicBezTo>
                    <a:cubicBezTo>
                      <a:pt x="1155401" y="3629"/>
                      <a:pt x="1152513" y="4712"/>
                      <a:pt x="1149987" y="5795"/>
                    </a:cubicBezTo>
                    <a:cubicBezTo>
                      <a:pt x="1146738" y="7238"/>
                      <a:pt x="1143490" y="8682"/>
                      <a:pt x="1140241" y="10487"/>
                    </a:cubicBezTo>
                    <a:cubicBezTo>
                      <a:pt x="1127608" y="16984"/>
                      <a:pt x="1115697" y="25647"/>
                      <a:pt x="1103425" y="32866"/>
                    </a:cubicBezTo>
                    <a:cubicBezTo>
                      <a:pt x="1100176" y="34671"/>
                      <a:pt x="1097288" y="36475"/>
                      <a:pt x="1094040" y="38641"/>
                    </a:cubicBezTo>
                    <a:cubicBezTo>
                      <a:pt x="1094401" y="42611"/>
                      <a:pt x="1094401" y="46943"/>
                      <a:pt x="1094401" y="50913"/>
                    </a:cubicBezTo>
                    <a:cubicBezTo>
                      <a:pt x="1094040" y="50913"/>
                      <a:pt x="1093318" y="50913"/>
                      <a:pt x="1092957" y="50913"/>
                    </a:cubicBezTo>
                    <a:cubicBezTo>
                      <a:pt x="1087904" y="50913"/>
                      <a:pt x="1083573" y="52357"/>
                      <a:pt x="1080324" y="54523"/>
                    </a:cubicBezTo>
                    <a:cubicBezTo>
                      <a:pt x="1080685" y="51996"/>
                      <a:pt x="1080685" y="49469"/>
                      <a:pt x="1080685" y="46943"/>
                    </a:cubicBezTo>
                    <a:cubicBezTo>
                      <a:pt x="995862" y="97836"/>
                      <a:pt x="907791" y="142955"/>
                      <a:pt x="811779" y="168221"/>
                    </a:cubicBezTo>
                    <a:cubicBezTo>
                      <a:pt x="815749" y="171831"/>
                      <a:pt x="820081" y="175079"/>
                      <a:pt x="824412" y="177967"/>
                    </a:cubicBezTo>
                    <a:cubicBezTo>
                      <a:pt x="822607" y="177606"/>
                      <a:pt x="820442" y="177245"/>
                      <a:pt x="817915" y="177245"/>
                    </a:cubicBezTo>
                    <a:cubicBezTo>
                      <a:pt x="812140" y="177245"/>
                      <a:pt x="807448" y="179049"/>
                      <a:pt x="803838" y="181937"/>
                    </a:cubicBezTo>
                    <a:cubicBezTo>
                      <a:pt x="800229" y="179049"/>
                      <a:pt x="796980" y="175801"/>
                      <a:pt x="793732" y="172552"/>
                    </a:cubicBezTo>
                    <a:cubicBezTo>
                      <a:pt x="793371" y="172552"/>
                      <a:pt x="793371" y="172552"/>
                      <a:pt x="793010" y="172552"/>
                    </a:cubicBezTo>
                    <a:cubicBezTo>
                      <a:pt x="732371" y="186629"/>
                      <a:pt x="688696" y="219115"/>
                      <a:pt x="650797" y="266399"/>
                    </a:cubicBezTo>
                    <a:cubicBezTo>
                      <a:pt x="606039" y="323067"/>
                      <a:pt x="568862" y="383707"/>
                      <a:pt x="535654" y="448316"/>
                    </a:cubicBezTo>
                    <a:cubicBezTo>
                      <a:pt x="493424" y="530251"/>
                      <a:pt x="466713" y="617601"/>
                      <a:pt x="446861" y="706033"/>
                    </a:cubicBezTo>
                    <a:cubicBezTo>
                      <a:pt x="432423" y="771003"/>
                      <a:pt x="410045" y="829477"/>
                      <a:pt x="369619" y="881453"/>
                    </a:cubicBezTo>
                    <a:cubicBezTo>
                      <a:pt x="350489" y="905997"/>
                      <a:pt x="332802" y="931264"/>
                      <a:pt x="315837" y="957252"/>
                    </a:cubicBezTo>
                    <a:cubicBezTo>
                      <a:pt x="292737" y="993708"/>
                      <a:pt x="301761" y="1027276"/>
                      <a:pt x="341104" y="1044962"/>
                    </a:cubicBezTo>
                    <a:cubicBezTo>
                      <a:pt x="345074" y="1046767"/>
                      <a:pt x="348684" y="1048211"/>
                      <a:pt x="352293" y="1049655"/>
                    </a:cubicBezTo>
                    <a:cubicBezTo>
                      <a:pt x="327027" y="1055069"/>
                      <a:pt x="242565" y="1034495"/>
                      <a:pt x="223435" y="1057956"/>
                    </a:cubicBezTo>
                    <a:cubicBezTo>
                      <a:pt x="174707" y="1117152"/>
                      <a:pt x="95299" y="1160104"/>
                      <a:pt x="17695" y="1163714"/>
                    </a:cubicBezTo>
                    <a:cubicBezTo>
                      <a:pt x="10837" y="1164075"/>
                      <a:pt x="-353" y="1161187"/>
                      <a:pt x="9" y="1170572"/>
                    </a:cubicBezTo>
                    <a:cubicBezTo>
                      <a:pt x="369" y="1182483"/>
                      <a:pt x="12642" y="1177430"/>
                      <a:pt x="19861" y="1177791"/>
                    </a:cubicBezTo>
                    <a:cubicBezTo>
                      <a:pt x="90606" y="1179235"/>
                      <a:pt x="147275" y="1145667"/>
                      <a:pt x="198169" y="1101270"/>
                    </a:cubicBezTo>
                    <a:cubicBezTo>
                      <a:pt x="215855" y="1085749"/>
                      <a:pt x="230293" y="1065536"/>
                      <a:pt x="252671" y="1059761"/>
                    </a:cubicBezTo>
                    <a:cubicBezTo>
                      <a:pt x="253394" y="1059761"/>
                      <a:pt x="254476" y="1059761"/>
                      <a:pt x="255198" y="1059761"/>
                    </a:cubicBezTo>
                    <a:cubicBezTo>
                      <a:pt x="264222" y="1059761"/>
                      <a:pt x="273967" y="1060122"/>
                      <a:pt x="283352" y="1060844"/>
                    </a:cubicBezTo>
                    <a:cubicBezTo>
                      <a:pt x="284074" y="1060844"/>
                      <a:pt x="284435" y="1061205"/>
                      <a:pt x="285157" y="1061205"/>
                    </a:cubicBezTo>
                    <a:cubicBezTo>
                      <a:pt x="284796" y="1061205"/>
                      <a:pt x="284796" y="1060844"/>
                      <a:pt x="284435" y="1060844"/>
                    </a:cubicBezTo>
                    <a:cubicBezTo>
                      <a:pt x="316559" y="1062288"/>
                      <a:pt x="350127" y="1064453"/>
                      <a:pt x="380447" y="1057595"/>
                    </a:cubicBezTo>
                    <a:cubicBezTo>
                      <a:pt x="401382" y="1060483"/>
                      <a:pt x="417625" y="1055791"/>
                      <a:pt x="434228" y="1045323"/>
                    </a:cubicBezTo>
                    <a:cubicBezTo>
                      <a:pt x="441086" y="1040992"/>
                      <a:pt x="447944" y="1035938"/>
                      <a:pt x="455163" y="1030163"/>
                    </a:cubicBezTo>
                    <a:cubicBezTo>
                      <a:pt x="462021" y="1024749"/>
                      <a:pt x="468879" y="1018613"/>
                      <a:pt x="476459" y="1012116"/>
                    </a:cubicBezTo>
                    <a:cubicBezTo>
                      <a:pt x="550092" y="948589"/>
                      <a:pt x="597738" y="875678"/>
                      <a:pt x="642495" y="787607"/>
                    </a:cubicBezTo>
                    <a:cubicBezTo>
                      <a:pt x="678589" y="716500"/>
                      <a:pt x="724430" y="665967"/>
                      <a:pt x="797702" y="630956"/>
                    </a:cubicBezTo>
                    <a:cubicBezTo>
                      <a:pt x="822968" y="618683"/>
                      <a:pt x="868809" y="596305"/>
                      <a:pt x="892992" y="581867"/>
                    </a:cubicBezTo>
                    <a:cubicBezTo>
                      <a:pt x="930170" y="560210"/>
                      <a:pt x="940276" y="565985"/>
                      <a:pt x="944247" y="608216"/>
                    </a:cubicBezTo>
                    <a:cubicBezTo>
                      <a:pt x="947495" y="643589"/>
                      <a:pt x="946413" y="679322"/>
                      <a:pt x="960490" y="713252"/>
                    </a:cubicBezTo>
                    <a:cubicBezTo>
                      <a:pt x="969513" y="735269"/>
                      <a:pt x="981785" y="749346"/>
                      <a:pt x="998028" y="755483"/>
                    </a:cubicBezTo>
                    <a:cubicBezTo>
                      <a:pt x="1003803" y="757648"/>
                      <a:pt x="1010300" y="759092"/>
                      <a:pt x="1017158" y="759092"/>
                    </a:cubicBezTo>
                    <a:cubicBezTo>
                      <a:pt x="1024738" y="759453"/>
                      <a:pt x="1033401" y="758370"/>
                      <a:pt x="1042425" y="756204"/>
                    </a:cubicBezTo>
                    <a:cubicBezTo>
                      <a:pt x="1068413" y="749707"/>
                      <a:pt x="1092596" y="715056"/>
                      <a:pt x="1094762" y="686903"/>
                    </a:cubicBezTo>
                    <a:cubicBezTo>
                      <a:pt x="1096567" y="682571"/>
                      <a:pt x="1096567" y="678601"/>
                      <a:pt x="1095845" y="674991"/>
                    </a:cubicBezTo>
                    <a:close/>
                    <a:moveTo>
                      <a:pt x="1033040" y="741405"/>
                    </a:moveTo>
                    <a:cubicBezTo>
                      <a:pt x="1007774" y="745376"/>
                      <a:pt x="988643" y="737796"/>
                      <a:pt x="978898" y="711447"/>
                    </a:cubicBezTo>
                    <a:cubicBezTo>
                      <a:pt x="966626" y="677518"/>
                      <a:pt x="964099" y="642145"/>
                      <a:pt x="960850" y="606772"/>
                    </a:cubicBezTo>
                    <a:cubicBezTo>
                      <a:pt x="959407" y="593056"/>
                      <a:pt x="957241" y="579701"/>
                      <a:pt x="949661" y="567790"/>
                    </a:cubicBezTo>
                    <a:cubicBezTo>
                      <a:pt x="942081" y="555878"/>
                      <a:pt x="931253" y="551547"/>
                      <a:pt x="919342" y="557322"/>
                    </a:cubicBezTo>
                    <a:cubicBezTo>
                      <a:pt x="841738" y="593417"/>
                      <a:pt x="742116" y="625541"/>
                      <a:pt x="685087" y="692678"/>
                    </a:cubicBezTo>
                    <a:cubicBezTo>
                      <a:pt x="654406" y="728772"/>
                      <a:pt x="634554" y="774613"/>
                      <a:pt x="610371" y="816482"/>
                    </a:cubicBezTo>
                    <a:cubicBezTo>
                      <a:pt x="567779" y="891199"/>
                      <a:pt x="525187" y="950394"/>
                      <a:pt x="462382" y="1007063"/>
                    </a:cubicBezTo>
                    <a:cubicBezTo>
                      <a:pt x="439282" y="1027637"/>
                      <a:pt x="429536" y="1039187"/>
                      <a:pt x="398494" y="1043518"/>
                    </a:cubicBezTo>
                    <a:cubicBezTo>
                      <a:pt x="380086" y="1046045"/>
                      <a:pt x="340382" y="1033412"/>
                      <a:pt x="330997" y="1016808"/>
                    </a:cubicBezTo>
                    <a:cubicBezTo>
                      <a:pt x="320891" y="998761"/>
                      <a:pt x="321251" y="979270"/>
                      <a:pt x="332441" y="961944"/>
                    </a:cubicBezTo>
                    <a:cubicBezTo>
                      <a:pt x="347240" y="938844"/>
                      <a:pt x="363843" y="917187"/>
                      <a:pt x="379725" y="894808"/>
                    </a:cubicBezTo>
                    <a:cubicBezTo>
                      <a:pt x="421956" y="835974"/>
                      <a:pt x="449749" y="772808"/>
                      <a:pt x="464548" y="699536"/>
                    </a:cubicBezTo>
                    <a:cubicBezTo>
                      <a:pt x="482956" y="608216"/>
                      <a:pt x="511832" y="517979"/>
                      <a:pt x="557672" y="434961"/>
                    </a:cubicBezTo>
                    <a:cubicBezTo>
                      <a:pt x="587631" y="380819"/>
                      <a:pt x="618672" y="327760"/>
                      <a:pt x="657655" y="278671"/>
                    </a:cubicBezTo>
                    <a:cubicBezTo>
                      <a:pt x="693749" y="232831"/>
                      <a:pt x="733815" y="199262"/>
                      <a:pt x="793371" y="186629"/>
                    </a:cubicBezTo>
                    <a:cubicBezTo>
                      <a:pt x="911040" y="161363"/>
                      <a:pt x="1014270" y="102889"/>
                      <a:pt x="1116058" y="41168"/>
                    </a:cubicBezTo>
                    <a:cubicBezTo>
                      <a:pt x="1133383" y="30700"/>
                      <a:pt x="1151070" y="20955"/>
                      <a:pt x="1171283" y="18067"/>
                    </a:cubicBezTo>
                    <a:cubicBezTo>
                      <a:pt x="1208099" y="13375"/>
                      <a:pt x="1226508" y="41168"/>
                      <a:pt x="1223620" y="77984"/>
                    </a:cubicBezTo>
                    <a:cubicBezTo>
                      <a:pt x="1220372" y="124185"/>
                      <a:pt x="1193662" y="146925"/>
                      <a:pt x="1157567" y="170387"/>
                    </a:cubicBezTo>
                    <a:cubicBezTo>
                      <a:pt x="1100176" y="207564"/>
                      <a:pt x="1042064" y="243659"/>
                      <a:pt x="978537" y="270369"/>
                    </a:cubicBezTo>
                    <a:cubicBezTo>
                      <a:pt x="974205" y="272174"/>
                      <a:pt x="960490" y="275783"/>
                      <a:pt x="956519" y="275061"/>
                    </a:cubicBezTo>
                    <a:cubicBezTo>
                      <a:pt x="928365" y="279032"/>
                      <a:pt x="924395" y="295635"/>
                      <a:pt x="915010" y="320902"/>
                    </a:cubicBezTo>
                    <a:cubicBezTo>
                      <a:pt x="883247" y="408973"/>
                      <a:pt x="834158" y="487660"/>
                      <a:pt x="779655" y="563097"/>
                    </a:cubicBezTo>
                    <a:cubicBezTo>
                      <a:pt x="779294" y="563819"/>
                      <a:pt x="778572" y="564541"/>
                      <a:pt x="778211" y="565263"/>
                    </a:cubicBezTo>
                    <a:cubicBezTo>
                      <a:pt x="774602" y="577174"/>
                      <a:pt x="757637" y="588725"/>
                      <a:pt x="761969" y="594861"/>
                    </a:cubicBezTo>
                    <a:cubicBezTo>
                      <a:pt x="770992" y="602802"/>
                      <a:pt x="781459" y="579701"/>
                      <a:pt x="788317" y="569595"/>
                    </a:cubicBezTo>
                    <a:cubicBezTo>
                      <a:pt x="816472" y="527364"/>
                      <a:pt x="851122" y="489103"/>
                      <a:pt x="873140" y="442541"/>
                    </a:cubicBezTo>
                    <a:cubicBezTo>
                      <a:pt x="877472" y="433156"/>
                      <a:pt x="884329" y="426298"/>
                      <a:pt x="893714" y="421606"/>
                    </a:cubicBezTo>
                    <a:cubicBezTo>
                      <a:pt x="925117" y="406807"/>
                      <a:pt x="957602" y="394174"/>
                      <a:pt x="991531" y="386955"/>
                    </a:cubicBezTo>
                    <a:cubicBezTo>
                      <a:pt x="1013549" y="382263"/>
                      <a:pt x="1036649" y="385872"/>
                      <a:pt x="1041341" y="412221"/>
                    </a:cubicBezTo>
                    <a:cubicBezTo>
                      <a:pt x="1056502" y="500293"/>
                      <a:pt x="1069856" y="588725"/>
                      <a:pt x="1081407" y="663802"/>
                    </a:cubicBezTo>
                    <a:cubicBezTo>
                      <a:pt x="1082129" y="716139"/>
                      <a:pt x="1066969" y="736352"/>
                      <a:pt x="1033040" y="741405"/>
                    </a:cubicBezTo>
                    <a:close/>
                  </a:path>
                </a:pathLst>
              </a:custGeom>
              <a:solidFill>
                <a:srgbClr val="000000"/>
              </a:solidFill>
              <a:ln w="3607" cap="flat">
                <a:noFill/>
                <a:prstDash val="solid"/>
                <a:miter/>
              </a:ln>
            </p:spPr>
            <p:txBody>
              <a:bodyPr rtlCol="0" anchor="ctr"/>
              <a:lstStyle/>
              <a:p>
                <a:endParaRPr lang="en-US"/>
              </a:p>
            </p:txBody>
          </p:sp>
          <p:sp>
            <p:nvSpPr>
              <p:cNvPr id="34" name="Freeform 160">
                <a:extLst>
                  <a:ext uri="{FF2B5EF4-FFF2-40B4-BE49-F238E27FC236}">
                    <a16:creationId xmlns:a16="http://schemas.microsoft.com/office/drawing/2014/main" id="{4A09CE11-7C17-67F6-648C-23B7867E6437}"/>
                  </a:ext>
                </a:extLst>
              </p:cNvPr>
              <p:cNvSpPr/>
              <p:nvPr/>
            </p:nvSpPr>
            <p:spPr>
              <a:xfrm>
                <a:off x="5625684" y="1189904"/>
                <a:ext cx="1450349" cy="1219057"/>
              </a:xfrm>
              <a:custGeom>
                <a:avLst/>
                <a:gdLst>
                  <a:gd name="connsiteX0" fmla="*/ 1429352 w 1450349"/>
                  <a:gd name="connsiteY0" fmla="*/ 1178993 h 1219057"/>
                  <a:gd name="connsiteX1" fmla="*/ 1374849 w 1450349"/>
                  <a:gd name="connsiteY1" fmla="*/ 1147590 h 1219057"/>
                  <a:gd name="connsiteX2" fmla="*/ 1322872 w 1450349"/>
                  <a:gd name="connsiteY2" fmla="*/ 1081898 h 1219057"/>
                  <a:gd name="connsiteX3" fmla="*/ 1261872 w 1450349"/>
                  <a:gd name="connsiteY3" fmla="*/ 906838 h 1219057"/>
                  <a:gd name="connsiteX4" fmla="*/ 1180298 w 1450349"/>
                  <a:gd name="connsiteY4" fmla="*/ 724921 h 1219057"/>
                  <a:gd name="connsiteX5" fmla="*/ 1131570 w 1450349"/>
                  <a:gd name="connsiteY5" fmla="*/ 559607 h 1219057"/>
                  <a:gd name="connsiteX6" fmla="*/ 1059381 w 1450349"/>
                  <a:gd name="connsiteY6" fmla="*/ 500412 h 1219057"/>
                  <a:gd name="connsiteX7" fmla="*/ 968783 w 1450349"/>
                  <a:gd name="connsiteY7" fmla="*/ 441216 h 1219057"/>
                  <a:gd name="connsiteX8" fmla="*/ 882878 w 1450349"/>
                  <a:gd name="connsiteY8" fmla="*/ 270849 h 1219057"/>
                  <a:gd name="connsiteX9" fmla="*/ 797694 w 1450349"/>
                  <a:gd name="connsiteY9" fmla="*/ 133689 h 1219057"/>
                  <a:gd name="connsiteX10" fmla="*/ 695185 w 1450349"/>
                  <a:gd name="connsiteY10" fmla="*/ 18547 h 1219057"/>
                  <a:gd name="connsiteX11" fmla="*/ 620830 w 1450349"/>
                  <a:gd name="connsiteY11" fmla="*/ 5914 h 1219057"/>
                  <a:gd name="connsiteX12" fmla="*/ 391267 w 1450349"/>
                  <a:gd name="connsiteY12" fmla="*/ 281317 h 1219057"/>
                  <a:gd name="connsiteX13" fmla="*/ 356977 w 1450349"/>
                  <a:gd name="connsiteY13" fmla="*/ 315607 h 1219057"/>
                  <a:gd name="connsiteX14" fmla="*/ 342178 w 1450349"/>
                  <a:gd name="connsiteY14" fmla="*/ 330405 h 1219057"/>
                  <a:gd name="connsiteX15" fmla="*/ 73633 w 1450349"/>
                  <a:gd name="connsiteY15" fmla="*/ 620968 h 1219057"/>
                  <a:gd name="connsiteX16" fmla="*/ 7580 w 1450349"/>
                  <a:gd name="connsiteY16" fmla="*/ 722755 h 1219057"/>
                  <a:gd name="connsiteX17" fmla="*/ 0 w 1450349"/>
                  <a:gd name="connsiteY17" fmla="*/ 739359 h 1219057"/>
                  <a:gd name="connsiteX18" fmla="*/ 12633 w 1450349"/>
                  <a:gd name="connsiteY18" fmla="*/ 735749 h 1219057"/>
                  <a:gd name="connsiteX19" fmla="*/ 12633 w 1450349"/>
                  <a:gd name="connsiteY19" fmla="*/ 735388 h 1219057"/>
                  <a:gd name="connsiteX20" fmla="*/ 398125 w 1450349"/>
                  <a:gd name="connsiteY20" fmla="*/ 289618 h 1219057"/>
                  <a:gd name="connsiteX21" fmla="*/ 529149 w 1450349"/>
                  <a:gd name="connsiteY21" fmla="*/ 118168 h 1219057"/>
                  <a:gd name="connsiteX22" fmla="*/ 604226 w 1450349"/>
                  <a:gd name="connsiteY22" fmla="*/ 39482 h 1219057"/>
                  <a:gd name="connsiteX23" fmla="*/ 710345 w 1450349"/>
                  <a:gd name="connsiteY23" fmla="*/ 47423 h 1219057"/>
                  <a:gd name="connsiteX24" fmla="*/ 801303 w 1450349"/>
                  <a:gd name="connsiteY24" fmla="*/ 172310 h 1219057"/>
                  <a:gd name="connsiteX25" fmla="*/ 912475 w 1450349"/>
                  <a:gd name="connsiteY25" fmla="*/ 363612 h 1219057"/>
                  <a:gd name="connsiteX26" fmla="*/ 960120 w 1450349"/>
                  <a:gd name="connsiteY26" fmla="*/ 458903 h 1219057"/>
                  <a:gd name="connsiteX27" fmla="*/ 1043860 w 1450349"/>
                  <a:gd name="connsiteY27" fmla="*/ 511601 h 1219057"/>
                  <a:gd name="connsiteX28" fmla="*/ 1070931 w 1450349"/>
                  <a:gd name="connsiteY28" fmla="*/ 514489 h 1219057"/>
                  <a:gd name="connsiteX29" fmla="*/ 1108831 w 1450349"/>
                  <a:gd name="connsiteY29" fmla="*/ 546974 h 1219057"/>
                  <a:gd name="connsiteX30" fmla="*/ 1129404 w 1450349"/>
                  <a:gd name="connsiteY30" fmla="*/ 613388 h 1219057"/>
                  <a:gd name="connsiteX31" fmla="*/ 1199789 w 1450349"/>
                  <a:gd name="connsiteY31" fmla="*/ 819128 h 1219057"/>
                  <a:gd name="connsiteX32" fmla="*/ 1307352 w 1450349"/>
                  <a:gd name="connsiteY32" fmla="*/ 1090560 h 1219057"/>
                  <a:gd name="connsiteX33" fmla="*/ 1357884 w 1450349"/>
                  <a:gd name="connsiteY33" fmla="*/ 1155170 h 1219057"/>
                  <a:gd name="connsiteX34" fmla="*/ 1450287 w 1450349"/>
                  <a:gd name="connsiteY34" fmla="*/ 1219058 h 1219057"/>
                  <a:gd name="connsiteX35" fmla="*/ 1429352 w 1450349"/>
                  <a:gd name="connsiteY35" fmla="*/ 1178993 h 1219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50349" h="1219057">
                    <a:moveTo>
                      <a:pt x="1429352" y="1178993"/>
                    </a:moveTo>
                    <a:cubicBezTo>
                      <a:pt x="1410943" y="1169247"/>
                      <a:pt x="1393979" y="1155892"/>
                      <a:pt x="1374849" y="1147590"/>
                    </a:cubicBezTo>
                    <a:cubicBezTo>
                      <a:pt x="1344890" y="1134596"/>
                      <a:pt x="1331535" y="1111495"/>
                      <a:pt x="1322872" y="1081898"/>
                    </a:cubicBezTo>
                    <a:cubicBezTo>
                      <a:pt x="1305186" y="1022702"/>
                      <a:pt x="1287139" y="963507"/>
                      <a:pt x="1261872" y="906838"/>
                    </a:cubicBezTo>
                    <a:cubicBezTo>
                      <a:pt x="1234801" y="846199"/>
                      <a:pt x="1197984" y="789530"/>
                      <a:pt x="1180298" y="724921"/>
                    </a:cubicBezTo>
                    <a:cubicBezTo>
                      <a:pt x="1165138" y="669696"/>
                      <a:pt x="1148174" y="614471"/>
                      <a:pt x="1131570" y="559607"/>
                    </a:cubicBezTo>
                    <a:cubicBezTo>
                      <a:pt x="1115327" y="505465"/>
                      <a:pt x="1114606" y="503299"/>
                      <a:pt x="1059381" y="500412"/>
                    </a:cubicBezTo>
                    <a:cubicBezTo>
                      <a:pt x="1016428" y="498246"/>
                      <a:pt x="990079" y="478033"/>
                      <a:pt x="968783" y="441216"/>
                    </a:cubicBezTo>
                    <a:cubicBezTo>
                      <a:pt x="937020" y="385991"/>
                      <a:pt x="920416" y="323186"/>
                      <a:pt x="882878" y="270849"/>
                    </a:cubicBezTo>
                    <a:cubicBezTo>
                      <a:pt x="851475" y="227174"/>
                      <a:pt x="823682" y="180973"/>
                      <a:pt x="797694" y="133689"/>
                    </a:cubicBezTo>
                    <a:cubicBezTo>
                      <a:pt x="772427" y="87849"/>
                      <a:pt x="741386" y="45979"/>
                      <a:pt x="695185" y="18547"/>
                    </a:cubicBezTo>
                    <a:cubicBezTo>
                      <a:pt x="672445" y="4831"/>
                      <a:pt x="648984" y="-7802"/>
                      <a:pt x="620830" y="5914"/>
                    </a:cubicBezTo>
                    <a:cubicBezTo>
                      <a:pt x="557664" y="36594"/>
                      <a:pt x="395237" y="277707"/>
                      <a:pt x="391267" y="281317"/>
                    </a:cubicBezTo>
                    <a:cubicBezTo>
                      <a:pt x="381883" y="290701"/>
                      <a:pt x="369971" y="302251"/>
                      <a:pt x="356977" y="315607"/>
                    </a:cubicBezTo>
                    <a:cubicBezTo>
                      <a:pt x="352285" y="320299"/>
                      <a:pt x="347232" y="325352"/>
                      <a:pt x="342178" y="330405"/>
                    </a:cubicBezTo>
                    <a:cubicBezTo>
                      <a:pt x="256273" y="417033"/>
                      <a:pt x="121640" y="557441"/>
                      <a:pt x="73633" y="620968"/>
                    </a:cubicBezTo>
                    <a:cubicBezTo>
                      <a:pt x="60639" y="638293"/>
                      <a:pt x="24545" y="690631"/>
                      <a:pt x="7580" y="722755"/>
                    </a:cubicBezTo>
                    <a:cubicBezTo>
                      <a:pt x="3971" y="729252"/>
                      <a:pt x="1444" y="735027"/>
                      <a:pt x="0" y="739359"/>
                    </a:cubicBezTo>
                    <a:cubicBezTo>
                      <a:pt x="8302" y="741524"/>
                      <a:pt x="10828" y="738637"/>
                      <a:pt x="12633" y="735749"/>
                    </a:cubicBezTo>
                    <a:cubicBezTo>
                      <a:pt x="12633" y="735749"/>
                      <a:pt x="12633" y="735749"/>
                      <a:pt x="12633" y="735388"/>
                    </a:cubicBezTo>
                    <a:cubicBezTo>
                      <a:pt x="78326" y="635406"/>
                      <a:pt x="311137" y="371553"/>
                      <a:pt x="398125" y="289618"/>
                    </a:cubicBezTo>
                    <a:cubicBezTo>
                      <a:pt x="402818" y="284926"/>
                      <a:pt x="519764" y="131884"/>
                      <a:pt x="529149" y="118168"/>
                    </a:cubicBezTo>
                    <a:cubicBezTo>
                      <a:pt x="549723" y="87488"/>
                      <a:pt x="574629" y="61139"/>
                      <a:pt x="604226" y="39482"/>
                    </a:cubicBezTo>
                    <a:cubicBezTo>
                      <a:pt x="647901" y="7718"/>
                      <a:pt x="669557" y="11328"/>
                      <a:pt x="710345" y="47423"/>
                    </a:cubicBezTo>
                    <a:cubicBezTo>
                      <a:pt x="750410" y="82434"/>
                      <a:pt x="776398" y="127192"/>
                      <a:pt x="801303" y="172310"/>
                    </a:cubicBezTo>
                    <a:cubicBezTo>
                      <a:pt x="837037" y="236920"/>
                      <a:pt x="884321" y="294672"/>
                      <a:pt x="912475" y="363612"/>
                    </a:cubicBezTo>
                    <a:cubicBezTo>
                      <a:pt x="925830" y="396459"/>
                      <a:pt x="942073" y="427861"/>
                      <a:pt x="960120" y="458903"/>
                    </a:cubicBezTo>
                    <a:cubicBezTo>
                      <a:pt x="979250" y="492471"/>
                      <a:pt x="1007043" y="508352"/>
                      <a:pt x="1043860" y="511601"/>
                    </a:cubicBezTo>
                    <a:cubicBezTo>
                      <a:pt x="1052884" y="512323"/>
                      <a:pt x="1061907" y="513767"/>
                      <a:pt x="1070931" y="514489"/>
                    </a:cubicBezTo>
                    <a:cubicBezTo>
                      <a:pt x="1091505" y="515932"/>
                      <a:pt x="1103416" y="526400"/>
                      <a:pt x="1108831" y="546974"/>
                    </a:cubicBezTo>
                    <a:cubicBezTo>
                      <a:pt x="1114606" y="569352"/>
                      <a:pt x="1121464" y="591731"/>
                      <a:pt x="1129404" y="613388"/>
                    </a:cubicBezTo>
                    <a:cubicBezTo>
                      <a:pt x="1154671" y="681607"/>
                      <a:pt x="1164055" y="754157"/>
                      <a:pt x="1199789" y="819128"/>
                    </a:cubicBezTo>
                    <a:cubicBezTo>
                      <a:pt x="1246712" y="904673"/>
                      <a:pt x="1282085" y="995631"/>
                      <a:pt x="1307352" y="1090560"/>
                    </a:cubicBezTo>
                    <a:cubicBezTo>
                      <a:pt x="1314931" y="1118714"/>
                      <a:pt x="1330452" y="1140371"/>
                      <a:pt x="1357884" y="1155170"/>
                    </a:cubicBezTo>
                    <a:cubicBezTo>
                      <a:pt x="1390370" y="1172856"/>
                      <a:pt x="1426825" y="1186573"/>
                      <a:pt x="1450287" y="1219058"/>
                    </a:cubicBezTo>
                    <a:cubicBezTo>
                      <a:pt x="1451008" y="1201371"/>
                      <a:pt x="1445594" y="1187655"/>
                      <a:pt x="1429352" y="1178993"/>
                    </a:cubicBezTo>
                    <a:close/>
                  </a:path>
                </a:pathLst>
              </a:custGeom>
              <a:solidFill>
                <a:srgbClr val="000000"/>
              </a:solidFill>
              <a:ln w="3607" cap="flat">
                <a:noFill/>
                <a:prstDash val="solid"/>
                <a:miter/>
              </a:ln>
            </p:spPr>
            <p:txBody>
              <a:bodyPr rtlCol="0" anchor="ctr"/>
              <a:lstStyle/>
              <a:p>
                <a:endParaRPr lang="en-US"/>
              </a:p>
            </p:txBody>
          </p:sp>
          <p:sp>
            <p:nvSpPr>
              <p:cNvPr id="35" name="Freeform 161">
                <a:extLst>
                  <a:ext uri="{FF2B5EF4-FFF2-40B4-BE49-F238E27FC236}">
                    <a16:creationId xmlns:a16="http://schemas.microsoft.com/office/drawing/2014/main" id="{DEB15051-B916-C422-0957-D67539AB2FB8}"/>
                  </a:ext>
                </a:extLst>
              </p:cNvPr>
              <p:cNvSpPr/>
              <p:nvPr/>
            </p:nvSpPr>
            <p:spPr>
              <a:xfrm>
                <a:off x="5273048" y="1175244"/>
                <a:ext cx="146535" cy="261325"/>
              </a:xfrm>
              <a:custGeom>
                <a:avLst/>
                <a:gdLst>
                  <a:gd name="connsiteX0" fmla="*/ 146536 w 146535"/>
                  <a:gd name="connsiteY0" fmla="*/ 0 h 261325"/>
                  <a:gd name="connsiteX1" fmla="*/ 1435 w 146535"/>
                  <a:gd name="connsiteY1" fmla="*/ 261326 h 261325"/>
                  <a:gd name="connsiteX2" fmla="*/ 146536 w 146535"/>
                  <a:gd name="connsiteY2" fmla="*/ 0 h 261325"/>
                </a:gdLst>
                <a:ahLst/>
                <a:cxnLst>
                  <a:cxn ang="0">
                    <a:pos x="connsiteX0" y="connsiteY0"/>
                  </a:cxn>
                  <a:cxn ang="0">
                    <a:pos x="connsiteX1" y="connsiteY1"/>
                  </a:cxn>
                  <a:cxn ang="0">
                    <a:pos x="connsiteX2" y="connsiteY2"/>
                  </a:cxn>
                </a:cxnLst>
                <a:rect l="l" t="t" r="r" b="b"/>
                <a:pathLst>
                  <a:path w="146535" h="261325">
                    <a:moveTo>
                      <a:pt x="146536" y="0"/>
                    </a:moveTo>
                    <a:cubicBezTo>
                      <a:pt x="70376" y="18047"/>
                      <a:pt x="-11920" y="170728"/>
                      <a:pt x="1435" y="261326"/>
                    </a:cubicBezTo>
                    <a:cubicBezTo>
                      <a:pt x="7932" y="153764"/>
                      <a:pt x="66045" y="73994"/>
                      <a:pt x="146536" y="0"/>
                    </a:cubicBezTo>
                    <a:close/>
                  </a:path>
                </a:pathLst>
              </a:custGeom>
              <a:solidFill>
                <a:srgbClr val="000000"/>
              </a:solidFill>
              <a:ln w="3607" cap="flat">
                <a:noFill/>
                <a:prstDash val="solid"/>
                <a:miter/>
              </a:ln>
            </p:spPr>
            <p:txBody>
              <a:bodyPr rtlCol="0" anchor="ctr"/>
              <a:lstStyle/>
              <a:p>
                <a:endParaRPr lang="en-US"/>
              </a:p>
            </p:txBody>
          </p:sp>
          <p:sp>
            <p:nvSpPr>
              <p:cNvPr id="36" name="Freeform 162">
                <a:extLst>
                  <a:ext uri="{FF2B5EF4-FFF2-40B4-BE49-F238E27FC236}">
                    <a16:creationId xmlns:a16="http://schemas.microsoft.com/office/drawing/2014/main" id="{2A7B09AF-B355-FEBF-1FB9-9FFB39330488}"/>
                  </a:ext>
                </a:extLst>
              </p:cNvPr>
              <p:cNvSpPr/>
              <p:nvPr/>
            </p:nvSpPr>
            <p:spPr>
              <a:xfrm>
                <a:off x="4655097" y="2116595"/>
                <a:ext cx="135355" cy="214402"/>
              </a:xfrm>
              <a:custGeom>
                <a:avLst/>
                <a:gdLst>
                  <a:gd name="connsiteX0" fmla="*/ 0 w 135355"/>
                  <a:gd name="connsiteY0" fmla="*/ 214403 h 214402"/>
                  <a:gd name="connsiteX1" fmla="*/ 135355 w 135355"/>
                  <a:gd name="connsiteY1" fmla="*/ 0 h 214402"/>
                  <a:gd name="connsiteX2" fmla="*/ 0 w 135355"/>
                  <a:gd name="connsiteY2" fmla="*/ 214403 h 214402"/>
                </a:gdLst>
                <a:ahLst/>
                <a:cxnLst>
                  <a:cxn ang="0">
                    <a:pos x="connsiteX0" y="connsiteY0"/>
                  </a:cxn>
                  <a:cxn ang="0">
                    <a:pos x="connsiteX1" y="connsiteY1"/>
                  </a:cxn>
                  <a:cxn ang="0">
                    <a:pos x="connsiteX2" y="connsiteY2"/>
                  </a:cxn>
                </a:cxnLst>
                <a:rect l="l" t="t" r="r" b="b"/>
                <a:pathLst>
                  <a:path w="135355" h="214402">
                    <a:moveTo>
                      <a:pt x="0" y="214403"/>
                    </a:moveTo>
                    <a:cubicBezTo>
                      <a:pt x="32485" y="134633"/>
                      <a:pt x="76521" y="63166"/>
                      <a:pt x="135355" y="0"/>
                    </a:cubicBezTo>
                    <a:cubicBezTo>
                      <a:pt x="96734" y="9745"/>
                      <a:pt x="14438" y="141130"/>
                      <a:pt x="0" y="214403"/>
                    </a:cubicBezTo>
                    <a:close/>
                  </a:path>
                </a:pathLst>
              </a:custGeom>
              <a:solidFill>
                <a:srgbClr val="000000"/>
              </a:solidFill>
              <a:ln w="3607" cap="flat">
                <a:noFill/>
                <a:prstDash val="solid"/>
                <a:miter/>
              </a:ln>
            </p:spPr>
            <p:txBody>
              <a:bodyPr rtlCol="0" anchor="ctr"/>
              <a:lstStyle/>
              <a:p>
                <a:endParaRPr lang="en-US"/>
              </a:p>
            </p:txBody>
          </p:sp>
          <p:sp>
            <p:nvSpPr>
              <p:cNvPr id="37" name="Freeform 163">
                <a:extLst>
                  <a:ext uri="{FF2B5EF4-FFF2-40B4-BE49-F238E27FC236}">
                    <a16:creationId xmlns:a16="http://schemas.microsoft.com/office/drawing/2014/main" id="{D64118B2-94B9-27DA-4913-67E228D91162}"/>
                  </a:ext>
                </a:extLst>
              </p:cNvPr>
              <p:cNvSpPr/>
              <p:nvPr/>
            </p:nvSpPr>
            <p:spPr>
              <a:xfrm>
                <a:off x="4903068" y="1793154"/>
                <a:ext cx="346509" cy="302144"/>
              </a:xfrm>
              <a:custGeom>
                <a:avLst/>
                <a:gdLst>
                  <a:gd name="connsiteX0" fmla="*/ 69663 w 346509"/>
                  <a:gd name="connsiteY0" fmla="*/ 297092 h 302144"/>
                  <a:gd name="connsiteX1" fmla="*/ 76160 w 346509"/>
                  <a:gd name="connsiteY1" fmla="*/ 297814 h 302144"/>
                  <a:gd name="connsiteX2" fmla="*/ 63527 w 346509"/>
                  <a:gd name="connsiteY2" fmla="*/ 288068 h 302144"/>
                  <a:gd name="connsiteX3" fmla="*/ 38621 w 346509"/>
                  <a:gd name="connsiteY3" fmla="*/ 259192 h 302144"/>
                  <a:gd name="connsiteX4" fmla="*/ 100344 w 346509"/>
                  <a:gd name="connsiteY4" fmla="*/ 28186 h 302144"/>
                  <a:gd name="connsiteX5" fmla="*/ 315829 w 346509"/>
                  <a:gd name="connsiteY5" fmla="*/ 95322 h 302144"/>
                  <a:gd name="connsiteX6" fmla="*/ 332793 w 346509"/>
                  <a:gd name="connsiteY6" fmla="*/ 166790 h 302144"/>
                  <a:gd name="connsiteX7" fmla="*/ 332432 w 346509"/>
                  <a:gd name="connsiteY7" fmla="*/ 174370 h 302144"/>
                  <a:gd name="connsiteX8" fmla="*/ 345066 w 346509"/>
                  <a:gd name="connsiteY8" fmla="*/ 170760 h 302144"/>
                  <a:gd name="connsiteX9" fmla="*/ 346509 w 346509"/>
                  <a:gd name="connsiteY9" fmla="*/ 170760 h 302144"/>
                  <a:gd name="connsiteX10" fmla="*/ 346149 w 346509"/>
                  <a:gd name="connsiteY10" fmla="*/ 158488 h 302144"/>
                  <a:gd name="connsiteX11" fmla="*/ 344705 w 346509"/>
                  <a:gd name="connsiteY11" fmla="*/ 142245 h 302144"/>
                  <a:gd name="connsiteX12" fmla="*/ 123805 w 346509"/>
                  <a:gd name="connsiteY12" fmla="*/ 5085 h 302144"/>
                  <a:gd name="connsiteX13" fmla="*/ 0 w 346509"/>
                  <a:gd name="connsiteY13" fmla="*/ 174731 h 302144"/>
                  <a:gd name="connsiteX14" fmla="*/ 45840 w 346509"/>
                  <a:gd name="connsiteY14" fmla="*/ 292760 h 302144"/>
                  <a:gd name="connsiteX15" fmla="*/ 55947 w 346509"/>
                  <a:gd name="connsiteY15" fmla="*/ 302145 h 302144"/>
                  <a:gd name="connsiteX16" fmla="*/ 69663 w 346509"/>
                  <a:gd name="connsiteY16" fmla="*/ 297092 h 302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6509" h="302144">
                    <a:moveTo>
                      <a:pt x="69663" y="297092"/>
                    </a:moveTo>
                    <a:cubicBezTo>
                      <a:pt x="71829" y="297092"/>
                      <a:pt x="73994" y="297453"/>
                      <a:pt x="76160" y="297814"/>
                    </a:cubicBezTo>
                    <a:cubicBezTo>
                      <a:pt x="71829" y="294926"/>
                      <a:pt x="67497" y="291317"/>
                      <a:pt x="63527" y="288068"/>
                    </a:cubicBezTo>
                    <a:cubicBezTo>
                      <a:pt x="54142" y="279766"/>
                      <a:pt x="45479" y="270382"/>
                      <a:pt x="38621" y="259192"/>
                    </a:cubicBezTo>
                    <a:cubicBezTo>
                      <a:pt x="-9024" y="185920"/>
                      <a:pt x="23101" y="62115"/>
                      <a:pt x="100344" y="28186"/>
                    </a:cubicBezTo>
                    <a:cubicBezTo>
                      <a:pt x="166758" y="-8270"/>
                      <a:pt x="272154" y="22411"/>
                      <a:pt x="315829" y="95322"/>
                    </a:cubicBezTo>
                    <a:cubicBezTo>
                      <a:pt x="328462" y="116257"/>
                      <a:pt x="333515" y="141523"/>
                      <a:pt x="332793" y="166790"/>
                    </a:cubicBezTo>
                    <a:cubicBezTo>
                      <a:pt x="332793" y="169316"/>
                      <a:pt x="332793" y="171843"/>
                      <a:pt x="332432" y="174370"/>
                    </a:cubicBezTo>
                    <a:cubicBezTo>
                      <a:pt x="335681" y="172204"/>
                      <a:pt x="340012" y="170760"/>
                      <a:pt x="345066" y="170760"/>
                    </a:cubicBezTo>
                    <a:cubicBezTo>
                      <a:pt x="345426" y="170760"/>
                      <a:pt x="346149" y="170760"/>
                      <a:pt x="346509" y="170760"/>
                    </a:cubicBezTo>
                    <a:cubicBezTo>
                      <a:pt x="346509" y="166790"/>
                      <a:pt x="346509" y="162458"/>
                      <a:pt x="346149" y="158488"/>
                    </a:cubicBezTo>
                    <a:cubicBezTo>
                      <a:pt x="345788" y="153074"/>
                      <a:pt x="345426" y="147660"/>
                      <a:pt x="344705" y="142245"/>
                    </a:cubicBezTo>
                    <a:cubicBezTo>
                      <a:pt x="328101" y="27464"/>
                      <a:pt x="220900" y="-15850"/>
                      <a:pt x="123805" y="5085"/>
                    </a:cubicBezTo>
                    <a:cubicBezTo>
                      <a:pt x="41509" y="22772"/>
                      <a:pt x="0" y="97488"/>
                      <a:pt x="0" y="174731"/>
                    </a:cubicBezTo>
                    <a:cubicBezTo>
                      <a:pt x="0" y="223459"/>
                      <a:pt x="16603" y="263885"/>
                      <a:pt x="45840" y="292760"/>
                    </a:cubicBezTo>
                    <a:cubicBezTo>
                      <a:pt x="49089" y="296009"/>
                      <a:pt x="52337" y="298896"/>
                      <a:pt x="55947" y="302145"/>
                    </a:cubicBezTo>
                    <a:cubicBezTo>
                      <a:pt x="59195" y="298896"/>
                      <a:pt x="63527" y="297092"/>
                      <a:pt x="69663" y="297092"/>
                    </a:cubicBezTo>
                    <a:close/>
                  </a:path>
                </a:pathLst>
              </a:custGeom>
              <a:solidFill>
                <a:srgbClr val="000000"/>
              </a:solidFill>
              <a:ln w="3607" cap="flat">
                <a:noFill/>
                <a:prstDash val="solid"/>
                <a:miter/>
              </a:ln>
            </p:spPr>
            <p:txBody>
              <a:bodyPr rtlCol="0" anchor="ctr"/>
              <a:lstStyle/>
              <a:p>
                <a:endParaRPr lang="en-US"/>
              </a:p>
            </p:txBody>
          </p:sp>
        </p:grpSp>
        <p:sp>
          <p:nvSpPr>
            <p:cNvPr id="14" name="Freeform 164">
              <a:extLst>
                <a:ext uri="{FF2B5EF4-FFF2-40B4-BE49-F238E27FC236}">
                  <a16:creationId xmlns:a16="http://schemas.microsoft.com/office/drawing/2014/main" id="{50396006-EB51-03E7-883B-71CC284D20F0}"/>
                </a:ext>
              </a:extLst>
            </p:cNvPr>
            <p:cNvSpPr/>
            <p:nvPr/>
          </p:nvSpPr>
          <p:spPr>
            <a:xfrm>
              <a:off x="5414530" y="1208451"/>
              <a:ext cx="350840" cy="360947"/>
            </a:xfrm>
            <a:custGeom>
              <a:avLst/>
              <a:gdLst>
                <a:gd name="connsiteX0" fmla="*/ 175421 w 350840"/>
                <a:gd name="connsiteY0" fmla="*/ 0 h 360947"/>
                <a:gd name="connsiteX1" fmla="*/ 175421 w 350840"/>
                <a:gd name="connsiteY1" fmla="*/ 360947 h 360947"/>
                <a:gd name="connsiteX2" fmla="*/ 175421 w 350840"/>
                <a:gd name="connsiteY2" fmla="*/ 0 h 360947"/>
              </a:gdLst>
              <a:ahLst/>
              <a:cxnLst>
                <a:cxn ang="0">
                  <a:pos x="connsiteX0" y="connsiteY0"/>
                </a:cxn>
                <a:cxn ang="0">
                  <a:pos x="connsiteX1" y="connsiteY1"/>
                </a:cxn>
                <a:cxn ang="0">
                  <a:pos x="connsiteX2" y="connsiteY2"/>
                </a:cxn>
              </a:cxnLst>
              <a:rect l="l" t="t" r="r" b="b"/>
              <a:pathLst>
                <a:path w="350840" h="360947">
                  <a:moveTo>
                    <a:pt x="175421" y="0"/>
                  </a:moveTo>
                  <a:cubicBezTo>
                    <a:pt x="-58474" y="0"/>
                    <a:pt x="-58474" y="360947"/>
                    <a:pt x="175421" y="360947"/>
                  </a:cubicBezTo>
                  <a:cubicBezTo>
                    <a:pt x="409314" y="360947"/>
                    <a:pt x="409314" y="0"/>
                    <a:pt x="175421" y="0"/>
                  </a:cubicBezTo>
                  <a:close/>
                </a:path>
              </a:pathLst>
            </a:custGeom>
            <a:solidFill>
              <a:srgbClr val="FFC000"/>
            </a:solidFill>
            <a:ln w="3607" cap="flat">
              <a:noFill/>
              <a:prstDash val="solid"/>
              <a:miter/>
            </a:ln>
          </p:spPr>
          <p:txBody>
            <a:bodyPr rtlCol="0" anchor="ctr"/>
            <a:lstStyle/>
            <a:p>
              <a:endParaRPr lang="en-US"/>
            </a:p>
          </p:txBody>
        </p:sp>
      </p:grpSp>
    </p:spTree>
    <p:extLst>
      <p:ext uri="{BB962C8B-B14F-4D97-AF65-F5344CB8AC3E}">
        <p14:creationId xmlns:p14="http://schemas.microsoft.com/office/powerpoint/2010/main" val="15379446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F7EE8288-9BB0-9F4B-E1F1-70B51FDF215D}"/>
              </a:ext>
            </a:extLst>
          </p:cNvPr>
          <p:cNvSpPr>
            <a:spLocks noGrp="1"/>
          </p:cNvSpPr>
          <p:nvPr>
            <p:ph type="body" sz="quarter" idx="18"/>
          </p:nvPr>
        </p:nvSpPr>
        <p:spPr>
          <a:xfrm>
            <a:off x="2769854" y="1249179"/>
            <a:ext cx="8869696" cy="3849918"/>
          </a:xfrm>
        </p:spPr>
        <p:txBody>
          <a:bodyPr/>
          <a:lstStyle/>
          <a:p>
            <a:pPr marL="342900" indent="-342900">
              <a:buFont typeface="+mj-lt"/>
              <a:buAutoNum type="arabicPeriod" startAt="3"/>
            </a:pPr>
            <a:r>
              <a:rPr lang="en-US" sz="2000" b="1" spc="0" dirty="0">
                <a:solidFill>
                  <a:srgbClr val="083F59"/>
                </a:solidFill>
                <a:latin typeface="+mn-lt"/>
              </a:rPr>
              <a:t>D&amp;I Crisis Response Team </a:t>
            </a:r>
            <a:r>
              <a:rPr lang="en-US" sz="2000" spc="0" dirty="0">
                <a:solidFill>
                  <a:srgbClr val="083F59"/>
                </a:solidFill>
                <a:latin typeface="+mn-lt"/>
              </a:rPr>
              <a:t>Form a crisis response team that includes diverse members from different levels and departments within the organization. This team should </a:t>
            </a:r>
            <a:r>
              <a:rPr lang="en-US" sz="2000" dirty="0"/>
              <a:t>be trained in both crisis management and D&amp;I principles. </a:t>
            </a:r>
          </a:p>
          <a:p>
            <a:pPr marL="342900" indent="-342900">
              <a:buFont typeface="+mj-lt"/>
              <a:buAutoNum type="arabicPeriod" startAt="3"/>
            </a:pPr>
            <a:r>
              <a:rPr lang="en-US" sz="2000" b="1" dirty="0"/>
              <a:t>Crisis Communication Plan</a:t>
            </a:r>
            <a:r>
              <a:rPr lang="en-US" sz="2000" dirty="0"/>
              <a:t> You need this plan to outline specific actions to be taken during a crisis. It includes ensuring that communication remains inclusive and sensitive to all, especially underrepresented groups. </a:t>
            </a:r>
          </a:p>
          <a:p>
            <a:pPr marL="342900" indent="-342900">
              <a:buFont typeface="+mj-lt"/>
              <a:buAutoNum type="arabicPeriod" startAt="3"/>
            </a:pPr>
            <a:r>
              <a:rPr lang="en-US" sz="2000" b="1" dirty="0"/>
              <a:t>Diversity-focused spokesperson</a:t>
            </a:r>
            <a:r>
              <a:rPr lang="en-US" sz="2000" dirty="0"/>
              <a:t> Identify and train a spokesperson who is trained and well-versed in D&amp;I principles and can effectively communicate the company’s stance and actions during a crisis. This person should ensure that messages are consistent, inclusive, and culturally sensitive. </a:t>
            </a:r>
          </a:p>
          <a:p>
            <a:pPr marL="342900" indent="-342900">
              <a:buFont typeface="+mj-lt"/>
              <a:buAutoNum type="arabicPeriod" startAt="3"/>
            </a:pPr>
            <a:r>
              <a:rPr lang="en-US" sz="2000" b="1" dirty="0"/>
              <a:t>Inclusive messaging</a:t>
            </a:r>
            <a:r>
              <a:rPr lang="en-US" sz="2000" dirty="0"/>
              <a:t> across all communications, whether internal or external, reflects the company's commitment to diversity and inclusion. This includes using language that is respectful and ensuring that the needs of diverse communities are considered in crisis responses. </a:t>
            </a:r>
          </a:p>
          <a:p>
            <a:pPr marL="0" indent="0"/>
            <a:endParaRPr lang="en-IE" sz="2000" dirty="0"/>
          </a:p>
        </p:txBody>
      </p:sp>
      <p:sp>
        <p:nvSpPr>
          <p:cNvPr id="9" name="Text Placeholder 4">
            <a:extLst>
              <a:ext uri="{FF2B5EF4-FFF2-40B4-BE49-F238E27FC236}">
                <a16:creationId xmlns:a16="http://schemas.microsoft.com/office/drawing/2014/main" id="{72592971-B19B-A28E-F162-62679ADE09FF}"/>
              </a:ext>
            </a:extLst>
          </p:cNvPr>
          <p:cNvSpPr>
            <a:spLocks noGrp="1"/>
          </p:cNvSpPr>
          <p:nvPr>
            <p:ph type="body" sz="quarter" idx="16"/>
          </p:nvPr>
        </p:nvSpPr>
        <p:spPr>
          <a:xfrm>
            <a:off x="2769854" y="445525"/>
            <a:ext cx="6859719" cy="803654"/>
          </a:xfrm>
        </p:spPr>
        <p:txBody>
          <a:bodyPr anchor="ctr"/>
          <a:lstStyle/>
          <a:p>
            <a:r>
              <a:rPr lang="en-US" sz="2800" b="0" dirty="0">
                <a:solidFill>
                  <a:srgbClr val="FF0000"/>
                </a:solidFill>
              </a:rPr>
              <a:t>Develop a D&amp;I Crisis Management Framework</a:t>
            </a:r>
            <a:endParaRPr lang="en-IE" sz="2800" b="0" dirty="0">
              <a:solidFill>
                <a:srgbClr val="FF0000"/>
              </a:solidFill>
            </a:endParaRPr>
          </a:p>
        </p:txBody>
      </p:sp>
      <p:pic>
        <p:nvPicPr>
          <p:cNvPr id="10" name="Graphic 9" descr="Chevron arrows with solid fill">
            <a:extLst>
              <a:ext uri="{FF2B5EF4-FFF2-40B4-BE49-F238E27FC236}">
                <a16:creationId xmlns:a16="http://schemas.microsoft.com/office/drawing/2014/main" id="{9D5A7B6F-EC90-4AD2-F0E5-0F367F25989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198169" y="587021"/>
            <a:ext cx="520661" cy="520661"/>
          </a:xfrm>
          <a:prstGeom prst="rect">
            <a:avLst/>
          </a:prstGeom>
        </p:spPr>
      </p:pic>
      <p:sp>
        <p:nvSpPr>
          <p:cNvPr id="11" name="Round Diagonal Corner Rectangle 9">
            <a:extLst>
              <a:ext uri="{FF2B5EF4-FFF2-40B4-BE49-F238E27FC236}">
                <a16:creationId xmlns:a16="http://schemas.microsoft.com/office/drawing/2014/main" id="{D670723C-EB91-2723-9A2F-87B94E9C1D18}"/>
              </a:ext>
            </a:extLst>
          </p:cNvPr>
          <p:cNvSpPr/>
          <p:nvPr/>
        </p:nvSpPr>
        <p:spPr>
          <a:xfrm rot="16200000">
            <a:off x="841541" y="1288"/>
            <a:ext cx="813162" cy="1675705"/>
          </a:xfrm>
          <a:prstGeom prst="round2DiagRect">
            <a:avLst/>
          </a:pr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8">
            <a:extLst>
              <a:ext uri="{FF2B5EF4-FFF2-40B4-BE49-F238E27FC236}">
                <a16:creationId xmlns:a16="http://schemas.microsoft.com/office/drawing/2014/main" id="{D2B223EA-4B13-10FD-A074-C445C197ABED}"/>
              </a:ext>
            </a:extLst>
          </p:cNvPr>
          <p:cNvSpPr txBox="1">
            <a:spLocks/>
          </p:cNvSpPr>
          <p:nvPr/>
        </p:nvSpPr>
        <p:spPr>
          <a:xfrm>
            <a:off x="-222588" y="281116"/>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1</a:t>
            </a:r>
          </a:p>
        </p:txBody>
      </p:sp>
      <p:grpSp>
        <p:nvGrpSpPr>
          <p:cNvPr id="13" name="Graphic 4">
            <a:extLst>
              <a:ext uri="{FF2B5EF4-FFF2-40B4-BE49-F238E27FC236}">
                <a16:creationId xmlns:a16="http://schemas.microsoft.com/office/drawing/2014/main" id="{5ED7600A-173A-BA65-0CEE-BEB678F9E4B2}"/>
              </a:ext>
            </a:extLst>
          </p:cNvPr>
          <p:cNvGrpSpPr/>
          <p:nvPr/>
        </p:nvGrpSpPr>
        <p:grpSpPr>
          <a:xfrm>
            <a:off x="705056" y="2146923"/>
            <a:ext cx="1954380" cy="2625101"/>
            <a:chOff x="1965177" y="3599898"/>
            <a:chExt cx="1674086" cy="2280816"/>
          </a:xfrm>
        </p:grpSpPr>
        <p:sp>
          <p:nvSpPr>
            <p:cNvPr id="14" name="Freeform 7">
              <a:extLst>
                <a:ext uri="{FF2B5EF4-FFF2-40B4-BE49-F238E27FC236}">
                  <a16:creationId xmlns:a16="http://schemas.microsoft.com/office/drawing/2014/main" id="{0CED3595-6A5E-15CD-040B-9ED8C462D404}"/>
                </a:ext>
              </a:extLst>
            </p:cNvPr>
            <p:cNvSpPr/>
            <p:nvPr/>
          </p:nvSpPr>
          <p:spPr>
            <a:xfrm>
              <a:off x="2038588" y="4456249"/>
              <a:ext cx="343984" cy="336410"/>
            </a:xfrm>
            <a:custGeom>
              <a:avLst/>
              <a:gdLst>
                <a:gd name="connsiteX0" fmla="*/ 1 w 343984"/>
                <a:gd name="connsiteY0" fmla="*/ 168930 h 336410"/>
                <a:gd name="connsiteX1" fmla="*/ 172173 w 343984"/>
                <a:gd name="connsiteY1" fmla="*/ 336410 h 336410"/>
                <a:gd name="connsiteX2" fmla="*/ 343984 w 343984"/>
                <a:gd name="connsiteY2" fmla="*/ 183729 h 336410"/>
                <a:gd name="connsiteX3" fmla="*/ 328463 w 343984"/>
                <a:gd name="connsiteY3" fmla="*/ 134640 h 336410"/>
                <a:gd name="connsiteX4" fmla="*/ 299949 w 343984"/>
                <a:gd name="connsiteY4" fmla="*/ 50540 h 336410"/>
                <a:gd name="connsiteX5" fmla="*/ 167842 w 343984"/>
                <a:gd name="connsiteY5" fmla="*/ 368 h 336410"/>
                <a:gd name="connsiteX6" fmla="*/ 1 w 343984"/>
                <a:gd name="connsiteY6" fmla="*/ 168930 h 33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84" h="336410">
                  <a:moveTo>
                    <a:pt x="1" y="168930"/>
                  </a:moveTo>
                  <a:cubicBezTo>
                    <a:pt x="362" y="268913"/>
                    <a:pt x="66777" y="336410"/>
                    <a:pt x="172173" y="336410"/>
                  </a:cubicBezTo>
                  <a:cubicBezTo>
                    <a:pt x="301392" y="336410"/>
                    <a:pt x="338570" y="268552"/>
                    <a:pt x="343984" y="183729"/>
                  </a:cubicBezTo>
                  <a:cubicBezTo>
                    <a:pt x="339292" y="167126"/>
                    <a:pt x="333878" y="150883"/>
                    <a:pt x="328463" y="134640"/>
                  </a:cubicBezTo>
                  <a:cubicBezTo>
                    <a:pt x="319079" y="106486"/>
                    <a:pt x="309694" y="78333"/>
                    <a:pt x="299949" y="50540"/>
                  </a:cubicBezTo>
                  <a:cubicBezTo>
                    <a:pt x="268185" y="18415"/>
                    <a:pt x="221623" y="-354"/>
                    <a:pt x="167842" y="368"/>
                  </a:cubicBezTo>
                  <a:cubicBezTo>
                    <a:pt x="77244" y="-6129"/>
                    <a:pt x="-360" y="74362"/>
                    <a:pt x="1" y="168930"/>
                  </a:cubicBezTo>
                  <a:close/>
                </a:path>
              </a:pathLst>
            </a:custGeom>
            <a:solidFill>
              <a:srgbClr val="FFFFFF"/>
            </a:solidFill>
            <a:ln w="3607" cap="flat">
              <a:noFill/>
              <a:prstDash val="solid"/>
              <a:miter/>
            </a:ln>
          </p:spPr>
          <p:txBody>
            <a:bodyPr rtlCol="0" anchor="ctr"/>
            <a:lstStyle/>
            <a:p>
              <a:endParaRPr lang="en-US"/>
            </a:p>
          </p:txBody>
        </p:sp>
        <p:sp>
          <p:nvSpPr>
            <p:cNvPr id="15" name="Freeform 8">
              <a:extLst>
                <a:ext uri="{FF2B5EF4-FFF2-40B4-BE49-F238E27FC236}">
                  <a16:creationId xmlns:a16="http://schemas.microsoft.com/office/drawing/2014/main" id="{8BF52C9A-0D03-1BE0-E3F3-A14C4F15E40C}"/>
                </a:ext>
              </a:extLst>
            </p:cNvPr>
            <p:cNvSpPr/>
            <p:nvPr/>
          </p:nvSpPr>
          <p:spPr>
            <a:xfrm>
              <a:off x="2149055" y="4032341"/>
              <a:ext cx="476836" cy="1547068"/>
            </a:xfrm>
            <a:custGeom>
              <a:avLst/>
              <a:gdLst>
                <a:gd name="connsiteX0" fmla="*/ 351186 w 476836"/>
                <a:gd name="connsiteY0" fmla="*/ 854886 h 1547068"/>
                <a:gd name="connsiteX1" fmla="*/ 362015 w 476836"/>
                <a:gd name="connsiteY1" fmla="*/ 821679 h 1547068"/>
                <a:gd name="connsiteX2" fmla="*/ 334944 w 476836"/>
                <a:gd name="connsiteY2" fmla="*/ 723862 h 1547068"/>
                <a:gd name="connsiteX3" fmla="*/ 150139 w 476836"/>
                <a:gd name="connsiteY3" fmla="*/ 192548 h 1547068"/>
                <a:gd name="connsiteX4" fmla="*/ 57014 w 476836"/>
                <a:gd name="connsiteY4" fmla="*/ 31926 h 1547068"/>
                <a:gd name="connsiteX5" fmla="*/ 37162 w 476836"/>
                <a:gd name="connsiteY5" fmla="*/ 9186 h 1547068"/>
                <a:gd name="connsiteX6" fmla="*/ 8647 w 476836"/>
                <a:gd name="connsiteY6" fmla="*/ 5216 h 1547068"/>
                <a:gd name="connsiteX7" fmla="*/ 3955 w 476836"/>
                <a:gd name="connsiteY7" fmla="*/ 31565 h 1547068"/>
                <a:gd name="connsiteX8" fmla="*/ 79393 w 476836"/>
                <a:gd name="connsiteY8" fmla="*/ 155370 h 1547068"/>
                <a:gd name="connsiteX9" fmla="*/ 236044 w 476836"/>
                <a:gd name="connsiteY9" fmla="*/ 554939 h 1547068"/>
                <a:gd name="connsiteX10" fmla="*/ 305707 w 476836"/>
                <a:gd name="connsiteY10" fmla="*/ 844780 h 1547068"/>
                <a:gd name="connsiteX11" fmla="*/ 378618 w 476836"/>
                <a:gd name="connsiteY11" fmla="*/ 1257703 h 1547068"/>
                <a:gd name="connsiteX12" fmla="*/ 406050 w 476836"/>
                <a:gd name="connsiteY12" fmla="*/ 1499538 h 1547068"/>
                <a:gd name="connsiteX13" fmla="*/ 410382 w 476836"/>
                <a:gd name="connsiteY13" fmla="*/ 1521195 h 1547068"/>
                <a:gd name="connsiteX14" fmla="*/ 438175 w 476836"/>
                <a:gd name="connsiteY14" fmla="*/ 1546461 h 1547068"/>
                <a:gd name="connsiteX15" fmla="*/ 476796 w 476836"/>
                <a:gd name="connsiteY15" fmla="*/ 1514337 h 1547068"/>
                <a:gd name="connsiteX16" fmla="*/ 461636 w 476836"/>
                <a:gd name="connsiteY16" fmla="*/ 1392337 h 1547068"/>
                <a:gd name="connsiteX17" fmla="*/ 400997 w 476836"/>
                <a:gd name="connsiteY17" fmla="*/ 993490 h 1547068"/>
                <a:gd name="connsiteX18" fmla="*/ 400997 w 476836"/>
                <a:gd name="connsiteY18" fmla="*/ 992046 h 1547068"/>
                <a:gd name="connsiteX19" fmla="*/ 351186 w 476836"/>
                <a:gd name="connsiteY19" fmla="*/ 854886 h 1547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6836" h="1547068">
                  <a:moveTo>
                    <a:pt x="351186" y="854886"/>
                  </a:moveTo>
                  <a:cubicBezTo>
                    <a:pt x="351908" y="841892"/>
                    <a:pt x="355879" y="830703"/>
                    <a:pt x="362015" y="821679"/>
                  </a:cubicBezTo>
                  <a:cubicBezTo>
                    <a:pt x="348660" y="767898"/>
                    <a:pt x="338914" y="741549"/>
                    <a:pt x="334944" y="723862"/>
                  </a:cubicBezTo>
                  <a:cubicBezTo>
                    <a:pt x="293074" y="539779"/>
                    <a:pt x="223772" y="365442"/>
                    <a:pt x="150139" y="192548"/>
                  </a:cubicBezTo>
                  <a:cubicBezTo>
                    <a:pt x="125594" y="135518"/>
                    <a:pt x="92026" y="83181"/>
                    <a:pt x="57014" y="31926"/>
                  </a:cubicBezTo>
                  <a:cubicBezTo>
                    <a:pt x="51239" y="23624"/>
                    <a:pt x="44381" y="16405"/>
                    <a:pt x="37162" y="9186"/>
                  </a:cubicBezTo>
                  <a:cubicBezTo>
                    <a:pt x="28860" y="885"/>
                    <a:pt x="19837" y="-4529"/>
                    <a:pt x="8647" y="5216"/>
                  </a:cubicBezTo>
                  <a:cubicBezTo>
                    <a:pt x="-2542" y="14601"/>
                    <a:pt x="-1459" y="22903"/>
                    <a:pt x="3955" y="31565"/>
                  </a:cubicBezTo>
                  <a:cubicBezTo>
                    <a:pt x="28860" y="71991"/>
                    <a:pt x="60263" y="111695"/>
                    <a:pt x="79393" y="155370"/>
                  </a:cubicBezTo>
                  <a:cubicBezTo>
                    <a:pt x="137145" y="286394"/>
                    <a:pt x="192009" y="418501"/>
                    <a:pt x="236044" y="554939"/>
                  </a:cubicBezTo>
                  <a:cubicBezTo>
                    <a:pt x="266725" y="649507"/>
                    <a:pt x="283689" y="747685"/>
                    <a:pt x="305707" y="844780"/>
                  </a:cubicBezTo>
                  <a:cubicBezTo>
                    <a:pt x="336749" y="981218"/>
                    <a:pt x="358045" y="1119461"/>
                    <a:pt x="378618" y="1257703"/>
                  </a:cubicBezTo>
                  <a:cubicBezTo>
                    <a:pt x="390530" y="1338195"/>
                    <a:pt x="393778" y="1419408"/>
                    <a:pt x="406050" y="1499538"/>
                  </a:cubicBezTo>
                  <a:cubicBezTo>
                    <a:pt x="407133" y="1506757"/>
                    <a:pt x="408938" y="1513976"/>
                    <a:pt x="410382" y="1521195"/>
                  </a:cubicBezTo>
                  <a:cubicBezTo>
                    <a:pt x="412909" y="1537077"/>
                    <a:pt x="418323" y="1550071"/>
                    <a:pt x="438175" y="1546461"/>
                  </a:cubicBezTo>
                  <a:cubicBezTo>
                    <a:pt x="456944" y="1543213"/>
                    <a:pt x="477879" y="1542130"/>
                    <a:pt x="476796" y="1514337"/>
                  </a:cubicBezTo>
                  <a:cubicBezTo>
                    <a:pt x="475352" y="1473189"/>
                    <a:pt x="467412" y="1432763"/>
                    <a:pt x="461636" y="1392337"/>
                  </a:cubicBezTo>
                  <a:cubicBezTo>
                    <a:pt x="447199" y="1290189"/>
                    <a:pt x="400997" y="999626"/>
                    <a:pt x="400997" y="993490"/>
                  </a:cubicBezTo>
                  <a:cubicBezTo>
                    <a:pt x="400997" y="993129"/>
                    <a:pt x="400997" y="992407"/>
                    <a:pt x="400997" y="992046"/>
                  </a:cubicBezTo>
                  <a:cubicBezTo>
                    <a:pt x="362376" y="954508"/>
                    <a:pt x="348660" y="907224"/>
                    <a:pt x="351186" y="854886"/>
                  </a:cubicBezTo>
                  <a:close/>
                </a:path>
              </a:pathLst>
            </a:custGeom>
            <a:solidFill>
              <a:srgbClr val="FFFFFF"/>
            </a:solidFill>
            <a:ln w="3607" cap="flat">
              <a:noFill/>
              <a:prstDash val="solid"/>
              <a:miter/>
            </a:ln>
          </p:spPr>
          <p:txBody>
            <a:bodyPr rtlCol="0" anchor="ctr"/>
            <a:lstStyle/>
            <a:p>
              <a:endParaRPr lang="en-US"/>
            </a:p>
          </p:txBody>
        </p:sp>
        <p:sp>
          <p:nvSpPr>
            <p:cNvPr id="16" name="Freeform 9">
              <a:extLst>
                <a:ext uri="{FF2B5EF4-FFF2-40B4-BE49-F238E27FC236}">
                  <a16:creationId xmlns:a16="http://schemas.microsoft.com/office/drawing/2014/main" id="{C3B38EC6-384D-1DDD-B4F7-17491E5BAB5E}"/>
                </a:ext>
              </a:extLst>
            </p:cNvPr>
            <p:cNvSpPr/>
            <p:nvPr/>
          </p:nvSpPr>
          <p:spPr>
            <a:xfrm>
              <a:off x="2223395" y="3639793"/>
              <a:ext cx="1371817" cy="1138066"/>
            </a:xfrm>
            <a:custGeom>
              <a:avLst/>
              <a:gdLst>
                <a:gd name="connsiteX0" fmla="*/ 156290 w 1371817"/>
                <a:gd name="connsiteY0" fmla="*/ 741025 h 1138066"/>
                <a:gd name="connsiteX1" fmla="*/ 281539 w 1371817"/>
                <a:gd name="connsiteY1" fmla="*/ 1128321 h 1138066"/>
                <a:gd name="connsiteX2" fmla="*/ 284066 w 1371817"/>
                <a:gd name="connsiteY2" fmla="*/ 1138067 h 1138066"/>
                <a:gd name="connsiteX3" fmla="*/ 356616 w 1371817"/>
                <a:gd name="connsiteY3" fmla="*/ 1061907 h 1138066"/>
                <a:gd name="connsiteX4" fmla="*/ 675333 w 1371817"/>
                <a:gd name="connsiteY4" fmla="*/ 943155 h 1138066"/>
                <a:gd name="connsiteX5" fmla="*/ 1018233 w 1371817"/>
                <a:gd name="connsiteY5" fmla="*/ 905617 h 1138066"/>
                <a:gd name="connsiteX6" fmla="*/ 1337671 w 1371817"/>
                <a:gd name="connsiteY6" fmla="*/ 806717 h 1138066"/>
                <a:gd name="connsiteX7" fmla="*/ 1364742 w 1371817"/>
                <a:gd name="connsiteY7" fmla="*/ 788670 h 1138066"/>
                <a:gd name="connsiteX8" fmla="*/ 1358245 w 1371817"/>
                <a:gd name="connsiteY8" fmla="*/ 773510 h 1138066"/>
                <a:gd name="connsiteX9" fmla="*/ 1207730 w 1371817"/>
                <a:gd name="connsiteY9" fmla="*/ 653315 h 1138066"/>
                <a:gd name="connsiteX10" fmla="*/ 1099085 w 1371817"/>
                <a:gd name="connsiteY10" fmla="*/ 523735 h 1138066"/>
                <a:gd name="connsiteX11" fmla="*/ 1047830 w 1371817"/>
                <a:gd name="connsiteY11" fmla="*/ 483669 h 1138066"/>
                <a:gd name="connsiteX12" fmla="*/ 1038446 w 1371817"/>
                <a:gd name="connsiteY12" fmla="*/ 464900 h 1138066"/>
                <a:gd name="connsiteX13" fmla="*/ 1070209 w 1371817"/>
                <a:gd name="connsiteY13" fmla="*/ 236060 h 1138066"/>
                <a:gd name="connsiteX14" fmla="*/ 1100889 w 1371817"/>
                <a:gd name="connsiteY14" fmla="*/ 22740 h 1138066"/>
                <a:gd name="connsiteX15" fmla="*/ 1106665 w 1371817"/>
                <a:gd name="connsiteY15" fmla="*/ 0 h 1138066"/>
                <a:gd name="connsiteX16" fmla="*/ 979611 w 1371817"/>
                <a:gd name="connsiteY16" fmla="*/ 74355 h 1138066"/>
                <a:gd name="connsiteX17" fmla="*/ 639238 w 1371817"/>
                <a:gd name="connsiteY17" fmla="*/ 170367 h 1138066"/>
                <a:gd name="connsiteX18" fmla="*/ 289119 w 1371817"/>
                <a:gd name="connsiteY18" fmla="*/ 232450 h 1138066"/>
                <a:gd name="connsiteX19" fmla="*/ 0 w 1371817"/>
                <a:gd name="connsiteY19" fmla="*/ 419782 h 1138066"/>
                <a:gd name="connsiteX20" fmla="*/ 51254 w 1371817"/>
                <a:gd name="connsiteY20" fmla="*/ 501356 h 1138066"/>
                <a:gd name="connsiteX21" fmla="*/ 156290 w 1371817"/>
                <a:gd name="connsiteY21" fmla="*/ 741025 h 1138066"/>
                <a:gd name="connsiteX22" fmla="*/ 875297 w 1371817"/>
                <a:gd name="connsiteY22" fmla="*/ 608918 h 1138066"/>
                <a:gd name="connsiteX23" fmla="*/ 927635 w 1371817"/>
                <a:gd name="connsiteY23" fmla="*/ 611806 h 1138066"/>
                <a:gd name="connsiteX24" fmla="*/ 875297 w 1371817"/>
                <a:gd name="connsiteY24" fmla="*/ 608918 h 1138066"/>
                <a:gd name="connsiteX25" fmla="*/ 869522 w 1371817"/>
                <a:gd name="connsiteY25" fmla="*/ 408231 h 1138066"/>
                <a:gd name="connsiteX26" fmla="*/ 914641 w 1371817"/>
                <a:gd name="connsiteY26" fmla="*/ 387296 h 1138066"/>
                <a:gd name="connsiteX27" fmla="*/ 869522 w 1371817"/>
                <a:gd name="connsiteY27" fmla="*/ 408231 h 1138066"/>
                <a:gd name="connsiteX28" fmla="*/ 885404 w 1371817"/>
                <a:gd name="connsiteY28" fmla="*/ 193468 h 1138066"/>
                <a:gd name="connsiteX29" fmla="*/ 841368 w 1371817"/>
                <a:gd name="connsiteY29" fmla="*/ 236421 h 1138066"/>
                <a:gd name="connsiteX30" fmla="*/ 885404 w 1371817"/>
                <a:gd name="connsiteY30" fmla="*/ 193468 h 1138066"/>
                <a:gd name="connsiteX31" fmla="*/ 432415 w 1371817"/>
                <a:gd name="connsiteY31" fmla="*/ 269628 h 1138066"/>
                <a:gd name="connsiteX32" fmla="*/ 803108 w 1371817"/>
                <a:gd name="connsiteY32" fmla="*/ 376107 h 1138066"/>
                <a:gd name="connsiteX33" fmla="*/ 819712 w 1371817"/>
                <a:gd name="connsiteY33" fmla="*/ 486196 h 1138066"/>
                <a:gd name="connsiteX34" fmla="*/ 773510 w 1371817"/>
                <a:gd name="connsiteY34" fmla="*/ 731279 h 1138066"/>
                <a:gd name="connsiteX35" fmla="*/ 769179 w 1371817"/>
                <a:gd name="connsiteY35" fmla="*/ 763404 h 1138066"/>
                <a:gd name="connsiteX36" fmla="*/ 761960 w 1371817"/>
                <a:gd name="connsiteY36" fmla="*/ 834149 h 1138066"/>
                <a:gd name="connsiteX37" fmla="*/ 630936 w 1371817"/>
                <a:gd name="connsiteY37" fmla="*/ 897315 h 1138066"/>
                <a:gd name="connsiteX38" fmla="*/ 580403 w 1371817"/>
                <a:gd name="connsiteY38" fmla="*/ 854001 h 1138066"/>
                <a:gd name="connsiteX39" fmla="*/ 452267 w 1371817"/>
                <a:gd name="connsiteY39" fmla="*/ 724421 h 1138066"/>
                <a:gd name="connsiteX40" fmla="*/ 333876 w 1371817"/>
                <a:gd name="connsiteY40" fmla="*/ 569214 h 1138066"/>
                <a:gd name="connsiteX41" fmla="*/ 432415 w 1371817"/>
                <a:gd name="connsiteY41" fmla="*/ 269628 h 1138066"/>
                <a:gd name="connsiteX42" fmla="*/ 384409 w 1371817"/>
                <a:gd name="connsiteY42" fmla="*/ 742469 h 1138066"/>
                <a:gd name="connsiteX43" fmla="*/ 308971 w 1371817"/>
                <a:gd name="connsiteY43" fmla="*/ 787948 h 1138066"/>
                <a:gd name="connsiteX44" fmla="*/ 384409 w 1371817"/>
                <a:gd name="connsiteY44" fmla="*/ 742469 h 1138066"/>
                <a:gd name="connsiteX45" fmla="*/ 215846 w 1371817"/>
                <a:gd name="connsiteY45" fmla="*/ 617581 h 1138066"/>
                <a:gd name="connsiteX46" fmla="*/ 276847 w 1371817"/>
                <a:gd name="connsiteY46" fmla="*/ 616859 h 1138066"/>
                <a:gd name="connsiteX47" fmla="*/ 215846 w 1371817"/>
                <a:gd name="connsiteY47" fmla="*/ 617581 h 1138066"/>
                <a:gd name="connsiteX48" fmla="*/ 260243 w 1371817"/>
                <a:gd name="connsiteY48" fmla="*/ 385492 h 1138066"/>
                <a:gd name="connsiteX49" fmla="*/ 199243 w 1371817"/>
                <a:gd name="connsiteY49" fmla="*/ 386214 h 1138066"/>
                <a:gd name="connsiteX50" fmla="*/ 260243 w 1371817"/>
                <a:gd name="connsiteY50" fmla="*/ 385492 h 1138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371817" h="1138066">
                  <a:moveTo>
                    <a:pt x="156290" y="741025"/>
                  </a:moveTo>
                  <a:cubicBezTo>
                    <a:pt x="206462" y="867718"/>
                    <a:pt x="251941" y="995132"/>
                    <a:pt x="281539" y="1128321"/>
                  </a:cubicBezTo>
                  <a:cubicBezTo>
                    <a:pt x="281900" y="1130126"/>
                    <a:pt x="282983" y="1133736"/>
                    <a:pt x="284066" y="1138067"/>
                  </a:cubicBezTo>
                  <a:cubicBezTo>
                    <a:pt x="302835" y="1114244"/>
                    <a:pt x="338930" y="1075262"/>
                    <a:pt x="356616" y="1061907"/>
                  </a:cubicBezTo>
                  <a:cubicBezTo>
                    <a:pt x="450823" y="989357"/>
                    <a:pt x="560190" y="960842"/>
                    <a:pt x="675333" y="943155"/>
                  </a:cubicBezTo>
                  <a:cubicBezTo>
                    <a:pt x="789031" y="925469"/>
                    <a:pt x="903812" y="918611"/>
                    <a:pt x="1018233" y="905617"/>
                  </a:cubicBezTo>
                  <a:cubicBezTo>
                    <a:pt x="1130848" y="892984"/>
                    <a:pt x="1238049" y="862664"/>
                    <a:pt x="1337671" y="806717"/>
                  </a:cubicBezTo>
                  <a:cubicBezTo>
                    <a:pt x="1344890" y="802747"/>
                    <a:pt x="1357884" y="793001"/>
                    <a:pt x="1364742" y="788670"/>
                  </a:cubicBezTo>
                  <a:cubicBezTo>
                    <a:pt x="1376292" y="781451"/>
                    <a:pt x="1373405" y="780007"/>
                    <a:pt x="1358245" y="773510"/>
                  </a:cubicBezTo>
                  <a:cubicBezTo>
                    <a:pt x="1296884" y="747522"/>
                    <a:pt x="1254292" y="698072"/>
                    <a:pt x="1207730" y="653315"/>
                  </a:cubicBezTo>
                  <a:cubicBezTo>
                    <a:pt x="1166582" y="613611"/>
                    <a:pt x="1140594" y="562717"/>
                    <a:pt x="1099085" y="523735"/>
                  </a:cubicBezTo>
                  <a:cubicBezTo>
                    <a:pt x="1083203" y="508575"/>
                    <a:pt x="1068404" y="492332"/>
                    <a:pt x="1047830" y="483669"/>
                  </a:cubicBezTo>
                  <a:cubicBezTo>
                    <a:pt x="1038807" y="480060"/>
                    <a:pt x="1033753" y="474646"/>
                    <a:pt x="1038446" y="464900"/>
                  </a:cubicBezTo>
                  <a:cubicBezTo>
                    <a:pt x="1073818" y="391989"/>
                    <a:pt x="1065156" y="312941"/>
                    <a:pt x="1070209" y="236060"/>
                  </a:cubicBezTo>
                  <a:cubicBezTo>
                    <a:pt x="1074901" y="163870"/>
                    <a:pt x="1081037" y="92402"/>
                    <a:pt x="1100889" y="22740"/>
                  </a:cubicBezTo>
                  <a:cubicBezTo>
                    <a:pt x="1102694" y="16243"/>
                    <a:pt x="1105582" y="7580"/>
                    <a:pt x="1106665" y="0"/>
                  </a:cubicBezTo>
                  <a:cubicBezTo>
                    <a:pt x="1066239" y="26349"/>
                    <a:pt x="1022203" y="54142"/>
                    <a:pt x="979611" y="74355"/>
                  </a:cubicBezTo>
                  <a:cubicBezTo>
                    <a:pt x="871327" y="125249"/>
                    <a:pt x="756185" y="151959"/>
                    <a:pt x="639238" y="170367"/>
                  </a:cubicBezTo>
                  <a:cubicBezTo>
                    <a:pt x="522291" y="188775"/>
                    <a:pt x="404622" y="205018"/>
                    <a:pt x="289119" y="232450"/>
                  </a:cubicBezTo>
                  <a:cubicBezTo>
                    <a:pt x="194190" y="254829"/>
                    <a:pt x="90959" y="306083"/>
                    <a:pt x="0" y="419782"/>
                  </a:cubicBezTo>
                  <a:cubicBezTo>
                    <a:pt x="18769" y="445770"/>
                    <a:pt x="35012" y="473563"/>
                    <a:pt x="51254" y="501356"/>
                  </a:cubicBezTo>
                  <a:cubicBezTo>
                    <a:pt x="94929" y="576794"/>
                    <a:pt x="123805" y="659451"/>
                    <a:pt x="156290" y="741025"/>
                  </a:cubicBezTo>
                  <a:close/>
                  <a:moveTo>
                    <a:pt x="875297" y="608918"/>
                  </a:moveTo>
                  <a:cubicBezTo>
                    <a:pt x="896954" y="602421"/>
                    <a:pt x="912114" y="607474"/>
                    <a:pt x="927635" y="611806"/>
                  </a:cubicBezTo>
                  <a:cubicBezTo>
                    <a:pt x="912114" y="618303"/>
                    <a:pt x="896593" y="625522"/>
                    <a:pt x="875297" y="608918"/>
                  </a:cubicBezTo>
                  <a:close/>
                  <a:moveTo>
                    <a:pt x="869522" y="408231"/>
                  </a:moveTo>
                  <a:cubicBezTo>
                    <a:pt x="883599" y="391628"/>
                    <a:pt x="898398" y="387658"/>
                    <a:pt x="914641" y="387296"/>
                  </a:cubicBezTo>
                  <a:cubicBezTo>
                    <a:pt x="903451" y="399929"/>
                    <a:pt x="890818" y="408592"/>
                    <a:pt x="869522" y="408231"/>
                  </a:cubicBezTo>
                  <a:close/>
                  <a:moveTo>
                    <a:pt x="885404" y="193468"/>
                  </a:moveTo>
                  <a:cubicBezTo>
                    <a:pt x="876741" y="211515"/>
                    <a:pt x="863747" y="225231"/>
                    <a:pt x="841368" y="236421"/>
                  </a:cubicBezTo>
                  <a:cubicBezTo>
                    <a:pt x="850031" y="210793"/>
                    <a:pt x="868439" y="202852"/>
                    <a:pt x="885404" y="193468"/>
                  </a:cubicBezTo>
                  <a:close/>
                  <a:moveTo>
                    <a:pt x="432415" y="269628"/>
                  </a:moveTo>
                  <a:cubicBezTo>
                    <a:pt x="556220" y="195633"/>
                    <a:pt x="745356" y="236421"/>
                    <a:pt x="803108" y="376107"/>
                  </a:cubicBezTo>
                  <a:cubicBezTo>
                    <a:pt x="817546" y="411480"/>
                    <a:pt x="820794" y="448657"/>
                    <a:pt x="819712" y="486196"/>
                  </a:cubicBezTo>
                  <a:cubicBezTo>
                    <a:pt x="816824" y="570297"/>
                    <a:pt x="809244" y="653315"/>
                    <a:pt x="773510" y="731279"/>
                  </a:cubicBezTo>
                  <a:cubicBezTo>
                    <a:pt x="768818" y="741747"/>
                    <a:pt x="768457" y="752575"/>
                    <a:pt x="769179" y="763404"/>
                  </a:cubicBezTo>
                  <a:cubicBezTo>
                    <a:pt x="770623" y="787226"/>
                    <a:pt x="767735" y="811049"/>
                    <a:pt x="761960" y="834149"/>
                  </a:cubicBezTo>
                  <a:cubicBezTo>
                    <a:pt x="748605" y="891179"/>
                    <a:pt x="684717" y="920777"/>
                    <a:pt x="630936" y="897315"/>
                  </a:cubicBezTo>
                  <a:cubicBezTo>
                    <a:pt x="608918" y="887570"/>
                    <a:pt x="593397" y="873854"/>
                    <a:pt x="580403" y="854001"/>
                  </a:cubicBezTo>
                  <a:cubicBezTo>
                    <a:pt x="546835" y="802386"/>
                    <a:pt x="495942" y="766652"/>
                    <a:pt x="452267" y="724421"/>
                  </a:cubicBezTo>
                  <a:cubicBezTo>
                    <a:pt x="404622" y="678581"/>
                    <a:pt x="356255" y="631297"/>
                    <a:pt x="333876" y="569214"/>
                  </a:cubicBezTo>
                  <a:cubicBezTo>
                    <a:pt x="287675" y="441438"/>
                    <a:pt x="312941" y="341456"/>
                    <a:pt x="432415" y="269628"/>
                  </a:cubicBezTo>
                  <a:close/>
                  <a:moveTo>
                    <a:pt x="384409" y="742469"/>
                  </a:moveTo>
                  <a:cubicBezTo>
                    <a:pt x="361308" y="759794"/>
                    <a:pt x="351563" y="772067"/>
                    <a:pt x="308971" y="787948"/>
                  </a:cubicBezTo>
                  <a:cubicBezTo>
                    <a:pt x="333515" y="767374"/>
                    <a:pt x="345427" y="746800"/>
                    <a:pt x="384409" y="742469"/>
                  </a:cubicBezTo>
                  <a:close/>
                  <a:moveTo>
                    <a:pt x="215846" y="617581"/>
                  </a:moveTo>
                  <a:cubicBezTo>
                    <a:pt x="239308" y="609279"/>
                    <a:pt x="255190" y="607835"/>
                    <a:pt x="276847" y="616859"/>
                  </a:cubicBezTo>
                  <a:cubicBezTo>
                    <a:pt x="255912" y="623356"/>
                    <a:pt x="239669" y="621912"/>
                    <a:pt x="215846" y="617581"/>
                  </a:cubicBezTo>
                  <a:close/>
                  <a:moveTo>
                    <a:pt x="260243" y="385492"/>
                  </a:moveTo>
                  <a:cubicBezTo>
                    <a:pt x="238947" y="391628"/>
                    <a:pt x="222704" y="390184"/>
                    <a:pt x="199243" y="386214"/>
                  </a:cubicBezTo>
                  <a:cubicBezTo>
                    <a:pt x="222704" y="377551"/>
                    <a:pt x="238586" y="376107"/>
                    <a:pt x="260243" y="385492"/>
                  </a:cubicBezTo>
                  <a:close/>
                </a:path>
              </a:pathLst>
            </a:custGeom>
            <a:solidFill>
              <a:srgbClr val="DF4625"/>
            </a:solidFill>
            <a:ln w="3607" cap="flat">
              <a:noFill/>
              <a:prstDash val="solid"/>
              <a:miter/>
            </a:ln>
          </p:spPr>
          <p:txBody>
            <a:bodyPr rtlCol="0" anchor="ctr"/>
            <a:lstStyle/>
            <a:p>
              <a:endParaRPr lang="en-US"/>
            </a:p>
          </p:txBody>
        </p:sp>
        <p:sp>
          <p:nvSpPr>
            <p:cNvPr id="18" name="Freeform 10">
              <a:extLst>
                <a:ext uri="{FF2B5EF4-FFF2-40B4-BE49-F238E27FC236}">
                  <a16:creationId xmlns:a16="http://schemas.microsoft.com/office/drawing/2014/main" id="{9FE6C354-7E77-99CD-763D-CE5655DA124F}"/>
                </a:ext>
              </a:extLst>
            </p:cNvPr>
            <p:cNvSpPr/>
            <p:nvPr/>
          </p:nvSpPr>
          <p:spPr>
            <a:xfrm>
              <a:off x="2038891" y="4772445"/>
              <a:ext cx="541310" cy="1087057"/>
            </a:xfrm>
            <a:custGeom>
              <a:avLst/>
              <a:gdLst>
                <a:gd name="connsiteX0" fmla="*/ 141551 w 541310"/>
                <a:gd name="connsiteY0" fmla="*/ 40426 h 1087057"/>
                <a:gd name="connsiteX1" fmla="*/ 67195 w 541310"/>
                <a:gd name="connsiteY1" fmla="*/ 97456 h 1087057"/>
                <a:gd name="connsiteX2" fmla="*/ 10166 w 541310"/>
                <a:gd name="connsiteY2" fmla="*/ 245083 h 1087057"/>
                <a:gd name="connsiteX3" fmla="*/ 5473 w 541310"/>
                <a:gd name="connsiteY3" fmla="*/ 366723 h 1087057"/>
                <a:gd name="connsiteX4" fmla="*/ 44095 w 541310"/>
                <a:gd name="connsiteY4" fmla="*/ 408954 h 1087057"/>
                <a:gd name="connsiteX5" fmla="*/ 343681 w 541310"/>
                <a:gd name="connsiteY5" fmla="*/ 462013 h 1087057"/>
                <a:gd name="connsiteX6" fmla="*/ 387717 w 541310"/>
                <a:gd name="connsiteY6" fmla="*/ 420504 h 1087057"/>
                <a:gd name="connsiteX7" fmla="*/ 336101 w 541310"/>
                <a:gd name="connsiteY7" fmla="*/ 342178 h 1087057"/>
                <a:gd name="connsiteX8" fmla="*/ 183781 w 541310"/>
                <a:gd name="connsiteY8" fmla="*/ 312219 h 1087057"/>
                <a:gd name="connsiteX9" fmla="*/ 160320 w 541310"/>
                <a:gd name="connsiteY9" fmla="*/ 280456 h 1087057"/>
                <a:gd name="connsiteX10" fmla="*/ 185225 w 541310"/>
                <a:gd name="connsiteY10" fmla="*/ 177226 h 1087057"/>
                <a:gd name="connsiteX11" fmla="*/ 176923 w 541310"/>
                <a:gd name="connsiteY11" fmla="*/ 261687 h 1087057"/>
                <a:gd name="connsiteX12" fmla="*/ 203273 w 541310"/>
                <a:gd name="connsiteY12" fmla="*/ 302113 h 1087057"/>
                <a:gd name="connsiteX13" fmla="*/ 320580 w 541310"/>
                <a:gd name="connsiteY13" fmla="*/ 326297 h 1087057"/>
                <a:gd name="connsiteX14" fmla="*/ 350539 w 541310"/>
                <a:gd name="connsiteY14" fmla="*/ 330267 h 1087057"/>
                <a:gd name="connsiteX15" fmla="*/ 404681 w 541310"/>
                <a:gd name="connsiteY15" fmla="*/ 385492 h 1087057"/>
                <a:gd name="connsiteX16" fmla="*/ 353427 w 541310"/>
                <a:gd name="connsiteY16" fmla="*/ 472119 h 1087057"/>
                <a:gd name="connsiteX17" fmla="*/ 121338 w 541310"/>
                <a:gd name="connsiteY17" fmla="*/ 465983 h 1087057"/>
                <a:gd name="connsiteX18" fmla="*/ 120977 w 541310"/>
                <a:gd name="connsiteY18" fmla="*/ 474285 h 1087057"/>
                <a:gd name="connsiteX19" fmla="*/ 120255 w 541310"/>
                <a:gd name="connsiteY19" fmla="*/ 698072 h 1087057"/>
                <a:gd name="connsiteX20" fmla="*/ 122420 w 541310"/>
                <a:gd name="connsiteY20" fmla="*/ 1002712 h 1087057"/>
                <a:gd name="connsiteX21" fmla="*/ 189557 w 541310"/>
                <a:gd name="connsiteY21" fmla="*/ 1086813 h 1087057"/>
                <a:gd name="connsiteX22" fmla="*/ 259219 w 541310"/>
                <a:gd name="connsiteY22" fmla="*/ 1008487 h 1087057"/>
                <a:gd name="connsiteX23" fmla="*/ 267521 w 541310"/>
                <a:gd name="connsiteY23" fmla="*/ 816824 h 1087057"/>
                <a:gd name="connsiteX24" fmla="*/ 280154 w 541310"/>
                <a:gd name="connsiteY24" fmla="*/ 639599 h 1087057"/>
                <a:gd name="connsiteX25" fmla="*/ 292788 w 541310"/>
                <a:gd name="connsiteY25" fmla="*/ 606753 h 1087057"/>
                <a:gd name="connsiteX26" fmla="*/ 338628 w 541310"/>
                <a:gd name="connsiteY26" fmla="*/ 602060 h 1087057"/>
                <a:gd name="connsiteX27" fmla="*/ 369669 w 541310"/>
                <a:gd name="connsiteY27" fmla="*/ 656203 h 1087057"/>
                <a:gd name="connsiteX28" fmla="*/ 405403 w 541310"/>
                <a:gd name="connsiteY28" fmla="*/ 930162 h 1087057"/>
                <a:gd name="connsiteX29" fmla="*/ 421646 w 541310"/>
                <a:gd name="connsiteY29" fmla="*/ 1029783 h 1087057"/>
                <a:gd name="connsiteX30" fmla="*/ 468208 w 541310"/>
                <a:gd name="connsiteY30" fmla="*/ 1070570 h 1087057"/>
                <a:gd name="connsiteX31" fmla="*/ 531735 w 541310"/>
                <a:gd name="connsiteY31" fmla="*/ 1039168 h 1087057"/>
                <a:gd name="connsiteX32" fmla="*/ 537871 w 541310"/>
                <a:gd name="connsiteY32" fmla="*/ 918250 h 1087057"/>
                <a:gd name="connsiteX33" fmla="*/ 532096 w 541310"/>
                <a:gd name="connsiteY33" fmla="*/ 821155 h 1087057"/>
                <a:gd name="connsiteX34" fmla="*/ 504303 w 541310"/>
                <a:gd name="connsiteY34" fmla="*/ 787948 h 1087057"/>
                <a:gd name="connsiteX35" fmla="*/ 489504 w 541310"/>
                <a:gd name="connsiteY35" fmla="*/ 673167 h 1087057"/>
                <a:gd name="connsiteX36" fmla="*/ 431752 w 541310"/>
                <a:gd name="connsiteY36" fmla="*/ 259882 h 1087057"/>
                <a:gd name="connsiteX37" fmla="*/ 378693 w 541310"/>
                <a:gd name="connsiteY37" fmla="*/ 1805 h 1087057"/>
                <a:gd name="connsiteX38" fmla="*/ 374001 w 541310"/>
                <a:gd name="connsiteY38" fmla="*/ 2166 h 1087057"/>
                <a:gd name="connsiteX39" fmla="*/ 357758 w 541310"/>
                <a:gd name="connsiteY39" fmla="*/ 0 h 1087057"/>
                <a:gd name="connsiteX40" fmla="*/ 345847 w 541310"/>
                <a:gd name="connsiteY40" fmla="*/ 722 h 1087057"/>
                <a:gd name="connsiteX41" fmla="*/ 269326 w 541310"/>
                <a:gd name="connsiteY41" fmla="*/ 20935 h 1087057"/>
                <a:gd name="connsiteX42" fmla="*/ 189196 w 541310"/>
                <a:gd name="connsiteY42" fmla="*/ 41509 h 1087057"/>
                <a:gd name="connsiteX43" fmla="*/ 141551 w 541310"/>
                <a:gd name="connsiteY43" fmla="*/ 40426 h 1087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41310" h="1087057">
                  <a:moveTo>
                    <a:pt x="141551" y="40426"/>
                  </a:moveTo>
                  <a:cubicBezTo>
                    <a:pt x="110509" y="37899"/>
                    <a:pt x="88130" y="55947"/>
                    <a:pt x="67195" y="97456"/>
                  </a:cubicBezTo>
                  <a:cubicBezTo>
                    <a:pt x="43373" y="144740"/>
                    <a:pt x="24243" y="194190"/>
                    <a:pt x="10166" y="245083"/>
                  </a:cubicBezTo>
                  <a:cubicBezTo>
                    <a:pt x="-1024" y="285148"/>
                    <a:pt x="-3550" y="326657"/>
                    <a:pt x="5473" y="366723"/>
                  </a:cubicBezTo>
                  <a:cubicBezTo>
                    <a:pt x="9444" y="385131"/>
                    <a:pt x="28574" y="398486"/>
                    <a:pt x="44095" y="408954"/>
                  </a:cubicBezTo>
                  <a:cubicBezTo>
                    <a:pt x="136858" y="474285"/>
                    <a:pt x="229261" y="469593"/>
                    <a:pt x="343681" y="462013"/>
                  </a:cubicBezTo>
                  <a:cubicBezTo>
                    <a:pt x="365338" y="460569"/>
                    <a:pt x="381220" y="442883"/>
                    <a:pt x="387717" y="420504"/>
                  </a:cubicBezTo>
                  <a:cubicBezTo>
                    <a:pt x="399267" y="382604"/>
                    <a:pt x="380498" y="346149"/>
                    <a:pt x="336101" y="342178"/>
                  </a:cubicBezTo>
                  <a:cubicBezTo>
                    <a:pt x="284125" y="337486"/>
                    <a:pt x="232870" y="332433"/>
                    <a:pt x="183781" y="312219"/>
                  </a:cubicBezTo>
                  <a:cubicBezTo>
                    <a:pt x="167539" y="305723"/>
                    <a:pt x="160320" y="297421"/>
                    <a:pt x="160320" y="280456"/>
                  </a:cubicBezTo>
                  <a:cubicBezTo>
                    <a:pt x="160320" y="244362"/>
                    <a:pt x="160320" y="208267"/>
                    <a:pt x="185225" y="177226"/>
                  </a:cubicBezTo>
                  <a:cubicBezTo>
                    <a:pt x="182699" y="205379"/>
                    <a:pt x="180533" y="233894"/>
                    <a:pt x="176923" y="261687"/>
                  </a:cubicBezTo>
                  <a:cubicBezTo>
                    <a:pt x="174036" y="283344"/>
                    <a:pt x="181616" y="294894"/>
                    <a:pt x="203273" y="302113"/>
                  </a:cubicBezTo>
                  <a:cubicBezTo>
                    <a:pt x="241533" y="314746"/>
                    <a:pt x="280876" y="322326"/>
                    <a:pt x="320580" y="326297"/>
                  </a:cubicBezTo>
                  <a:cubicBezTo>
                    <a:pt x="330687" y="327380"/>
                    <a:pt x="340433" y="328462"/>
                    <a:pt x="350539" y="330267"/>
                  </a:cubicBezTo>
                  <a:cubicBezTo>
                    <a:pt x="376166" y="335320"/>
                    <a:pt x="401072" y="351924"/>
                    <a:pt x="404681" y="385492"/>
                  </a:cubicBezTo>
                  <a:cubicBezTo>
                    <a:pt x="407930" y="417616"/>
                    <a:pt x="384468" y="468871"/>
                    <a:pt x="353427" y="472119"/>
                  </a:cubicBezTo>
                  <a:cubicBezTo>
                    <a:pt x="258498" y="482587"/>
                    <a:pt x="187752" y="487640"/>
                    <a:pt x="121338" y="465983"/>
                  </a:cubicBezTo>
                  <a:cubicBezTo>
                    <a:pt x="121338" y="468871"/>
                    <a:pt x="120977" y="471758"/>
                    <a:pt x="120977" y="474285"/>
                  </a:cubicBezTo>
                  <a:cubicBezTo>
                    <a:pt x="122059" y="531676"/>
                    <a:pt x="122781" y="640682"/>
                    <a:pt x="120255" y="698072"/>
                  </a:cubicBezTo>
                  <a:cubicBezTo>
                    <a:pt x="115562" y="809244"/>
                    <a:pt x="124947" y="891540"/>
                    <a:pt x="122420" y="1002712"/>
                  </a:cubicBezTo>
                  <a:cubicBezTo>
                    <a:pt x="121338" y="1045665"/>
                    <a:pt x="146965" y="1090783"/>
                    <a:pt x="189557" y="1086813"/>
                  </a:cubicBezTo>
                  <a:cubicBezTo>
                    <a:pt x="234314" y="1082481"/>
                    <a:pt x="255971" y="1051801"/>
                    <a:pt x="259219" y="1008487"/>
                  </a:cubicBezTo>
                  <a:cubicBezTo>
                    <a:pt x="263551" y="948570"/>
                    <a:pt x="263912" y="876741"/>
                    <a:pt x="267521" y="816824"/>
                  </a:cubicBezTo>
                  <a:cubicBezTo>
                    <a:pt x="271131" y="757629"/>
                    <a:pt x="275462" y="698433"/>
                    <a:pt x="280154" y="639599"/>
                  </a:cubicBezTo>
                  <a:cubicBezTo>
                    <a:pt x="281237" y="627327"/>
                    <a:pt x="287012" y="616859"/>
                    <a:pt x="292788" y="606753"/>
                  </a:cubicBezTo>
                  <a:cubicBezTo>
                    <a:pt x="297119" y="599173"/>
                    <a:pt x="329604" y="596285"/>
                    <a:pt x="338628" y="602060"/>
                  </a:cubicBezTo>
                  <a:cubicBezTo>
                    <a:pt x="361368" y="616859"/>
                    <a:pt x="364255" y="621913"/>
                    <a:pt x="369669" y="656203"/>
                  </a:cubicBezTo>
                  <a:cubicBezTo>
                    <a:pt x="384107" y="747161"/>
                    <a:pt x="398184" y="838120"/>
                    <a:pt x="405403" y="930162"/>
                  </a:cubicBezTo>
                  <a:cubicBezTo>
                    <a:pt x="407930" y="963730"/>
                    <a:pt x="415510" y="996937"/>
                    <a:pt x="421646" y="1029783"/>
                  </a:cubicBezTo>
                  <a:cubicBezTo>
                    <a:pt x="425255" y="1048913"/>
                    <a:pt x="445468" y="1071653"/>
                    <a:pt x="468208" y="1070570"/>
                  </a:cubicBezTo>
                  <a:cubicBezTo>
                    <a:pt x="491670" y="1069487"/>
                    <a:pt x="518380" y="1068766"/>
                    <a:pt x="531735" y="1039168"/>
                  </a:cubicBezTo>
                  <a:cubicBezTo>
                    <a:pt x="549060" y="1000186"/>
                    <a:pt x="537510" y="959398"/>
                    <a:pt x="537871" y="918250"/>
                  </a:cubicBezTo>
                  <a:cubicBezTo>
                    <a:pt x="538232" y="900925"/>
                    <a:pt x="532457" y="840286"/>
                    <a:pt x="532096" y="821155"/>
                  </a:cubicBezTo>
                  <a:cubicBezTo>
                    <a:pt x="515853" y="818268"/>
                    <a:pt x="505746" y="808883"/>
                    <a:pt x="504303" y="787948"/>
                  </a:cubicBezTo>
                  <a:cubicBezTo>
                    <a:pt x="502137" y="751493"/>
                    <a:pt x="492392" y="709623"/>
                    <a:pt x="489504" y="673167"/>
                  </a:cubicBezTo>
                  <a:cubicBezTo>
                    <a:pt x="478314" y="532037"/>
                    <a:pt x="459545" y="398486"/>
                    <a:pt x="431752" y="259882"/>
                  </a:cubicBezTo>
                  <a:cubicBezTo>
                    <a:pt x="414427" y="173977"/>
                    <a:pt x="398184" y="87350"/>
                    <a:pt x="378693" y="1805"/>
                  </a:cubicBezTo>
                  <a:cubicBezTo>
                    <a:pt x="377249" y="2166"/>
                    <a:pt x="375444" y="2166"/>
                    <a:pt x="374001" y="2166"/>
                  </a:cubicBezTo>
                  <a:cubicBezTo>
                    <a:pt x="368587" y="2166"/>
                    <a:pt x="363172" y="722"/>
                    <a:pt x="357758" y="0"/>
                  </a:cubicBezTo>
                  <a:cubicBezTo>
                    <a:pt x="357397" y="361"/>
                    <a:pt x="345847" y="361"/>
                    <a:pt x="345847" y="722"/>
                  </a:cubicBezTo>
                  <a:cubicBezTo>
                    <a:pt x="318415" y="4692"/>
                    <a:pt x="293509" y="12994"/>
                    <a:pt x="269326" y="20935"/>
                  </a:cubicBezTo>
                  <a:cubicBezTo>
                    <a:pt x="245864" y="32847"/>
                    <a:pt x="219154" y="39343"/>
                    <a:pt x="189196" y="41509"/>
                  </a:cubicBezTo>
                  <a:cubicBezTo>
                    <a:pt x="172592" y="43314"/>
                    <a:pt x="156710" y="42953"/>
                    <a:pt x="141551" y="40426"/>
                  </a:cubicBezTo>
                  <a:close/>
                </a:path>
              </a:pathLst>
            </a:custGeom>
            <a:solidFill>
              <a:srgbClr val="FFFFFF"/>
            </a:solidFill>
            <a:ln w="3607" cap="flat">
              <a:noFill/>
              <a:prstDash val="solid"/>
              <a:miter/>
            </a:ln>
          </p:spPr>
          <p:txBody>
            <a:bodyPr rtlCol="0" anchor="ctr"/>
            <a:lstStyle/>
            <a:p>
              <a:endParaRPr lang="en-US"/>
            </a:p>
          </p:txBody>
        </p:sp>
        <p:sp>
          <p:nvSpPr>
            <p:cNvPr id="19" name="Freeform 11">
              <a:extLst>
                <a:ext uri="{FF2B5EF4-FFF2-40B4-BE49-F238E27FC236}">
                  <a16:creationId xmlns:a16="http://schemas.microsoft.com/office/drawing/2014/main" id="{7B0DB7A0-F060-B224-43CE-4BFE7DE4009A}"/>
                </a:ext>
              </a:extLst>
            </p:cNvPr>
            <p:cNvSpPr/>
            <p:nvPr/>
          </p:nvSpPr>
          <p:spPr>
            <a:xfrm>
              <a:off x="2516342" y="4842570"/>
              <a:ext cx="96615" cy="182585"/>
            </a:xfrm>
            <a:custGeom>
              <a:avLst/>
              <a:gdLst>
                <a:gd name="connsiteX0" fmla="*/ 864 w 96615"/>
                <a:gd name="connsiteY0" fmla="*/ 70284 h 182585"/>
                <a:gd name="connsiteX1" fmla="*/ 40929 w 96615"/>
                <a:gd name="connsiteY1" fmla="*/ 169905 h 182585"/>
                <a:gd name="connsiteX2" fmla="*/ 85326 w 96615"/>
                <a:gd name="connsiteY2" fmla="*/ 163408 h 182585"/>
                <a:gd name="connsiteX3" fmla="*/ 73414 w 96615"/>
                <a:gd name="connsiteY3" fmla="*/ 21556 h 182585"/>
                <a:gd name="connsiteX4" fmla="*/ 25769 w 96615"/>
                <a:gd name="connsiteY4" fmla="*/ 1343 h 182585"/>
                <a:gd name="connsiteX5" fmla="*/ 503 w 96615"/>
                <a:gd name="connsiteY5" fmla="*/ 45740 h 182585"/>
                <a:gd name="connsiteX6" fmla="*/ 864 w 96615"/>
                <a:gd name="connsiteY6" fmla="*/ 70284 h 182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615" h="182585">
                  <a:moveTo>
                    <a:pt x="864" y="70284"/>
                  </a:moveTo>
                  <a:cubicBezTo>
                    <a:pt x="6278" y="106739"/>
                    <a:pt x="15663" y="142112"/>
                    <a:pt x="40929" y="169905"/>
                  </a:cubicBezTo>
                  <a:cubicBezTo>
                    <a:pt x="58616" y="189396"/>
                    <a:pt x="74497" y="185787"/>
                    <a:pt x="85326" y="163408"/>
                  </a:cubicBezTo>
                  <a:cubicBezTo>
                    <a:pt x="108426" y="98438"/>
                    <a:pt x="91823" y="46101"/>
                    <a:pt x="73414" y="21556"/>
                  </a:cubicBezTo>
                  <a:cubicBezTo>
                    <a:pt x="61503" y="6035"/>
                    <a:pt x="43817" y="-3710"/>
                    <a:pt x="25769" y="1343"/>
                  </a:cubicBezTo>
                  <a:cubicBezTo>
                    <a:pt x="6639" y="6757"/>
                    <a:pt x="1225" y="26609"/>
                    <a:pt x="503" y="45740"/>
                  </a:cubicBezTo>
                  <a:cubicBezTo>
                    <a:pt x="-219" y="54041"/>
                    <a:pt x="-219" y="62343"/>
                    <a:pt x="864" y="70284"/>
                  </a:cubicBezTo>
                  <a:close/>
                </a:path>
              </a:pathLst>
            </a:custGeom>
            <a:solidFill>
              <a:srgbClr val="FFFFFF"/>
            </a:solidFill>
            <a:ln w="3607" cap="flat">
              <a:noFill/>
              <a:prstDash val="solid"/>
              <a:miter/>
            </a:ln>
          </p:spPr>
          <p:txBody>
            <a:bodyPr rtlCol="0" anchor="ctr"/>
            <a:lstStyle/>
            <a:p>
              <a:endParaRPr lang="en-US"/>
            </a:p>
          </p:txBody>
        </p:sp>
        <p:sp>
          <p:nvSpPr>
            <p:cNvPr id="20" name="Freeform 12">
              <a:extLst>
                <a:ext uri="{FF2B5EF4-FFF2-40B4-BE49-F238E27FC236}">
                  <a16:creationId xmlns:a16="http://schemas.microsoft.com/office/drawing/2014/main" id="{E0D76D0B-A7E0-9DAF-76DF-D833268A6745}"/>
                </a:ext>
              </a:extLst>
            </p:cNvPr>
            <p:cNvSpPr/>
            <p:nvPr/>
          </p:nvSpPr>
          <p:spPr>
            <a:xfrm>
              <a:off x="2555167" y="3887618"/>
              <a:ext cx="470597" cy="552756"/>
            </a:xfrm>
            <a:custGeom>
              <a:avLst/>
              <a:gdLst>
                <a:gd name="connsiteX0" fmla="*/ 207483 w 470597"/>
                <a:gd name="connsiteY0" fmla="*/ 535070 h 552756"/>
                <a:gd name="connsiteX1" fmla="*/ 237081 w 470597"/>
                <a:gd name="connsiteY1" fmla="*/ 552756 h 552756"/>
                <a:gd name="connsiteX2" fmla="*/ 313602 w 470597"/>
                <a:gd name="connsiteY2" fmla="*/ 546260 h 552756"/>
                <a:gd name="connsiteX3" fmla="*/ 430910 w 470597"/>
                <a:gd name="connsiteY3" fmla="*/ 467212 h 552756"/>
                <a:gd name="connsiteX4" fmla="*/ 469892 w 470597"/>
                <a:gd name="connsiteY4" fmla="*/ 240537 h 552756"/>
                <a:gd name="connsiteX5" fmla="*/ 469531 w 470597"/>
                <a:gd name="connsiteY5" fmla="*/ 199389 h 552756"/>
                <a:gd name="connsiteX6" fmla="*/ 417916 w 470597"/>
                <a:gd name="connsiteY6" fmla="*/ 75584 h 552756"/>
                <a:gd name="connsiteX7" fmla="*/ 136016 w 470597"/>
                <a:gd name="connsiteY7" fmla="*/ 19637 h 552756"/>
                <a:gd name="connsiteX8" fmla="*/ 40004 w 470597"/>
                <a:gd name="connsiteY8" fmla="*/ 355679 h 552756"/>
                <a:gd name="connsiteX9" fmla="*/ 207483 w 470597"/>
                <a:gd name="connsiteY9" fmla="*/ 535070 h 552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0597" h="552756">
                  <a:moveTo>
                    <a:pt x="207483" y="535070"/>
                  </a:moveTo>
                  <a:cubicBezTo>
                    <a:pt x="215785" y="543372"/>
                    <a:pt x="225892" y="552756"/>
                    <a:pt x="237081" y="552756"/>
                  </a:cubicBezTo>
                  <a:cubicBezTo>
                    <a:pt x="262708" y="552756"/>
                    <a:pt x="288336" y="549147"/>
                    <a:pt x="313602" y="546260"/>
                  </a:cubicBezTo>
                  <a:cubicBezTo>
                    <a:pt x="365217" y="539762"/>
                    <a:pt x="407809" y="521715"/>
                    <a:pt x="430910" y="467212"/>
                  </a:cubicBezTo>
                  <a:cubicBezTo>
                    <a:pt x="462312" y="393939"/>
                    <a:pt x="467726" y="317780"/>
                    <a:pt x="469892" y="240537"/>
                  </a:cubicBezTo>
                  <a:cubicBezTo>
                    <a:pt x="469892" y="226821"/>
                    <a:pt x="471697" y="212744"/>
                    <a:pt x="469531" y="199389"/>
                  </a:cubicBezTo>
                  <a:cubicBezTo>
                    <a:pt x="462673" y="153909"/>
                    <a:pt x="452206" y="109152"/>
                    <a:pt x="417916" y="75584"/>
                  </a:cubicBezTo>
                  <a:cubicBezTo>
                    <a:pt x="336703" y="-4907"/>
                    <a:pt x="236720" y="-16818"/>
                    <a:pt x="136016" y="19637"/>
                  </a:cubicBezTo>
                  <a:cubicBezTo>
                    <a:pt x="-6558" y="70892"/>
                    <a:pt x="-34351" y="244146"/>
                    <a:pt x="40004" y="355679"/>
                  </a:cubicBezTo>
                  <a:cubicBezTo>
                    <a:pt x="86566" y="424259"/>
                    <a:pt x="149371" y="477319"/>
                    <a:pt x="207483" y="535070"/>
                  </a:cubicBezTo>
                  <a:close/>
                </a:path>
              </a:pathLst>
            </a:custGeom>
            <a:solidFill>
              <a:srgbClr val="FFC000"/>
            </a:solidFill>
            <a:ln w="3607" cap="flat">
              <a:noFill/>
              <a:prstDash val="solid"/>
              <a:miter/>
            </a:ln>
          </p:spPr>
          <p:txBody>
            <a:bodyPr rtlCol="0" anchor="ctr"/>
            <a:lstStyle/>
            <a:p>
              <a:endParaRPr lang="en-US"/>
            </a:p>
          </p:txBody>
        </p:sp>
        <p:sp>
          <p:nvSpPr>
            <p:cNvPr id="21" name="Freeform 13">
              <a:extLst>
                <a:ext uri="{FF2B5EF4-FFF2-40B4-BE49-F238E27FC236}">
                  <a16:creationId xmlns:a16="http://schemas.microsoft.com/office/drawing/2014/main" id="{212FADB7-0500-CEF6-CA33-54B59F7E63EF}"/>
                </a:ext>
              </a:extLst>
            </p:cNvPr>
            <p:cNvSpPr/>
            <p:nvPr/>
          </p:nvSpPr>
          <p:spPr>
            <a:xfrm>
              <a:off x="2794413" y="4405362"/>
              <a:ext cx="183328" cy="126409"/>
            </a:xfrm>
            <a:custGeom>
              <a:avLst/>
              <a:gdLst>
                <a:gd name="connsiteX0" fmla="*/ 56669 w 183328"/>
                <a:gd name="connsiteY0" fmla="*/ 45479 h 126409"/>
                <a:gd name="connsiteX1" fmla="*/ 0 w 183328"/>
                <a:gd name="connsiteY1" fmla="*/ 47284 h 126409"/>
                <a:gd name="connsiteX2" fmla="*/ 38982 w 183328"/>
                <a:gd name="connsiteY2" fmla="*/ 99261 h 126409"/>
                <a:gd name="connsiteX3" fmla="*/ 131024 w 183328"/>
                <a:gd name="connsiteY3" fmla="*/ 119113 h 126409"/>
                <a:gd name="connsiteX4" fmla="*/ 180474 w 183328"/>
                <a:gd name="connsiteY4" fmla="*/ 55586 h 126409"/>
                <a:gd name="connsiteX5" fmla="*/ 179391 w 183328"/>
                <a:gd name="connsiteY5" fmla="*/ 0 h 126409"/>
                <a:gd name="connsiteX6" fmla="*/ 56669 w 183328"/>
                <a:gd name="connsiteY6" fmla="*/ 45479 h 126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3328" h="126409">
                  <a:moveTo>
                    <a:pt x="56669" y="45479"/>
                  </a:moveTo>
                  <a:cubicBezTo>
                    <a:pt x="40787" y="47284"/>
                    <a:pt x="18047" y="48367"/>
                    <a:pt x="0" y="47284"/>
                  </a:cubicBezTo>
                  <a:cubicBezTo>
                    <a:pt x="0" y="47284"/>
                    <a:pt x="26710" y="85906"/>
                    <a:pt x="38982" y="99261"/>
                  </a:cubicBezTo>
                  <a:cubicBezTo>
                    <a:pt x="68219" y="130302"/>
                    <a:pt x="93124" y="131385"/>
                    <a:pt x="131024" y="119113"/>
                  </a:cubicBezTo>
                  <a:cubicBezTo>
                    <a:pt x="161704" y="109367"/>
                    <a:pt x="175781" y="81574"/>
                    <a:pt x="180474" y="55586"/>
                  </a:cubicBezTo>
                  <a:cubicBezTo>
                    <a:pt x="183361" y="38621"/>
                    <a:pt x="185527" y="21657"/>
                    <a:pt x="179391" y="0"/>
                  </a:cubicBezTo>
                  <a:cubicBezTo>
                    <a:pt x="141852" y="31041"/>
                    <a:pt x="99982" y="40426"/>
                    <a:pt x="56669" y="45479"/>
                  </a:cubicBezTo>
                  <a:close/>
                </a:path>
              </a:pathLst>
            </a:custGeom>
            <a:solidFill>
              <a:srgbClr val="FFFFFF"/>
            </a:solidFill>
            <a:ln w="3607" cap="flat">
              <a:noFill/>
              <a:prstDash val="solid"/>
              <a:miter/>
            </a:ln>
          </p:spPr>
          <p:txBody>
            <a:bodyPr rtlCol="0" anchor="ctr"/>
            <a:lstStyle/>
            <a:p>
              <a:endParaRPr lang="en-US"/>
            </a:p>
          </p:txBody>
        </p:sp>
        <p:sp>
          <p:nvSpPr>
            <p:cNvPr id="22" name="Freeform 14">
              <a:extLst>
                <a:ext uri="{FF2B5EF4-FFF2-40B4-BE49-F238E27FC236}">
                  <a16:creationId xmlns:a16="http://schemas.microsoft.com/office/drawing/2014/main" id="{3DE6521B-3696-D843-B953-8DB4B1021CB3}"/>
                </a:ext>
              </a:extLst>
            </p:cNvPr>
            <p:cNvSpPr/>
            <p:nvPr/>
          </p:nvSpPr>
          <p:spPr>
            <a:xfrm>
              <a:off x="2038588" y="4456249"/>
              <a:ext cx="343984" cy="336410"/>
            </a:xfrm>
            <a:custGeom>
              <a:avLst/>
              <a:gdLst>
                <a:gd name="connsiteX0" fmla="*/ 1 w 343984"/>
                <a:gd name="connsiteY0" fmla="*/ 168930 h 336410"/>
                <a:gd name="connsiteX1" fmla="*/ 172173 w 343984"/>
                <a:gd name="connsiteY1" fmla="*/ 336410 h 336410"/>
                <a:gd name="connsiteX2" fmla="*/ 343984 w 343984"/>
                <a:gd name="connsiteY2" fmla="*/ 183729 h 336410"/>
                <a:gd name="connsiteX3" fmla="*/ 328463 w 343984"/>
                <a:gd name="connsiteY3" fmla="*/ 134640 h 336410"/>
                <a:gd name="connsiteX4" fmla="*/ 299949 w 343984"/>
                <a:gd name="connsiteY4" fmla="*/ 50540 h 336410"/>
                <a:gd name="connsiteX5" fmla="*/ 167842 w 343984"/>
                <a:gd name="connsiteY5" fmla="*/ 368 h 336410"/>
                <a:gd name="connsiteX6" fmla="*/ 1 w 343984"/>
                <a:gd name="connsiteY6" fmla="*/ 168930 h 33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84" h="336410">
                  <a:moveTo>
                    <a:pt x="1" y="168930"/>
                  </a:moveTo>
                  <a:cubicBezTo>
                    <a:pt x="362" y="268913"/>
                    <a:pt x="66777" y="336410"/>
                    <a:pt x="172173" y="336410"/>
                  </a:cubicBezTo>
                  <a:cubicBezTo>
                    <a:pt x="301392" y="336410"/>
                    <a:pt x="338570" y="268552"/>
                    <a:pt x="343984" y="183729"/>
                  </a:cubicBezTo>
                  <a:cubicBezTo>
                    <a:pt x="339292" y="167126"/>
                    <a:pt x="333878" y="150883"/>
                    <a:pt x="328463" y="134640"/>
                  </a:cubicBezTo>
                  <a:cubicBezTo>
                    <a:pt x="319079" y="106486"/>
                    <a:pt x="309694" y="78333"/>
                    <a:pt x="299949" y="50540"/>
                  </a:cubicBezTo>
                  <a:cubicBezTo>
                    <a:pt x="268185" y="18415"/>
                    <a:pt x="221623" y="-354"/>
                    <a:pt x="167842" y="368"/>
                  </a:cubicBezTo>
                  <a:cubicBezTo>
                    <a:pt x="77244" y="-6129"/>
                    <a:pt x="-360" y="74362"/>
                    <a:pt x="1" y="168930"/>
                  </a:cubicBezTo>
                  <a:close/>
                </a:path>
              </a:pathLst>
            </a:custGeom>
            <a:solidFill>
              <a:srgbClr val="FFFFFF"/>
            </a:solidFill>
            <a:ln w="3607" cap="flat">
              <a:noFill/>
              <a:prstDash val="solid"/>
              <a:miter/>
            </a:ln>
          </p:spPr>
          <p:txBody>
            <a:bodyPr rtlCol="0" anchor="ctr"/>
            <a:lstStyle/>
            <a:p>
              <a:endParaRPr lang="en-US"/>
            </a:p>
          </p:txBody>
        </p:sp>
        <p:sp>
          <p:nvSpPr>
            <p:cNvPr id="23" name="Freeform 15">
              <a:extLst>
                <a:ext uri="{FF2B5EF4-FFF2-40B4-BE49-F238E27FC236}">
                  <a16:creationId xmlns:a16="http://schemas.microsoft.com/office/drawing/2014/main" id="{3C1B8024-1F4E-09A9-D376-9805F85D7158}"/>
                </a:ext>
              </a:extLst>
            </p:cNvPr>
            <p:cNvSpPr/>
            <p:nvPr/>
          </p:nvSpPr>
          <p:spPr>
            <a:xfrm>
              <a:off x="2538863" y="5012115"/>
              <a:ext cx="87389" cy="567294"/>
            </a:xfrm>
            <a:custGeom>
              <a:avLst/>
              <a:gdLst>
                <a:gd name="connsiteX0" fmla="*/ 71829 w 87389"/>
                <a:gd name="connsiteY0" fmla="*/ 412202 h 567294"/>
                <a:gd name="connsiteX1" fmla="*/ 11189 w 87389"/>
                <a:gd name="connsiteY1" fmla="*/ 13355 h 567294"/>
                <a:gd name="connsiteX2" fmla="*/ 11189 w 87389"/>
                <a:gd name="connsiteY2" fmla="*/ 11911 h 567294"/>
                <a:gd name="connsiteX3" fmla="*/ 0 w 87389"/>
                <a:gd name="connsiteY3" fmla="*/ 0 h 567294"/>
                <a:gd name="connsiteX4" fmla="*/ 17687 w 87389"/>
                <a:gd name="connsiteY4" fmla="*/ 315829 h 567294"/>
                <a:gd name="connsiteX5" fmla="*/ 12994 w 87389"/>
                <a:gd name="connsiteY5" fmla="*/ 494498 h 567294"/>
                <a:gd name="connsiteX6" fmla="*/ 16603 w 87389"/>
                <a:gd name="connsiteY6" fmla="*/ 519764 h 567294"/>
                <a:gd name="connsiteX7" fmla="*/ 20935 w 87389"/>
                <a:gd name="connsiteY7" fmla="*/ 541421 h 567294"/>
                <a:gd name="connsiteX8" fmla="*/ 48728 w 87389"/>
                <a:gd name="connsiteY8" fmla="*/ 566687 h 567294"/>
                <a:gd name="connsiteX9" fmla="*/ 87349 w 87389"/>
                <a:gd name="connsiteY9" fmla="*/ 534563 h 567294"/>
                <a:gd name="connsiteX10" fmla="*/ 71829 w 87389"/>
                <a:gd name="connsiteY10" fmla="*/ 412202 h 56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389" h="567294">
                  <a:moveTo>
                    <a:pt x="71829" y="412202"/>
                  </a:moveTo>
                  <a:cubicBezTo>
                    <a:pt x="57391" y="310054"/>
                    <a:pt x="11189" y="19491"/>
                    <a:pt x="11189" y="13355"/>
                  </a:cubicBezTo>
                  <a:cubicBezTo>
                    <a:pt x="11189" y="12994"/>
                    <a:pt x="11189" y="12272"/>
                    <a:pt x="11189" y="11911"/>
                  </a:cubicBezTo>
                  <a:cubicBezTo>
                    <a:pt x="7219" y="7941"/>
                    <a:pt x="3609" y="3970"/>
                    <a:pt x="0" y="0"/>
                  </a:cubicBezTo>
                  <a:cubicBezTo>
                    <a:pt x="10828" y="105036"/>
                    <a:pt x="18047" y="210793"/>
                    <a:pt x="17687" y="315829"/>
                  </a:cubicBezTo>
                  <a:cubicBezTo>
                    <a:pt x="17325" y="374664"/>
                    <a:pt x="19130" y="435664"/>
                    <a:pt x="12994" y="494498"/>
                  </a:cubicBezTo>
                  <a:cubicBezTo>
                    <a:pt x="14077" y="502800"/>
                    <a:pt x="15160" y="511463"/>
                    <a:pt x="16603" y="519764"/>
                  </a:cubicBezTo>
                  <a:cubicBezTo>
                    <a:pt x="17687" y="526983"/>
                    <a:pt x="19491" y="534202"/>
                    <a:pt x="20935" y="541421"/>
                  </a:cubicBezTo>
                  <a:cubicBezTo>
                    <a:pt x="23462" y="557303"/>
                    <a:pt x="28876" y="570297"/>
                    <a:pt x="48728" y="566687"/>
                  </a:cubicBezTo>
                  <a:cubicBezTo>
                    <a:pt x="67497" y="563439"/>
                    <a:pt x="88432" y="562356"/>
                    <a:pt x="87349" y="534563"/>
                  </a:cubicBezTo>
                  <a:cubicBezTo>
                    <a:pt x="85545" y="493054"/>
                    <a:pt x="77604" y="452628"/>
                    <a:pt x="71829" y="412202"/>
                  </a:cubicBezTo>
                  <a:close/>
                </a:path>
              </a:pathLst>
            </a:custGeom>
            <a:solidFill>
              <a:srgbClr val="FFFFFF"/>
            </a:solidFill>
            <a:ln w="3607" cap="flat">
              <a:noFill/>
              <a:prstDash val="solid"/>
              <a:miter/>
            </a:ln>
          </p:spPr>
          <p:txBody>
            <a:bodyPr rtlCol="0" anchor="ctr"/>
            <a:lstStyle/>
            <a:p>
              <a:endParaRPr lang="en-US"/>
            </a:p>
          </p:txBody>
        </p:sp>
        <p:sp>
          <p:nvSpPr>
            <p:cNvPr id="24" name="Freeform 16">
              <a:extLst>
                <a:ext uri="{FF2B5EF4-FFF2-40B4-BE49-F238E27FC236}">
                  <a16:creationId xmlns:a16="http://schemas.microsoft.com/office/drawing/2014/main" id="{C1D817DA-49DE-6184-3A49-C20DAF6D01EB}"/>
                </a:ext>
              </a:extLst>
            </p:cNvPr>
            <p:cNvSpPr/>
            <p:nvPr/>
          </p:nvSpPr>
          <p:spPr>
            <a:xfrm>
              <a:off x="2479667" y="4205758"/>
              <a:ext cx="1115333" cy="572462"/>
            </a:xfrm>
            <a:custGeom>
              <a:avLst/>
              <a:gdLst>
                <a:gd name="connsiteX0" fmla="*/ 1101611 w 1115333"/>
                <a:gd name="connsiteY0" fmla="*/ 207906 h 572462"/>
                <a:gd name="connsiteX1" fmla="*/ 951096 w 1115333"/>
                <a:gd name="connsiteY1" fmla="*/ 87710 h 572462"/>
                <a:gd name="connsiteX2" fmla="*/ 879629 w 1115333"/>
                <a:gd name="connsiteY2" fmla="*/ 0 h 572462"/>
                <a:gd name="connsiteX3" fmla="*/ 847143 w 1115333"/>
                <a:gd name="connsiteY3" fmla="*/ 161705 h 572462"/>
                <a:gd name="connsiteX4" fmla="*/ 602060 w 1115333"/>
                <a:gd name="connsiteY4" fmla="*/ 297421 h 572462"/>
                <a:gd name="connsiteX5" fmla="*/ 479699 w 1115333"/>
                <a:gd name="connsiteY5" fmla="*/ 313663 h 572462"/>
                <a:gd name="connsiteX6" fmla="*/ 375024 w 1115333"/>
                <a:gd name="connsiteY6" fmla="*/ 331711 h 572462"/>
                <a:gd name="connsiteX7" fmla="*/ 364918 w 1115333"/>
                <a:gd name="connsiteY7" fmla="*/ 326657 h 572462"/>
                <a:gd name="connsiteX8" fmla="*/ 360226 w 1115333"/>
                <a:gd name="connsiteY8" fmla="*/ 327380 h 572462"/>
                <a:gd name="connsiteX9" fmla="*/ 133190 w 1115333"/>
                <a:gd name="connsiteY9" fmla="*/ 384770 h 572462"/>
                <a:gd name="connsiteX10" fmla="*/ 133190 w 1115333"/>
                <a:gd name="connsiteY10" fmla="*/ 384770 h 572462"/>
                <a:gd name="connsiteX11" fmla="*/ 102148 w 1115333"/>
                <a:gd name="connsiteY11" fmla="*/ 399569 h 572462"/>
                <a:gd name="connsiteX12" fmla="*/ 49089 w 1115333"/>
                <a:gd name="connsiteY12" fmla="*/ 429167 h 572462"/>
                <a:gd name="connsiteX13" fmla="*/ 0 w 1115333"/>
                <a:gd name="connsiteY13" fmla="*/ 461291 h 572462"/>
                <a:gd name="connsiteX14" fmla="*/ 25627 w 1115333"/>
                <a:gd name="connsiteY14" fmla="*/ 562717 h 572462"/>
                <a:gd name="connsiteX15" fmla="*/ 28154 w 1115333"/>
                <a:gd name="connsiteY15" fmla="*/ 572463 h 572462"/>
                <a:gd name="connsiteX16" fmla="*/ 100704 w 1115333"/>
                <a:gd name="connsiteY16" fmla="*/ 496303 h 572462"/>
                <a:gd name="connsiteX17" fmla="*/ 419421 w 1115333"/>
                <a:gd name="connsiteY17" fmla="*/ 377551 h 572462"/>
                <a:gd name="connsiteX18" fmla="*/ 762321 w 1115333"/>
                <a:gd name="connsiteY18" fmla="*/ 340013 h 572462"/>
                <a:gd name="connsiteX19" fmla="*/ 1081759 w 1115333"/>
                <a:gd name="connsiteY19" fmla="*/ 241113 h 572462"/>
                <a:gd name="connsiteX20" fmla="*/ 1108830 w 1115333"/>
                <a:gd name="connsiteY20" fmla="*/ 223066 h 572462"/>
                <a:gd name="connsiteX21" fmla="*/ 1101611 w 1115333"/>
                <a:gd name="connsiteY21" fmla="*/ 207906 h 572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15333" h="572462">
                  <a:moveTo>
                    <a:pt x="1101611" y="207906"/>
                  </a:moveTo>
                  <a:cubicBezTo>
                    <a:pt x="1040250" y="181918"/>
                    <a:pt x="997659" y="132468"/>
                    <a:pt x="951096" y="87710"/>
                  </a:cubicBezTo>
                  <a:cubicBezTo>
                    <a:pt x="923664" y="61361"/>
                    <a:pt x="902729" y="29598"/>
                    <a:pt x="879629" y="0"/>
                  </a:cubicBezTo>
                  <a:cubicBezTo>
                    <a:pt x="882516" y="55947"/>
                    <a:pt x="877824" y="112255"/>
                    <a:pt x="847143" y="161705"/>
                  </a:cubicBezTo>
                  <a:cubicBezTo>
                    <a:pt x="792279" y="249776"/>
                    <a:pt x="699516" y="281178"/>
                    <a:pt x="602060" y="297421"/>
                  </a:cubicBezTo>
                  <a:cubicBezTo>
                    <a:pt x="561273" y="304279"/>
                    <a:pt x="520486" y="309332"/>
                    <a:pt x="479699" y="313663"/>
                  </a:cubicBezTo>
                  <a:cubicBezTo>
                    <a:pt x="452989" y="338930"/>
                    <a:pt x="411480" y="347593"/>
                    <a:pt x="375024" y="331711"/>
                  </a:cubicBezTo>
                  <a:cubicBezTo>
                    <a:pt x="371415" y="330267"/>
                    <a:pt x="368166" y="328462"/>
                    <a:pt x="364918" y="326657"/>
                  </a:cubicBezTo>
                  <a:cubicBezTo>
                    <a:pt x="363474" y="327019"/>
                    <a:pt x="361669" y="327019"/>
                    <a:pt x="360226" y="327380"/>
                  </a:cubicBezTo>
                  <a:cubicBezTo>
                    <a:pt x="282983" y="338930"/>
                    <a:pt x="206101" y="355894"/>
                    <a:pt x="133190" y="384770"/>
                  </a:cubicBezTo>
                  <a:cubicBezTo>
                    <a:pt x="133190" y="384770"/>
                    <a:pt x="133190" y="384770"/>
                    <a:pt x="133190" y="384770"/>
                  </a:cubicBezTo>
                  <a:cubicBezTo>
                    <a:pt x="122722" y="389462"/>
                    <a:pt x="112616" y="394516"/>
                    <a:pt x="102148" y="399569"/>
                  </a:cubicBezTo>
                  <a:cubicBezTo>
                    <a:pt x="84101" y="408954"/>
                    <a:pt x="66414" y="418338"/>
                    <a:pt x="49089" y="429167"/>
                  </a:cubicBezTo>
                  <a:cubicBezTo>
                    <a:pt x="32485" y="439273"/>
                    <a:pt x="15882" y="449741"/>
                    <a:pt x="0" y="461291"/>
                  </a:cubicBezTo>
                  <a:cubicBezTo>
                    <a:pt x="9385" y="494859"/>
                    <a:pt x="18047" y="528788"/>
                    <a:pt x="25627" y="562717"/>
                  </a:cubicBezTo>
                  <a:cubicBezTo>
                    <a:pt x="25988" y="564522"/>
                    <a:pt x="27071" y="568131"/>
                    <a:pt x="28154" y="572463"/>
                  </a:cubicBezTo>
                  <a:cubicBezTo>
                    <a:pt x="46923" y="548640"/>
                    <a:pt x="83018" y="509658"/>
                    <a:pt x="100704" y="496303"/>
                  </a:cubicBezTo>
                  <a:cubicBezTo>
                    <a:pt x="194911" y="423752"/>
                    <a:pt x="304279" y="395237"/>
                    <a:pt x="419421" y="377551"/>
                  </a:cubicBezTo>
                  <a:cubicBezTo>
                    <a:pt x="533119" y="359865"/>
                    <a:pt x="647900" y="353007"/>
                    <a:pt x="762321" y="340013"/>
                  </a:cubicBezTo>
                  <a:cubicBezTo>
                    <a:pt x="874936" y="327380"/>
                    <a:pt x="982138" y="297060"/>
                    <a:pt x="1081759" y="241113"/>
                  </a:cubicBezTo>
                  <a:cubicBezTo>
                    <a:pt x="1088978" y="237143"/>
                    <a:pt x="1101972" y="227397"/>
                    <a:pt x="1108830" y="223066"/>
                  </a:cubicBezTo>
                  <a:cubicBezTo>
                    <a:pt x="1119659" y="215847"/>
                    <a:pt x="1116771" y="214042"/>
                    <a:pt x="1101611" y="207906"/>
                  </a:cubicBezTo>
                  <a:close/>
                </a:path>
              </a:pathLst>
            </a:custGeom>
            <a:solidFill>
              <a:srgbClr val="FFFFFF"/>
            </a:solidFill>
            <a:ln w="3607" cap="flat">
              <a:noFill/>
              <a:prstDash val="solid"/>
              <a:miter/>
            </a:ln>
          </p:spPr>
          <p:txBody>
            <a:bodyPr rtlCol="0" anchor="ctr"/>
            <a:lstStyle/>
            <a:p>
              <a:endParaRPr lang="en-US"/>
            </a:p>
          </p:txBody>
        </p:sp>
        <p:sp>
          <p:nvSpPr>
            <p:cNvPr id="25" name="Freeform 17">
              <a:extLst>
                <a:ext uri="{FF2B5EF4-FFF2-40B4-BE49-F238E27FC236}">
                  <a16:creationId xmlns:a16="http://schemas.microsoft.com/office/drawing/2014/main" id="{31F08B4E-6879-52D0-F1D1-C647599EF8BD}"/>
                </a:ext>
              </a:extLst>
            </p:cNvPr>
            <p:cNvSpPr/>
            <p:nvPr/>
          </p:nvSpPr>
          <p:spPr>
            <a:xfrm>
              <a:off x="2038891" y="4772445"/>
              <a:ext cx="541310" cy="1087057"/>
            </a:xfrm>
            <a:custGeom>
              <a:avLst/>
              <a:gdLst>
                <a:gd name="connsiteX0" fmla="*/ 141551 w 541310"/>
                <a:gd name="connsiteY0" fmla="*/ 40426 h 1087057"/>
                <a:gd name="connsiteX1" fmla="*/ 67195 w 541310"/>
                <a:gd name="connsiteY1" fmla="*/ 97456 h 1087057"/>
                <a:gd name="connsiteX2" fmla="*/ 10166 w 541310"/>
                <a:gd name="connsiteY2" fmla="*/ 245083 h 1087057"/>
                <a:gd name="connsiteX3" fmla="*/ 5473 w 541310"/>
                <a:gd name="connsiteY3" fmla="*/ 366723 h 1087057"/>
                <a:gd name="connsiteX4" fmla="*/ 44095 w 541310"/>
                <a:gd name="connsiteY4" fmla="*/ 408954 h 1087057"/>
                <a:gd name="connsiteX5" fmla="*/ 343681 w 541310"/>
                <a:gd name="connsiteY5" fmla="*/ 462013 h 1087057"/>
                <a:gd name="connsiteX6" fmla="*/ 387717 w 541310"/>
                <a:gd name="connsiteY6" fmla="*/ 420504 h 1087057"/>
                <a:gd name="connsiteX7" fmla="*/ 336101 w 541310"/>
                <a:gd name="connsiteY7" fmla="*/ 342178 h 1087057"/>
                <a:gd name="connsiteX8" fmla="*/ 183781 w 541310"/>
                <a:gd name="connsiteY8" fmla="*/ 312219 h 1087057"/>
                <a:gd name="connsiteX9" fmla="*/ 160320 w 541310"/>
                <a:gd name="connsiteY9" fmla="*/ 280456 h 1087057"/>
                <a:gd name="connsiteX10" fmla="*/ 185225 w 541310"/>
                <a:gd name="connsiteY10" fmla="*/ 177226 h 1087057"/>
                <a:gd name="connsiteX11" fmla="*/ 176923 w 541310"/>
                <a:gd name="connsiteY11" fmla="*/ 261687 h 1087057"/>
                <a:gd name="connsiteX12" fmla="*/ 203273 w 541310"/>
                <a:gd name="connsiteY12" fmla="*/ 302113 h 1087057"/>
                <a:gd name="connsiteX13" fmla="*/ 320580 w 541310"/>
                <a:gd name="connsiteY13" fmla="*/ 326297 h 1087057"/>
                <a:gd name="connsiteX14" fmla="*/ 350539 w 541310"/>
                <a:gd name="connsiteY14" fmla="*/ 330267 h 1087057"/>
                <a:gd name="connsiteX15" fmla="*/ 404681 w 541310"/>
                <a:gd name="connsiteY15" fmla="*/ 385492 h 1087057"/>
                <a:gd name="connsiteX16" fmla="*/ 353427 w 541310"/>
                <a:gd name="connsiteY16" fmla="*/ 472119 h 1087057"/>
                <a:gd name="connsiteX17" fmla="*/ 121338 w 541310"/>
                <a:gd name="connsiteY17" fmla="*/ 465983 h 1087057"/>
                <a:gd name="connsiteX18" fmla="*/ 120977 w 541310"/>
                <a:gd name="connsiteY18" fmla="*/ 474285 h 1087057"/>
                <a:gd name="connsiteX19" fmla="*/ 120255 w 541310"/>
                <a:gd name="connsiteY19" fmla="*/ 698072 h 1087057"/>
                <a:gd name="connsiteX20" fmla="*/ 122420 w 541310"/>
                <a:gd name="connsiteY20" fmla="*/ 1002712 h 1087057"/>
                <a:gd name="connsiteX21" fmla="*/ 189557 w 541310"/>
                <a:gd name="connsiteY21" fmla="*/ 1086813 h 1087057"/>
                <a:gd name="connsiteX22" fmla="*/ 259219 w 541310"/>
                <a:gd name="connsiteY22" fmla="*/ 1008487 h 1087057"/>
                <a:gd name="connsiteX23" fmla="*/ 267521 w 541310"/>
                <a:gd name="connsiteY23" fmla="*/ 816824 h 1087057"/>
                <a:gd name="connsiteX24" fmla="*/ 280154 w 541310"/>
                <a:gd name="connsiteY24" fmla="*/ 639599 h 1087057"/>
                <a:gd name="connsiteX25" fmla="*/ 292788 w 541310"/>
                <a:gd name="connsiteY25" fmla="*/ 606753 h 1087057"/>
                <a:gd name="connsiteX26" fmla="*/ 338628 w 541310"/>
                <a:gd name="connsiteY26" fmla="*/ 602060 h 1087057"/>
                <a:gd name="connsiteX27" fmla="*/ 369669 w 541310"/>
                <a:gd name="connsiteY27" fmla="*/ 656203 h 1087057"/>
                <a:gd name="connsiteX28" fmla="*/ 405403 w 541310"/>
                <a:gd name="connsiteY28" fmla="*/ 930162 h 1087057"/>
                <a:gd name="connsiteX29" fmla="*/ 421646 w 541310"/>
                <a:gd name="connsiteY29" fmla="*/ 1029783 h 1087057"/>
                <a:gd name="connsiteX30" fmla="*/ 468208 w 541310"/>
                <a:gd name="connsiteY30" fmla="*/ 1070570 h 1087057"/>
                <a:gd name="connsiteX31" fmla="*/ 531735 w 541310"/>
                <a:gd name="connsiteY31" fmla="*/ 1039168 h 1087057"/>
                <a:gd name="connsiteX32" fmla="*/ 537871 w 541310"/>
                <a:gd name="connsiteY32" fmla="*/ 918250 h 1087057"/>
                <a:gd name="connsiteX33" fmla="*/ 532096 w 541310"/>
                <a:gd name="connsiteY33" fmla="*/ 821155 h 1087057"/>
                <a:gd name="connsiteX34" fmla="*/ 504303 w 541310"/>
                <a:gd name="connsiteY34" fmla="*/ 787948 h 1087057"/>
                <a:gd name="connsiteX35" fmla="*/ 489504 w 541310"/>
                <a:gd name="connsiteY35" fmla="*/ 673167 h 1087057"/>
                <a:gd name="connsiteX36" fmla="*/ 431752 w 541310"/>
                <a:gd name="connsiteY36" fmla="*/ 259882 h 1087057"/>
                <a:gd name="connsiteX37" fmla="*/ 378693 w 541310"/>
                <a:gd name="connsiteY37" fmla="*/ 1805 h 1087057"/>
                <a:gd name="connsiteX38" fmla="*/ 374001 w 541310"/>
                <a:gd name="connsiteY38" fmla="*/ 2166 h 1087057"/>
                <a:gd name="connsiteX39" fmla="*/ 357758 w 541310"/>
                <a:gd name="connsiteY39" fmla="*/ 0 h 1087057"/>
                <a:gd name="connsiteX40" fmla="*/ 345847 w 541310"/>
                <a:gd name="connsiteY40" fmla="*/ 722 h 1087057"/>
                <a:gd name="connsiteX41" fmla="*/ 269326 w 541310"/>
                <a:gd name="connsiteY41" fmla="*/ 20935 h 1087057"/>
                <a:gd name="connsiteX42" fmla="*/ 189196 w 541310"/>
                <a:gd name="connsiteY42" fmla="*/ 41509 h 1087057"/>
                <a:gd name="connsiteX43" fmla="*/ 141551 w 541310"/>
                <a:gd name="connsiteY43" fmla="*/ 40426 h 1087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41310" h="1087057">
                  <a:moveTo>
                    <a:pt x="141551" y="40426"/>
                  </a:moveTo>
                  <a:cubicBezTo>
                    <a:pt x="110509" y="37899"/>
                    <a:pt x="88130" y="55947"/>
                    <a:pt x="67195" y="97456"/>
                  </a:cubicBezTo>
                  <a:cubicBezTo>
                    <a:pt x="43373" y="144740"/>
                    <a:pt x="24243" y="194190"/>
                    <a:pt x="10166" y="245083"/>
                  </a:cubicBezTo>
                  <a:cubicBezTo>
                    <a:pt x="-1024" y="285148"/>
                    <a:pt x="-3550" y="326657"/>
                    <a:pt x="5473" y="366723"/>
                  </a:cubicBezTo>
                  <a:cubicBezTo>
                    <a:pt x="9444" y="385131"/>
                    <a:pt x="28574" y="398486"/>
                    <a:pt x="44095" y="408954"/>
                  </a:cubicBezTo>
                  <a:cubicBezTo>
                    <a:pt x="136858" y="474285"/>
                    <a:pt x="229261" y="469593"/>
                    <a:pt x="343681" y="462013"/>
                  </a:cubicBezTo>
                  <a:cubicBezTo>
                    <a:pt x="365338" y="460569"/>
                    <a:pt x="381220" y="442883"/>
                    <a:pt x="387717" y="420504"/>
                  </a:cubicBezTo>
                  <a:cubicBezTo>
                    <a:pt x="399267" y="382604"/>
                    <a:pt x="380498" y="346149"/>
                    <a:pt x="336101" y="342178"/>
                  </a:cubicBezTo>
                  <a:cubicBezTo>
                    <a:pt x="284125" y="337486"/>
                    <a:pt x="232870" y="332433"/>
                    <a:pt x="183781" y="312219"/>
                  </a:cubicBezTo>
                  <a:cubicBezTo>
                    <a:pt x="167539" y="305723"/>
                    <a:pt x="160320" y="297421"/>
                    <a:pt x="160320" y="280456"/>
                  </a:cubicBezTo>
                  <a:cubicBezTo>
                    <a:pt x="160320" y="244362"/>
                    <a:pt x="160320" y="208267"/>
                    <a:pt x="185225" y="177226"/>
                  </a:cubicBezTo>
                  <a:cubicBezTo>
                    <a:pt x="182699" y="205379"/>
                    <a:pt x="180533" y="233894"/>
                    <a:pt x="176923" y="261687"/>
                  </a:cubicBezTo>
                  <a:cubicBezTo>
                    <a:pt x="174036" y="283344"/>
                    <a:pt x="181616" y="294894"/>
                    <a:pt x="203273" y="302113"/>
                  </a:cubicBezTo>
                  <a:cubicBezTo>
                    <a:pt x="241533" y="314746"/>
                    <a:pt x="280876" y="322326"/>
                    <a:pt x="320580" y="326297"/>
                  </a:cubicBezTo>
                  <a:cubicBezTo>
                    <a:pt x="330687" y="327380"/>
                    <a:pt x="340433" y="328462"/>
                    <a:pt x="350539" y="330267"/>
                  </a:cubicBezTo>
                  <a:cubicBezTo>
                    <a:pt x="376166" y="335320"/>
                    <a:pt x="401072" y="351924"/>
                    <a:pt x="404681" y="385492"/>
                  </a:cubicBezTo>
                  <a:cubicBezTo>
                    <a:pt x="407930" y="417616"/>
                    <a:pt x="384468" y="468871"/>
                    <a:pt x="353427" y="472119"/>
                  </a:cubicBezTo>
                  <a:cubicBezTo>
                    <a:pt x="258498" y="482587"/>
                    <a:pt x="187752" y="487640"/>
                    <a:pt x="121338" y="465983"/>
                  </a:cubicBezTo>
                  <a:cubicBezTo>
                    <a:pt x="121338" y="468871"/>
                    <a:pt x="120977" y="471758"/>
                    <a:pt x="120977" y="474285"/>
                  </a:cubicBezTo>
                  <a:cubicBezTo>
                    <a:pt x="122059" y="531676"/>
                    <a:pt x="122781" y="640682"/>
                    <a:pt x="120255" y="698072"/>
                  </a:cubicBezTo>
                  <a:cubicBezTo>
                    <a:pt x="115562" y="809244"/>
                    <a:pt x="124947" y="891540"/>
                    <a:pt x="122420" y="1002712"/>
                  </a:cubicBezTo>
                  <a:cubicBezTo>
                    <a:pt x="121338" y="1045665"/>
                    <a:pt x="146965" y="1090783"/>
                    <a:pt x="189557" y="1086813"/>
                  </a:cubicBezTo>
                  <a:cubicBezTo>
                    <a:pt x="234314" y="1082481"/>
                    <a:pt x="255971" y="1051801"/>
                    <a:pt x="259219" y="1008487"/>
                  </a:cubicBezTo>
                  <a:cubicBezTo>
                    <a:pt x="263551" y="948570"/>
                    <a:pt x="263912" y="876741"/>
                    <a:pt x="267521" y="816824"/>
                  </a:cubicBezTo>
                  <a:cubicBezTo>
                    <a:pt x="271131" y="757629"/>
                    <a:pt x="275462" y="698433"/>
                    <a:pt x="280154" y="639599"/>
                  </a:cubicBezTo>
                  <a:cubicBezTo>
                    <a:pt x="281237" y="627327"/>
                    <a:pt x="287012" y="616859"/>
                    <a:pt x="292788" y="606753"/>
                  </a:cubicBezTo>
                  <a:cubicBezTo>
                    <a:pt x="297119" y="599173"/>
                    <a:pt x="329604" y="596285"/>
                    <a:pt x="338628" y="602060"/>
                  </a:cubicBezTo>
                  <a:cubicBezTo>
                    <a:pt x="361368" y="616859"/>
                    <a:pt x="364255" y="621913"/>
                    <a:pt x="369669" y="656203"/>
                  </a:cubicBezTo>
                  <a:cubicBezTo>
                    <a:pt x="384107" y="747161"/>
                    <a:pt x="398184" y="838120"/>
                    <a:pt x="405403" y="930162"/>
                  </a:cubicBezTo>
                  <a:cubicBezTo>
                    <a:pt x="407930" y="963730"/>
                    <a:pt x="415510" y="996937"/>
                    <a:pt x="421646" y="1029783"/>
                  </a:cubicBezTo>
                  <a:cubicBezTo>
                    <a:pt x="425255" y="1048913"/>
                    <a:pt x="445468" y="1071653"/>
                    <a:pt x="468208" y="1070570"/>
                  </a:cubicBezTo>
                  <a:cubicBezTo>
                    <a:pt x="491670" y="1069487"/>
                    <a:pt x="518380" y="1068766"/>
                    <a:pt x="531735" y="1039168"/>
                  </a:cubicBezTo>
                  <a:cubicBezTo>
                    <a:pt x="549060" y="1000186"/>
                    <a:pt x="537510" y="959398"/>
                    <a:pt x="537871" y="918250"/>
                  </a:cubicBezTo>
                  <a:cubicBezTo>
                    <a:pt x="538232" y="900925"/>
                    <a:pt x="532457" y="840286"/>
                    <a:pt x="532096" y="821155"/>
                  </a:cubicBezTo>
                  <a:cubicBezTo>
                    <a:pt x="515853" y="818268"/>
                    <a:pt x="505746" y="808883"/>
                    <a:pt x="504303" y="787948"/>
                  </a:cubicBezTo>
                  <a:cubicBezTo>
                    <a:pt x="502137" y="751493"/>
                    <a:pt x="492392" y="709623"/>
                    <a:pt x="489504" y="673167"/>
                  </a:cubicBezTo>
                  <a:cubicBezTo>
                    <a:pt x="478314" y="532037"/>
                    <a:pt x="459545" y="398486"/>
                    <a:pt x="431752" y="259882"/>
                  </a:cubicBezTo>
                  <a:cubicBezTo>
                    <a:pt x="414427" y="173977"/>
                    <a:pt x="398184" y="87350"/>
                    <a:pt x="378693" y="1805"/>
                  </a:cubicBezTo>
                  <a:cubicBezTo>
                    <a:pt x="377249" y="2166"/>
                    <a:pt x="375444" y="2166"/>
                    <a:pt x="374001" y="2166"/>
                  </a:cubicBezTo>
                  <a:cubicBezTo>
                    <a:pt x="368587" y="2166"/>
                    <a:pt x="363172" y="722"/>
                    <a:pt x="357758" y="0"/>
                  </a:cubicBezTo>
                  <a:cubicBezTo>
                    <a:pt x="357397" y="361"/>
                    <a:pt x="345847" y="361"/>
                    <a:pt x="345847" y="722"/>
                  </a:cubicBezTo>
                  <a:cubicBezTo>
                    <a:pt x="318415" y="4692"/>
                    <a:pt x="293509" y="12994"/>
                    <a:pt x="269326" y="20935"/>
                  </a:cubicBezTo>
                  <a:cubicBezTo>
                    <a:pt x="245864" y="32847"/>
                    <a:pt x="219154" y="39343"/>
                    <a:pt x="189196" y="41509"/>
                  </a:cubicBezTo>
                  <a:cubicBezTo>
                    <a:pt x="172592" y="43314"/>
                    <a:pt x="156710" y="42953"/>
                    <a:pt x="141551" y="40426"/>
                  </a:cubicBezTo>
                  <a:close/>
                </a:path>
              </a:pathLst>
            </a:custGeom>
            <a:solidFill>
              <a:srgbClr val="FFFFFF"/>
            </a:solidFill>
            <a:ln w="3607" cap="flat">
              <a:noFill/>
              <a:prstDash val="solid"/>
              <a:miter/>
            </a:ln>
          </p:spPr>
          <p:txBody>
            <a:bodyPr rtlCol="0" anchor="ctr"/>
            <a:lstStyle/>
            <a:p>
              <a:endParaRPr lang="en-US"/>
            </a:p>
          </p:txBody>
        </p:sp>
        <p:sp>
          <p:nvSpPr>
            <p:cNvPr id="26" name="Freeform 18">
              <a:extLst>
                <a:ext uri="{FF2B5EF4-FFF2-40B4-BE49-F238E27FC236}">
                  <a16:creationId xmlns:a16="http://schemas.microsoft.com/office/drawing/2014/main" id="{BD35DC28-B6C7-3F2F-6B55-3EEA140FAFC9}"/>
                </a:ext>
              </a:extLst>
            </p:cNvPr>
            <p:cNvSpPr/>
            <p:nvPr/>
          </p:nvSpPr>
          <p:spPr>
            <a:xfrm>
              <a:off x="2516342" y="4842570"/>
              <a:ext cx="96615" cy="182585"/>
            </a:xfrm>
            <a:custGeom>
              <a:avLst/>
              <a:gdLst>
                <a:gd name="connsiteX0" fmla="*/ 864 w 96615"/>
                <a:gd name="connsiteY0" fmla="*/ 70284 h 182585"/>
                <a:gd name="connsiteX1" fmla="*/ 40929 w 96615"/>
                <a:gd name="connsiteY1" fmla="*/ 169905 h 182585"/>
                <a:gd name="connsiteX2" fmla="*/ 85326 w 96615"/>
                <a:gd name="connsiteY2" fmla="*/ 163408 h 182585"/>
                <a:gd name="connsiteX3" fmla="*/ 73414 w 96615"/>
                <a:gd name="connsiteY3" fmla="*/ 21556 h 182585"/>
                <a:gd name="connsiteX4" fmla="*/ 25769 w 96615"/>
                <a:gd name="connsiteY4" fmla="*/ 1343 h 182585"/>
                <a:gd name="connsiteX5" fmla="*/ 503 w 96615"/>
                <a:gd name="connsiteY5" fmla="*/ 45740 h 182585"/>
                <a:gd name="connsiteX6" fmla="*/ 864 w 96615"/>
                <a:gd name="connsiteY6" fmla="*/ 70284 h 182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615" h="182585">
                  <a:moveTo>
                    <a:pt x="864" y="70284"/>
                  </a:moveTo>
                  <a:cubicBezTo>
                    <a:pt x="6278" y="106739"/>
                    <a:pt x="15663" y="142112"/>
                    <a:pt x="40929" y="169905"/>
                  </a:cubicBezTo>
                  <a:cubicBezTo>
                    <a:pt x="58616" y="189396"/>
                    <a:pt x="74497" y="185787"/>
                    <a:pt x="85326" y="163408"/>
                  </a:cubicBezTo>
                  <a:cubicBezTo>
                    <a:pt x="108426" y="98438"/>
                    <a:pt x="91823" y="46101"/>
                    <a:pt x="73414" y="21556"/>
                  </a:cubicBezTo>
                  <a:cubicBezTo>
                    <a:pt x="61503" y="6035"/>
                    <a:pt x="43817" y="-3710"/>
                    <a:pt x="25769" y="1343"/>
                  </a:cubicBezTo>
                  <a:cubicBezTo>
                    <a:pt x="6639" y="6757"/>
                    <a:pt x="1225" y="26609"/>
                    <a:pt x="503" y="45740"/>
                  </a:cubicBezTo>
                  <a:cubicBezTo>
                    <a:pt x="-219" y="54041"/>
                    <a:pt x="-219" y="62343"/>
                    <a:pt x="864" y="70284"/>
                  </a:cubicBezTo>
                  <a:close/>
                </a:path>
              </a:pathLst>
            </a:custGeom>
            <a:solidFill>
              <a:srgbClr val="FFFFFF"/>
            </a:solidFill>
            <a:ln w="3607" cap="flat">
              <a:noFill/>
              <a:prstDash val="solid"/>
              <a:miter/>
            </a:ln>
          </p:spPr>
          <p:txBody>
            <a:bodyPr rtlCol="0" anchor="ctr"/>
            <a:lstStyle/>
            <a:p>
              <a:endParaRPr lang="en-US"/>
            </a:p>
          </p:txBody>
        </p:sp>
        <p:sp>
          <p:nvSpPr>
            <p:cNvPr id="27" name="Freeform 19">
              <a:extLst>
                <a:ext uri="{FF2B5EF4-FFF2-40B4-BE49-F238E27FC236}">
                  <a16:creationId xmlns:a16="http://schemas.microsoft.com/office/drawing/2014/main" id="{CECFDA11-F68D-00CF-402E-33EBF63CECC4}"/>
                </a:ext>
              </a:extLst>
            </p:cNvPr>
            <p:cNvSpPr/>
            <p:nvPr/>
          </p:nvSpPr>
          <p:spPr>
            <a:xfrm>
              <a:off x="2644620" y="3953817"/>
              <a:ext cx="381470" cy="486556"/>
            </a:xfrm>
            <a:custGeom>
              <a:avLst/>
              <a:gdLst>
                <a:gd name="connsiteX0" fmla="*/ 380439 w 381470"/>
                <a:gd name="connsiteY0" fmla="*/ 133190 h 486556"/>
                <a:gd name="connsiteX1" fmla="*/ 328823 w 381470"/>
                <a:gd name="connsiteY1" fmla="*/ 9385 h 486556"/>
                <a:gd name="connsiteX2" fmla="*/ 318716 w 381470"/>
                <a:gd name="connsiteY2" fmla="*/ 0 h 486556"/>
                <a:gd name="connsiteX3" fmla="*/ 339291 w 381470"/>
                <a:gd name="connsiteY3" fmla="*/ 189497 h 486556"/>
                <a:gd name="connsiteX4" fmla="*/ 178308 w 381470"/>
                <a:gd name="connsiteY4" fmla="*/ 365279 h 486556"/>
                <a:gd name="connsiteX5" fmla="*/ 0 w 381470"/>
                <a:gd name="connsiteY5" fmla="*/ 351924 h 486556"/>
                <a:gd name="connsiteX6" fmla="*/ 117669 w 381470"/>
                <a:gd name="connsiteY6" fmla="*/ 468871 h 486556"/>
                <a:gd name="connsiteX7" fmla="*/ 147266 w 381470"/>
                <a:gd name="connsiteY7" fmla="*/ 486557 h 486556"/>
                <a:gd name="connsiteX8" fmla="*/ 223787 w 381470"/>
                <a:gd name="connsiteY8" fmla="*/ 480060 h 486556"/>
                <a:gd name="connsiteX9" fmla="*/ 341095 w 381470"/>
                <a:gd name="connsiteY9" fmla="*/ 401012 h 486556"/>
                <a:gd name="connsiteX10" fmla="*/ 380078 w 381470"/>
                <a:gd name="connsiteY10" fmla="*/ 174337 h 486556"/>
                <a:gd name="connsiteX11" fmla="*/ 380439 w 381470"/>
                <a:gd name="connsiteY11" fmla="*/ 133190 h 486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470" h="486556">
                  <a:moveTo>
                    <a:pt x="380439" y="133190"/>
                  </a:moveTo>
                  <a:cubicBezTo>
                    <a:pt x="373581" y="87710"/>
                    <a:pt x="363113" y="42953"/>
                    <a:pt x="328823" y="9385"/>
                  </a:cubicBezTo>
                  <a:cubicBezTo>
                    <a:pt x="325575" y="6136"/>
                    <a:pt x="322326" y="2887"/>
                    <a:pt x="318716" y="0"/>
                  </a:cubicBezTo>
                  <a:cubicBezTo>
                    <a:pt x="347953" y="55586"/>
                    <a:pt x="356616" y="122722"/>
                    <a:pt x="339291" y="189497"/>
                  </a:cubicBezTo>
                  <a:cubicBezTo>
                    <a:pt x="317273" y="273959"/>
                    <a:pt x="260243" y="336403"/>
                    <a:pt x="178308" y="365279"/>
                  </a:cubicBezTo>
                  <a:cubicBezTo>
                    <a:pt x="118030" y="386575"/>
                    <a:pt x="57030" y="373941"/>
                    <a:pt x="0" y="351924"/>
                  </a:cubicBezTo>
                  <a:cubicBezTo>
                    <a:pt x="36817" y="393072"/>
                    <a:pt x="78326" y="429888"/>
                    <a:pt x="117669" y="468871"/>
                  </a:cubicBezTo>
                  <a:cubicBezTo>
                    <a:pt x="125971" y="477172"/>
                    <a:pt x="136077" y="486557"/>
                    <a:pt x="147266" y="486557"/>
                  </a:cubicBezTo>
                  <a:cubicBezTo>
                    <a:pt x="172894" y="486557"/>
                    <a:pt x="198521" y="482947"/>
                    <a:pt x="223787" y="480060"/>
                  </a:cubicBezTo>
                  <a:cubicBezTo>
                    <a:pt x="275403" y="473563"/>
                    <a:pt x="317995" y="455515"/>
                    <a:pt x="341095" y="401012"/>
                  </a:cubicBezTo>
                  <a:cubicBezTo>
                    <a:pt x="372498" y="327740"/>
                    <a:pt x="377912" y="251580"/>
                    <a:pt x="380078" y="174337"/>
                  </a:cubicBezTo>
                  <a:cubicBezTo>
                    <a:pt x="380799" y="160261"/>
                    <a:pt x="382604" y="146545"/>
                    <a:pt x="380439" y="133190"/>
                  </a:cubicBezTo>
                  <a:close/>
                </a:path>
              </a:pathLst>
            </a:custGeom>
            <a:solidFill>
              <a:srgbClr val="FFFFFF"/>
            </a:solidFill>
            <a:ln w="3607" cap="flat">
              <a:noFill/>
              <a:prstDash val="solid"/>
              <a:miter/>
            </a:ln>
          </p:spPr>
          <p:txBody>
            <a:bodyPr rtlCol="0" anchor="ctr"/>
            <a:lstStyle/>
            <a:p>
              <a:endParaRPr lang="en-US"/>
            </a:p>
          </p:txBody>
        </p:sp>
        <p:sp>
          <p:nvSpPr>
            <p:cNvPr id="28" name="Freeform 20">
              <a:extLst>
                <a:ext uri="{FF2B5EF4-FFF2-40B4-BE49-F238E27FC236}">
                  <a16:creationId xmlns:a16="http://schemas.microsoft.com/office/drawing/2014/main" id="{E76F7C7F-AB7D-A259-8C60-1575F1C9F2FC}"/>
                </a:ext>
              </a:extLst>
            </p:cNvPr>
            <p:cNvSpPr/>
            <p:nvPr/>
          </p:nvSpPr>
          <p:spPr>
            <a:xfrm>
              <a:off x="2858662" y="4417995"/>
              <a:ext cx="119086" cy="113902"/>
            </a:xfrm>
            <a:custGeom>
              <a:avLst/>
              <a:gdLst>
                <a:gd name="connsiteX0" fmla="*/ 0 w 119086"/>
                <a:gd name="connsiteY0" fmla="*/ 106840 h 113902"/>
                <a:gd name="connsiteX1" fmla="*/ 66775 w 119086"/>
                <a:gd name="connsiteY1" fmla="*/ 106840 h 113902"/>
                <a:gd name="connsiteX2" fmla="*/ 116225 w 119086"/>
                <a:gd name="connsiteY2" fmla="*/ 43314 h 113902"/>
                <a:gd name="connsiteX3" fmla="*/ 118030 w 119086"/>
                <a:gd name="connsiteY3" fmla="*/ 0 h 113902"/>
                <a:gd name="connsiteX4" fmla="*/ 0 w 119086"/>
                <a:gd name="connsiteY4" fmla="*/ 106840 h 113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086" h="113902">
                  <a:moveTo>
                    <a:pt x="0" y="106840"/>
                  </a:moveTo>
                  <a:cubicBezTo>
                    <a:pt x="19852" y="117308"/>
                    <a:pt x="40065" y="115142"/>
                    <a:pt x="66775" y="106840"/>
                  </a:cubicBezTo>
                  <a:cubicBezTo>
                    <a:pt x="97456" y="97095"/>
                    <a:pt x="111533" y="69302"/>
                    <a:pt x="116225" y="43314"/>
                  </a:cubicBezTo>
                  <a:cubicBezTo>
                    <a:pt x="118752" y="29598"/>
                    <a:pt x="120196" y="15882"/>
                    <a:pt x="118030" y="0"/>
                  </a:cubicBezTo>
                  <a:cubicBezTo>
                    <a:pt x="98900" y="52337"/>
                    <a:pt x="54503" y="93485"/>
                    <a:pt x="0" y="106840"/>
                  </a:cubicBezTo>
                  <a:close/>
                </a:path>
              </a:pathLst>
            </a:custGeom>
            <a:solidFill>
              <a:srgbClr val="FFFFFF"/>
            </a:solidFill>
            <a:ln w="3607" cap="flat">
              <a:noFill/>
              <a:prstDash val="solid"/>
              <a:miter/>
            </a:ln>
          </p:spPr>
          <p:txBody>
            <a:bodyPr rtlCol="0" anchor="ctr"/>
            <a:lstStyle/>
            <a:p>
              <a:endParaRPr lang="en-US"/>
            </a:p>
          </p:txBody>
        </p:sp>
        <p:sp>
          <p:nvSpPr>
            <p:cNvPr id="29" name="Freeform 21">
              <a:extLst>
                <a:ext uri="{FF2B5EF4-FFF2-40B4-BE49-F238E27FC236}">
                  <a16:creationId xmlns:a16="http://schemas.microsoft.com/office/drawing/2014/main" id="{22F23CA8-8B34-C3EC-91C0-75A5D2522B27}"/>
                </a:ext>
              </a:extLst>
            </p:cNvPr>
            <p:cNvSpPr/>
            <p:nvPr/>
          </p:nvSpPr>
          <p:spPr>
            <a:xfrm>
              <a:off x="2212927" y="3599898"/>
              <a:ext cx="1426336" cy="1209725"/>
            </a:xfrm>
            <a:custGeom>
              <a:avLst/>
              <a:gdLst>
                <a:gd name="connsiteX0" fmla="*/ 1342724 w 1426336"/>
                <a:gd name="connsiteY0" fmla="*/ 780559 h 1209725"/>
                <a:gd name="connsiteX1" fmla="*/ 1170913 w 1426336"/>
                <a:gd name="connsiteY1" fmla="*/ 610192 h 1209725"/>
                <a:gd name="connsiteX2" fmla="*/ 1074540 w 1426336"/>
                <a:gd name="connsiteY2" fmla="*/ 511292 h 1209725"/>
                <a:gd name="connsiteX3" fmla="*/ 1069487 w 1426336"/>
                <a:gd name="connsiteY3" fmla="*/ 488552 h 1209725"/>
                <a:gd name="connsiteX4" fmla="*/ 1088617 w 1426336"/>
                <a:gd name="connsiteY4" fmla="*/ 397954 h 1209725"/>
                <a:gd name="connsiteX5" fmla="*/ 1103416 w 1426336"/>
                <a:gd name="connsiteY5" fmla="*/ 171641 h 1209725"/>
                <a:gd name="connsiteX6" fmla="*/ 1142398 w 1426336"/>
                <a:gd name="connsiteY6" fmla="*/ 28705 h 1209725"/>
                <a:gd name="connsiteX7" fmla="*/ 1136623 w 1426336"/>
                <a:gd name="connsiteY7" fmla="*/ 1273 h 1209725"/>
                <a:gd name="connsiteX8" fmla="*/ 1124712 w 1426336"/>
                <a:gd name="connsiteY8" fmla="*/ 12463 h 1209725"/>
                <a:gd name="connsiteX9" fmla="*/ 943155 w 1426336"/>
                <a:gd name="connsiteY9" fmla="*/ 122191 h 1209725"/>
                <a:gd name="connsiteX10" fmla="*/ 704930 w 1426336"/>
                <a:gd name="connsiteY10" fmla="*/ 183191 h 1209725"/>
                <a:gd name="connsiteX11" fmla="*/ 394876 w 1426336"/>
                <a:gd name="connsiteY11" fmla="*/ 236972 h 1209725"/>
                <a:gd name="connsiteX12" fmla="*/ 266379 w 1426336"/>
                <a:gd name="connsiteY12" fmla="*/ 264404 h 1209725"/>
                <a:gd name="connsiteX13" fmla="*/ 87710 w 1426336"/>
                <a:gd name="connsiteY13" fmla="*/ 356085 h 1209725"/>
                <a:gd name="connsiteX14" fmla="*/ 0 w 1426336"/>
                <a:gd name="connsiteY14" fmla="*/ 447405 h 1209725"/>
                <a:gd name="connsiteX15" fmla="*/ 9385 w 1426336"/>
                <a:gd name="connsiteY15" fmla="*/ 460038 h 1209725"/>
                <a:gd name="connsiteX16" fmla="*/ 298503 w 1426336"/>
                <a:gd name="connsiteY16" fmla="*/ 272706 h 1209725"/>
                <a:gd name="connsiteX17" fmla="*/ 648622 w 1426336"/>
                <a:gd name="connsiteY17" fmla="*/ 210623 h 1209725"/>
                <a:gd name="connsiteX18" fmla="*/ 988996 w 1426336"/>
                <a:gd name="connsiteY18" fmla="*/ 114611 h 1209725"/>
                <a:gd name="connsiteX19" fmla="*/ 1116049 w 1426336"/>
                <a:gd name="connsiteY19" fmla="*/ 40256 h 1209725"/>
                <a:gd name="connsiteX20" fmla="*/ 1110274 w 1426336"/>
                <a:gd name="connsiteY20" fmla="*/ 62995 h 1209725"/>
                <a:gd name="connsiteX21" fmla="*/ 1079594 w 1426336"/>
                <a:gd name="connsiteY21" fmla="*/ 276315 h 1209725"/>
                <a:gd name="connsiteX22" fmla="*/ 1047830 w 1426336"/>
                <a:gd name="connsiteY22" fmla="*/ 505156 h 1209725"/>
                <a:gd name="connsiteX23" fmla="*/ 1057215 w 1426336"/>
                <a:gd name="connsiteY23" fmla="*/ 523925 h 1209725"/>
                <a:gd name="connsiteX24" fmla="*/ 1108469 w 1426336"/>
                <a:gd name="connsiteY24" fmla="*/ 563990 h 1209725"/>
                <a:gd name="connsiteX25" fmla="*/ 1217115 w 1426336"/>
                <a:gd name="connsiteY25" fmla="*/ 693570 h 1209725"/>
                <a:gd name="connsiteX26" fmla="*/ 1367630 w 1426336"/>
                <a:gd name="connsiteY26" fmla="*/ 813766 h 1209725"/>
                <a:gd name="connsiteX27" fmla="*/ 1374127 w 1426336"/>
                <a:gd name="connsiteY27" fmla="*/ 828926 h 1209725"/>
                <a:gd name="connsiteX28" fmla="*/ 1347056 w 1426336"/>
                <a:gd name="connsiteY28" fmla="*/ 846973 h 1209725"/>
                <a:gd name="connsiteX29" fmla="*/ 1027617 w 1426336"/>
                <a:gd name="connsiteY29" fmla="*/ 945873 h 1209725"/>
                <a:gd name="connsiteX30" fmla="*/ 684717 w 1426336"/>
                <a:gd name="connsiteY30" fmla="*/ 983411 h 1209725"/>
                <a:gd name="connsiteX31" fmla="*/ 366001 w 1426336"/>
                <a:gd name="connsiteY31" fmla="*/ 1102163 h 1209725"/>
                <a:gd name="connsiteX32" fmla="*/ 293450 w 1426336"/>
                <a:gd name="connsiteY32" fmla="*/ 1178323 h 1209725"/>
                <a:gd name="connsiteX33" fmla="*/ 301030 w 1426336"/>
                <a:gd name="connsiteY33" fmla="*/ 1209725 h 1209725"/>
                <a:gd name="connsiteX34" fmla="*/ 301030 w 1426336"/>
                <a:gd name="connsiteY34" fmla="*/ 1209725 h 1209725"/>
                <a:gd name="connsiteX35" fmla="*/ 311859 w 1426336"/>
                <a:gd name="connsiteY35" fmla="*/ 1180849 h 1209725"/>
                <a:gd name="connsiteX36" fmla="*/ 620830 w 1426336"/>
                <a:gd name="connsiteY36" fmla="*/ 1006151 h 1209725"/>
                <a:gd name="connsiteX37" fmla="*/ 900203 w 1426336"/>
                <a:gd name="connsiteY37" fmla="*/ 972222 h 1209725"/>
                <a:gd name="connsiteX38" fmla="*/ 1180298 w 1426336"/>
                <a:gd name="connsiteY38" fmla="*/ 928908 h 1209725"/>
                <a:gd name="connsiteX39" fmla="*/ 1317819 w 1426336"/>
                <a:gd name="connsiteY39" fmla="*/ 875849 h 1209725"/>
                <a:gd name="connsiteX40" fmla="*/ 1426103 w 1426336"/>
                <a:gd name="connsiteY40" fmla="*/ 806547 h 1209725"/>
                <a:gd name="connsiteX41" fmla="*/ 1342724 w 1426336"/>
                <a:gd name="connsiteY41" fmla="*/ 780559 h 1209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426336" h="1209725">
                  <a:moveTo>
                    <a:pt x="1342724" y="780559"/>
                  </a:moveTo>
                  <a:cubicBezTo>
                    <a:pt x="1274866" y="734358"/>
                    <a:pt x="1220724" y="674801"/>
                    <a:pt x="1170913" y="610192"/>
                  </a:cubicBezTo>
                  <a:cubicBezTo>
                    <a:pt x="1142759" y="573736"/>
                    <a:pt x="1116410" y="534393"/>
                    <a:pt x="1074540" y="511292"/>
                  </a:cubicBezTo>
                  <a:cubicBezTo>
                    <a:pt x="1063351" y="505156"/>
                    <a:pt x="1066238" y="497937"/>
                    <a:pt x="1069487" y="488552"/>
                  </a:cubicBezTo>
                  <a:cubicBezTo>
                    <a:pt x="1078872" y="458955"/>
                    <a:pt x="1086812" y="429357"/>
                    <a:pt x="1088617" y="397954"/>
                  </a:cubicBezTo>
                  <a:cubicBezTo>
                    <a:pt x="1092949" y="322516"/>
                    <a:pt x="1092588" y="246357"/>
                    <a:pt x="1103416" y="171641"/>
                  </a:cubicBezTo>
                  <a:cubicBezTo>
                    <a:pt x="1111357" y="116776"/>
                    <a:pt x="1110635" y="76711"/>
                    <a:pt x="1142398" y="28705"/>
                  </a:cubicBezTo>
                  <a:cubicBezTo>
                    <a:pt x="1151061" y="3078"/>
                    <a:pt x="1142037" y="-3058"/>
                    <a:pt x="1136623" y="1273"/>
                  </a:cubicBezTo>
                  <a:cubicBezTo>
                    <a:pt x="1132292" y="4883"/>
                    <a:pt x="1128683" y="8492"/>
                    <a:pt x="1124712" y="12463"/>
                  </a:cubicBezTo>
                  <a:cubicBezTo>
                    <a:pt x="1072014" y="61913"/>
                    <a:pt x="1009931" y="96563"/>
                    <a:pt x="943155" y="122191"/>
                  </a:cubicBezTo>
                  <a:cubicBezTo>
                    <a:pt x="866274" y="151789"/>
                    <a:pt x="786504" y="169836"/>
                    <a:pt x="704930" y="183191"/>
                  </a:cubicBezTo>
                  <a:cubicBezTo>
                    <a:pt x="601338" y="199794"/>
                    <a:pt x="498468" y="220008"/>
                    <a:pt x="394876" y="236972"/>
                  </a:cubicBezTo>
                  <a:cubicBezTo>
                    <a:pt x="351563" y="244191"/>
                    <a:pt x="308610" y="251771"/>
                    <a:pt x="266379" y="264404"/>
                  </a:cubicBezTo>
                  <a:cubicBezTo>
                    <a:pt x="201048" y="283895"/>
                    <a:pt x="139687" y="311688"/>
                    <a:pt x="87710" y="356085"/>
                  </a:cubicBezTo>
                  <a:cubicBezTo>
                    <a:pt x="66775" y="373771"/>
                    <a:pt x="19852" y="417807"/>
                    <a:pt x="0" y="447405"/>
                  </a:cubicBezTo>
                  <a:cubicBezTo>
                    <a:pt x="3249" y="451736"/>
                    <a:pt x="6497" y="455706"/>
                    <a:pt x="9385" y="460038"/>
                  </a:cubicBezTo>
                  <a:cubicBezTo>
                    <a:pt x="100343" y="346700"/>
                    <a:pt x="203935" y="295445"/>
                    <a:pt x="298503" y="272706"/>
                  </a:cubicBezTo>
                  <a:cubicBezTo>
                    <a:pt x="414007" y="245274"/>
                    <a:pt x="531675" y="229031"/>
                    <a:pt x="648622" y="210623"/>
                  </a:cubicBezTo>
                  <a:cubicBezTo>
                    <a:pt x="765930" y="191854"/>
                    <a:pt x="881072" y="165504"/>
                    <a:pt x="988996" y="114611"/>
                  </a:cubicBezTo>
                  <a:cubicBezTo>
                    <a:pt x="1031588" y="94398"/>
                    <a:pt x="1075984" y="66605"/>
                    <a:pt x="1116049" y="40256"/>
                  </a:cubicBezTo>
                  <a:cubicBezTo>
                    <a:pt x="1114966" y="47836"/>
                    <a:pt x="1112079" y="56498"/>
                    <a:pt x="1110274" y="62995"/>
                  </a:cubicBezTo>
                  <a:cubicBezTo>
                    <a:pt x="1090422" y="132658"/>
                    <a:pt x="1084647" y="204487"/>
                    <a:pt x="1079594" y="276315"/>
                  </a:cubicBezTo>
                  <a:cubicBezTo>
                    <a:pt x="1074540" y="353197"/>
                    <a:pt x="1083203" y="432244"/>
                    <a:pt x="1047830" y="505156"/>
                  </a:cubicBezTo>
                  <a:cubicBezTo>
                    <a:pt x="1043138" y="514902"/>
                    <a:pt x="1048191" y="519955"/>
                    <a:pt x="1057215" y="523925"/>
                  </a:cubicBezTo>
                  <a:cubicBezTo>
                    <a:pt x="1077789" y="532588"/>
                    <a:pt x="1092588" y="548831"/>
                    <a:pt x="1108469" y="563990"/>
                  </a:cubicBezTo>
                  <a:cubicBezTo>
                    <a:pt x="1149617" y="602973"/>
                    <a:pt x="1175967" y="654227"/>
                    <a:pt x="1217115" y="693570"/>
                  </a:cubicBezTo>
                  <a:cubicBezTo>
                    <a:pt x="1263677" y="738689"/>
                    <a:pt x="1306268" y="787778"/>
                    <a:pt x="1367630" y="813766"/>
                  </a:cubicBezTo>
                  <a:cubicBezTo>
                    <a:pt x="1382789" y="820263"/>
                    <a:pt x="1385677" y="821707"/>
                    <a:pt x="1374127" y="828926"/>
                  </a:cubicBezTo>
                  <a:cubicBezTo>
                    <a:pt x="1367269" y="833257"/>
                    <a:pt x="1354275" y="843003"/>
                    <a:pt x="1347056" y="846973"/>
                  </a:cubicBezTo>
                  <a:cubicBezTo>
                    <a:pt x="1247795" y="902559"/>
                    <a:pt x="1140233" y="933240"/>
                    <a:pt x="1027617" y="945873"/>
                  </a:cubicBezTo>
                  <a:cubicBezTo>
                    <a:pt x="913558" y="958867"/>
                    <a:pt x="798777" y="965725"/>
                    <a:pt x="684717" y="983411"/>
                  </a:cubicBezTo>
                  <a:cubicBezTo>
                    <a:pt x="569575" y="1001097"/>
                    <a:pt x="460208" y="1029612"/>
                    <a:pt x="366001" y="1102163"/>
                  </a:cubicBezTo>
                  <a:cubicBezTo>
                    <a:pt x="348314" y="1115879"/>
                    <a:pt x="312219" y="1154500"/>
                    <a:pt x="293450" y="1178323"/>
                  </a:cubicBezTo>
                  <a:cubicBezTo>
                    <a:pt x="295616" y="1186264"/>
                    <a:pt x="298503" y="1197814"/>
                    <a:pt x="301030" y="1209725"/>
                  </a:cubicBezTo>
                  <a:lnTo>
                    <a:pt x="301030" y="1209725"/>
                  </a:lnTo>
                  <a:cubicBezTo>
                    <a:pt x="304279" y="1205394"/>
                    <a:pt x="291284" y="1204672"/>
                    <a:pt x="311859" y="1180849"/>
                  </a:cubicBezTo>
                  <a:cubicBezTo>
                    <a:pt x="384048" y="1088808"/>
                    <a:pt x="516877" y="1026003"/>
                    <a:pt x="620830" y="1006151"/>
                  </a:cubicBezTo>
                  <a:cubicBezTo>
                    <a:pt x="712871" y="988464"/>
                    <a:pt x="806717" y="981967"/>
                    <a:pt x="900203" y="972222"/>
                  </a:cubicBezTo>
                  <a:cubicBezTo>
                    <a:pt x="994410" y="962115"/>
                    <a:pt x="1089700" y="961755"/>
                    <a:pt x="1180298" y="928908"/>
                  </a:cubicBezTo>
                  <a:cubicBezTo>
                    <a:pt x="1226499" y="912304"/>
                    <a:pt x="1274144" y="899671"/>
                    <a:pt x="1317819" y="875849"/>
                  </a:cubicBezTo>
                  <a:cubicBezTo>
                    <a:pt x="1352831" y="857080"/>
                    <a:pt x="1431156" y="805825"/>
                    <a:pt x="1426103" y="806547"/>
                  </a:cubicBezTo>
                  <a:cubicBezTo>
                    <a:pt x="1395422" y="809434"/>
                    <a:pt x="1368351" y="798245"/>
                    <a:pt x="1342724" y="780559"/>
                  </a:cubicBezTo>
                  <a:close/>
                </a:path>
              </a:pathLst>
            </a:custGeom>
            <a:solidFill>
              <a:srgbClr val="000000"/>
            </a:solidFill>
            <a:ln w="3607" cap="flat">
              <a:noFill/>
              <a:prstDash val="solid"/>
              <a:miter/>
            </a:ln>
          </p:spPr>
          <p:txBody>
            <a:bodyPr rtlCol="0" anchor="ctr"/>
            <a:lstStyle/>
            <a:p>
              <a:endParaRPr lang="en-US"/>
            </a:p>
          </p:txBody>
        </p:sp>
        <p:sp>
          <p:nvSpPr>
            <p:cNvPr id="30" name="Freeform 22">
              <a:extLst>
                <a:ext uri="{FF2B5EF4-FFF2-40B4-BE49-F238E27FC236}">
                  <a16:creationId xmlns:a16="http://schemas.microsoft.com/office/drawing/2014/main" id="{0B4D4E71-032B-3C9D-03BC-A4D48BDF6788}"/>
                </a:ext>
              </a:extLst>
            </p:cNvPr>
            <p:cNvSpPr/>
            <p:nvPr/>
          </p:nvSpPr>
          <p:spPr>
            <a:xfrm>
              <a:off x="2535874" y="3873216"/>
              <a:ext cx="507797" cy="672335"/>
            </a:xfrm>
            <a:custGeom>
              <a:avLst/>
              <a:gdLst>
                <a:gd name="connsiteX0" fmla="*/ 140148 w 507797"/>
                <a:gd name="connsiteY0" fmla="*/ 491359 h 672335"/>
                <a:gd name="connsiteX1" fmla="*/ 268285 w 507797"/>
                <a:gd name="connsiteY1" fmla="*/ 620939 h 672335"/>
                <a:gd name="connsiteX2" fmla="*/ 318817 w 507797"/>
                <a:gd name="connsiteY2" fmla="*/ 664253 h 672335"/>
                <a:gd name="connsiteX3" fmla="*/ 449841 w 507797"/>
                <a:gd name="connsiteY3" fmla="*/ 601087 h 672335"/>
                <a:gd name="connsiteX4" fmla="*/ 457060 w 507797"/>
                <a:gd name="connsiteY4" fmla="*/ 530342 h 672335"/>
                <a:gd name="connsiteX5" fmla="*/ 461392 w 507797"/>
                <a:gd name="connsiteY5" fmla="*/ 498217 h 672335"/>
                <a:gd name="connsiteX6" fmla="*/ 507593 w 507797"/>
                <a:gd name="connsiteY6" fmla="*/ 253134 h 672335"/>
                <a:gd name="connsiteX7" fmla="*/ 490989 w 507797"/>
                <a:gd name="connsiteY7" fmla="*/ 143045 h 672335"/>
                <a:gd name="connsiteX8" fmla="*/ 120296 w 507797"/>
                <a:gd name="connsiteY8" fmla="*/ 36565 h 672335"/>
                <a:gd name="connsiteX9" fmla="*/ 21758 w 507797"/>
                <a:gd name="connsiteY9" fmla="*/ 336513 h 672335"/>
                <a:gd name="connsiteX10" fmla="*/ 140148 w 507797"/>
                <a:gd name="connsiteY10" fmla="*/ 491359 h 672335"/>
                <a:gd name="connsiteX11" fmla="*/ 438652 w 507797"/>
                <a:gd name="connsiteY11" fmla="*/ 587732 h 672335"/>
                <a:gd name="connsiteX12" fmla="*/ 389202 w 507797"/>
                <a:gd name="connsiteY12" fmla="*/ 651259 h 672335"/>
                <a:gd name="connsiteX13" fmla="*/ 297161 w 507797"/>
                <a:gd name="connsiteY13" fmla="*/ 631407 h 672335"/>
                <a:gd name="connsiteX14" fmla="*/ 258178 w 507797"/>
                <a:gd name="connsiteY14" fmla="*/ 579430 h 672335"/>
                <a:gd name="connsiteX15" fmla="*/ 314847 w 507797"/>
                <a:gd name="connsiteY15" fmla="*/ 577626 h 672335"/>
                <a:gd name="connsiteX16" fmla="*/ 437569 w 507797"/>
                <a:gd name="connsiteY16" fmla="*/ 532146 h 672335"/>
                <a:gd name="connsiteX17" fmla="*/ 438652 w 507797"/>
                <a:gd name="connsiteY17" fmla="*/ 587732 h 672335"/>
                <a:gd name="connsiteX18" fmla="*/ 156030 w 507797"/>
                <a:gd name="connsiteY18" fmla="*/ 33678 h 672335"/>
                <a:gd name="connsiteX19" fmla="*/ 437930 w 507797"/>
                <a:gd name="connsiteY19" fmla="*/ 89625 h 672335"/>
                <a:gd name="connsiteX20" fmla="*/ 489545 w 507797"/>
                <a:gd name="connsiteY20" fmla="*/ 213430 h 672335"/>
                <a:gd name="connsiteX21" fmla="*/ 489907 w 507797"/>
                <a:gd name="connsiteY21" fmla="*/ 254578 h 672335"/>
                <a:gd name="connsiteX22" fmla="*/ 450924 w 507797"/>
                <a:gd name="connsiteY22" fmla="*/ 481253 h 672335"/>
                <a:gd name="connsiteX23" fmla="*/ 333616 w 507797"/>
                <a:gd name="connsiteY23" fmla="*/ 560300 h 672335"/>
                <a:gd name="connsiteX24" fmla="*/ 257096 w 507797"/>
                <a:gd name="connsiteY24" fmla="*/ 566797 h 672335"/>
                <a:gd name="connsiteX25" fmla="*/ 227498 w 507797"/>
                <a:gd name="connsiteY25" fmla="*/ 549111 h 672335"/>
                <a:gd name="connsiteX26" fmla="*/ 60379 w 507797"/>
                <a:gd name="connsiteY26" fmla="*/ 369359 h 672335"/>
                <a:gd name="connsiteX27" fmla="*/ 156030 w 507797"/>
                <a:gd name="connsiteY27" fmla="*/ 33678 h 672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07797" h="672335">
                  <a:moveTo>
                    <a:pt x="140148" y="491359"/>
                  </a:moveTo>
                  <a:cubicBezTo>
                    <a:pt x="183823" y="533590"/>
                    <a:pt x="234356" y="568963"/>
                    <a:pt x="268285" y="620939"/>
                  </a:cubicBezTo>
                  <a:cubicBezTo>
                    <a:pt x="281279" y="640791"/>
                    <a:pt x="296800" y="654508"/>
                    <a:pt x="318817" y="664253"/>
                  </a:cubicBezTo>
                  <a:cubicBezTo>
                    <a:pt x="372599" y="687715"/>
                    <a:pt x="436486" y="658117"/>
                    <a:pt x="449841" y="601087"/>
                  </a:cubicBezTo>
                  <a:cubicBezTo>
                    <a:pt x="455255" y="577986"/>
                    <a:pt x="458143" y="554525"/>
                    <a:pt x="457060" y="530342"/>
                  </a:cubicBezTo>
                  <a:cubicBezTo>
                    <a:pt x="456338" y="519513"/>
                    <a:pt x="456699" y="508685"/>
                    <a:pt x="461392" y="498217"/>
                  </a:cubicBezTo>
                  <a:cubicBezTo>
                    <a:pt x="497126" y="420253"/>
                    <a:pt x="504705" y="337235"/>
                    <a:pt x="507593" y="253134"/>
                  </a:cubicBezTo>
                  <a:cubicBezTo>
                    <a:pt x="508676" y="215234"/>
                    <a:pt x="505788" y="178418"/>
                    <a:pt x="490989" y="143045"/>
                  </a:cubicBezTo>
                  <a:cubicBezTo>
                    <a:pt x="433238" y="2998"/>
                    <a:pt x="244101" y="-37790"/>
                    <a:pt x="120296" y="36565"/>
                  </a:cubicBezTo>
                  <a:cubicBezTo>
                    <a:pt x="462" y="108394"/>
                    <a:pt x="-24444" y="208738"/>
                    <a:pt x="21758" y="336513"/>
                  </a:cubicBezTo>
                  <a:cubicBezTo>
                    <a:pt x="44137" y="398235"/>
                    <a:pt x="92503" y="445519"/>
                    <a:pt x="140148" y="491359"/>
                  </a:cubicBezTo>
                  <a:close/>
                  <a:moveTo>
                    <a:pt x="438652" y="587732"/>
                  </a:moveTo>
                  <a:cubicBezTo>
                    <a:pt x="433960" y="613720"/>
                    <a:pt x="419883" y="641514"/>
                    <a:pt x="389202" y="651259"/>
                  </a:cubicBezTo>
                  <a:cubicBezTo>
                    <a:pt x="351664" y="663170"/>
                    <a:pt x="326397" y="662448"/>
                    <a:pt x="297161" y="631407"/>
                  </a:cubicBezTo>
                  <a:cubicBezTo>
                    <a:pt x="284527" y="618052"/>
                    <a:pt x="258178" y="579430"/>
                    <a:pt x="258178" y="579430"/>
                  </a:cubicBezTo>
                  <a:cubicBezTo>
                    <a:pt x="276226" y="580513"/>
                    <a:pt x="298965" y="579430"/>
                    <a:pt x="314847" y="577626"/>
                  </a:cubicBezTo>
                  <a:cubicBezTo>
                    <a:pt x="358161" y="572572"/>
                    <a:pt x="400391" y="562827"/>
                    <a:pt x="437569" y="532146"/>
                  </a:cubicBezTo>
                  <a:cubicBezTo>
                    <a:pt x="443705" y="553803"/>
                    <a:pt x="441900" y="570767"/>
                    <a:pt x="438652" y="587732"/>
                  </a:cubicBezTo>
                  <a:close/>
                  <a:moveTo>
                    <a:pt x="156030" y="33678"/>
                  </a:moveTo>
                  <a:cubicBezTo>
                    <a:pt x="256374" y="-2417"/>
                    <a:pt x="356356" y="9494"/>
                    <a:pt x="437930" y="89625"/>
                  </a:cubicBezTo>
                  <a:cubicBezTo>
                    <a:pt x="471859" y="123193"/>
                    <a:pt x="482688" y="167950"/>
                    <a:pt x="489545" y="213430"/>
                  </a:cubicBezTo>
                  <a:cubicBezTo>
                    <a:pt x="491711" y="226785"/>
                    <a:pt x="489907" y="240862"/>
                    <a:pt x="489907" y="254578"/>
                  </a:cubicBezTo>
                  <a:cubicBezTo>
                    <a:pt x="488102" y="331820"/>
                    <a:pt x="482327" y="407980"/>
                    <a:pt x="450924" y="481253"/>
                  </a:cubicBezTo>
                  <a:cubicBezTo>
                    <a:pt x="427462" y="535756"/>
                    <a:pt x="385232" y="553803"/>
                    <a:pt x="333616" y="560300"/>
                  </a:cubicBezTo>
                  <a:cubicBezTo>
                    <a:pt x="308350" y="563549"/>
                    <a:pt x="282723" y="567158"/>
                    <a:pt x="257096" y="566797"/>
                  </a:cubicBezTo>
                  <a:cubicBezTo>
                    <a:pt x="245906" y="566797"/>
                    <a:pt x="235439" y="557052"/>
                    <a:pt x="227498" y="549111"/>
                  </a:cubicBezTo>
                  <a:cubicBezTo>
                    <a:pt x="169385" y="491359"/>
                    <a:pt x="106580" y="438300"/>
                    <a:pt x="60379" y="369359"/>
                  </a:cubicBezTo>
                  <a:cubicBezTo>
                    <a:pt x="-14337" y="258187"/>
                    <a:pt x="13456" y="85293"/>
                    <a:pt x="156030" y="33678"/>
                  </a:cubicBezTo>
                  <a:close/>
                </a:path>
              </a:pathLst>
            </a:custGeom>
            <a:solidFill>
              <a:srgbClr val="000000"/>
            </a:solidFill>
            <a:ln w="3607" cap="flat">
              <a:noFill/>
              <a:prstDash val="solid"/>
              <a:miter/>
            </a:ln>
          </p:spPr>
          <p:txBody>
            <a:bodyPr rtlCol="0" anchor="ctr"/>
            <a:lstStyle/>
            <a:p>
              <a:endParaRPr lang="en-US"/>
            </a:p>
          </p:txBody>
        </p:sp>
        <p:sp>
          <p:nvSpPr>
            <p:cNvPr id="31" name="Freeform 23">
              <a:extLst>
                <a:ext uri="{FF2B5EF4-FFF2-40B4-BE49-F238E27FC236}">
                  <a16:creationId xmlns:a16="http://schemas.microsoft.com/office/drawing/2014/main" id="{1CB816EF-DB68-6FD9-FCF0-3C5555480B1F}"/>
                </a:ext>
              </a:extLst>
            </p:cNvPr>
            <p:cNvSpPr/>
            <p:nvPr/>
          </p:nvSpPr>
          <p:spPr>
            <a:xfrm>
              <a:off x="2144889" y="5233375"/>
              <a:ext cx="447853" cy="638753"/>
            </a:xfrm>
            <a:custGeom>
              <a:avLst/>
              <a:gdLst>
                <a:gd name="connsiteX0" fmla="*/ 426459 w 447853"/>
                <a:gd name="connsiteY0" fmla="*/ 360587 h 638753"/>
                <a:gd name="connsiteX1" fmla="*/ 432234 w 447853"/>
                <a:gd name="connsiteY1" fmla="*/ 457681 h 638753"/>
                <a:gd name="connsiteX2" fmla="*/ 426098 w 447853"/>
                <a:gd name="connsiteY2" fmla="*/ 578598 h 638753"/>
                <a:gd name="connsiteX3" fmla="*/ 362572 w 447853"/>
                <a:gd name="connsiteY3" fmla="*/ 610001 h 638753"/>
                <a:gd name="connsiteX4" fmla="*/ 316009 w 447853"/>
                <a:gd name="connsiteY4" fmla="*/ 569214 h 638753"/>
                <a:gd name="connsiteX5" fmla="*/ 299767 w 447853"/>
                <a:gd name="connsiteY5" fmla="*/ 469592 h 638753"/>
                <a:gd name="connsiteX6" fmla="*/ 264033 w 447853"/>
                <a:gd name="connsiteY6" fmla="*/ 195633 h 638753"/>
                <a:gd name="connsiteX7" fmla="*/ 232992 w 447853"/>
                <a:gd name="connsiteY7" fmla="*/ 141491 h 638753"/>
                <a:gd name="connsiteX8" fmla="*/ 187151 w 447853"/>
                <a:gd name="connsiteY8" fmla="*/ 146184 h 638753"/>
                <a:gd name="connsiteX9" fmla="*/ 174518 w 447853"/>
                <a:gd name="connsiteY9" fmla="*/ 179030 h 638753"/>
                <a:gd name="connsiteX10" fmla="*/ 161885 w 447853"/>
                <a:gd name="connsiteY10" fmla="*/ 356255 h 638753"/>
                <a:gd name="connsiteX11" fmla="*/ 153583 w 447853"/>
                <a:gd name="connsiteY11" fmla="*/ 547918 h 638753"/>
                <a:gd name="connsiteX12" fmla="*/ 83920 w 447853"/>
                <a:gd name="connsiteY12" fmla="*/ 626244 h 638753"/>
                <a:gd name="connsiteX13" fmla="*/ 16784 w 447853"/>
                <a:gd name="connsiteY13" fmla="*/ 542143 h 638753"/>
                <a:gd name="connsiteX14" fmla="*/ 14618 w 447853"/>
                <a:gd name="connsiteY14" fmla="*/ 237503 h 638753"/>
                <a:gd name="connsiteX15" fmla="*/ 15340 w 447853"/>
                <a:gd name="connsiteY15" fmla="*/ 13716 h 638753"/>
                <a:gd name="connsiteX16" fmla="*/ 15701 w 447853"/>
                <a:gd name="connsiteY16" fmla="*/ 5414 h 638753"/>
                <a:gd name="connsiteX17" fmla="*/ 902 w 447853"/>
                <a:gd name="connsiteY17" fmla="*/ 0 h 638753"/>
                <a:gd name="connsiteX18" fmla="*/ 180 w 447853"/>
                <a:gd name="connsiteY18" fmla="*/ 12633 h 638753"/>
                <a:gd name="connsiteX19" fmla="*/ 902 w 447853"/>
                <a:gd name="connsiteY19" fmla="*/ 528788 h 638753"/>
                <a:gd name="connsiteX20" fmla="*/ 42050 w 447853"/>
                <a:gd name="connsiteY20" fmla="*/ 629853 h 638753"/>
                <a:gd name="connsiteX21" fmla="*/ 163690 w 447853"/>
                <a:gd name="connsiteY21" fmla="*/ 572823 h 638753"/>
                <a:gd name="connsiteX22" fmla="*/ 173435 w 447853"/>
                <a:gd name="connsiteY22" fmla="*/ 353368 h 638753"/>
                <a:gd name="connsiteX23" fmla="*/ 189317 w 447853"/>
                <a:gd name="connsiteY23" fmla="*/ 181918 h 638753"/>
                <a:gd name="connsiteX24" fmla="*/ 206642 w 447853"/>
                <a:gd name="connsiteY24" fmla="*/ 150876 h 638753"/>
                <a:gd name="connsiteX25" fmla="*/ 240210 w 447853"/>
                <a:gd name="connsiteY25" fmla="*/ 160261 h 638753"/>
                <a:gd name="connsiteX26" fmla="*/ 247068 w 447853"/>
                <a:gd name="connsiteY26" fmla="*/ 186249 h 638753"/>
                <a:gd name="connsiteX27" fmla="*/ 304820 w 447853"/>
                <a:gd name="connsiteY27" fmla="*/ 577516 h 638753"/>
                <a:gd name="connsiteX28" fmla="*/ 358962 w 447853"/>
                <a:gd name="connsiteY28" fmla="*/ 622273 h 638753"/>
                <a:gd name="connsiteX29" fmla="*/ 434400 w 447853"/>
                <a:gd name="connsiteY29" fmla="*/ 588344 h 638753"/>
                <a:gd name="connsiteX30" fmla="*/ 447394 w 447853"/>
                <a:gd name="connsiteY30" fmla="*/ 490888 h 638753"/>
                <a:gd name="connsiteX31" fmla="*/ 440175 w 447853"/>
                <a:gd name="connsiteY31" fmla="*/ 360947 h 638753"/>
                <a:gd name="connsiteX32" fmla="*/ 436566 w 447853"/>
                <a:gd name="connsiteY32" fmla="*/ 360947 h 638753"/>
                <a:gd name="connsiteX33" fmla="*/ 426459 w 447853"/>
                <a:gd name="connsiteY33" fmla="*/ 360587 h 63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47853" h="638753">
                  <a:moveTo>
                    <a:pt x="426459" y="360587"/>
                  </a:moveTo>
                  <a:cubicBezTo>
                    <a:pt x="426820" y="379716"/>
                    <a:pt x="432234" y="440717"/>
                    <a:pt x="432234" y="457681"/>
                  </a:cubicBezTo>
                  <a:cubicBezTo>
                    <a:pt x="431513" y="498829"/>
                    <a:pt x="443424" y="539616"/>
                    <a:pt x="426098" y="578598"/>
                  </a:cubicBezTo>
                  <a:cubicBezTo>
                    <a:pt x="412743" y="608557"/>
                    <a:pt x="386394" y="608918"/>
                    <a:pt x="362572" y="610001"/>
                  </a:cubicBezTo>
                  <a:cubicBezTo>
                    <a:pt x="339832" y="611084"/>
                    <a:pt x="319619" y="588344"/>
                    <a:pt x="316009" y="569214"/>
                  </a:cubicBezTo>
                  <a:cubicBezTo>
                    <a:pt x="309873" y="536007"/>
                    <a:pt x="302654" y="502799"/>
                    <a:pt x="299767" y="469592"/>
                  </a:cubicBezTo>
                  <a:cubicBezTo>
                    <a:pt x="292548" y="377551"/>
                    <a:pt x="278110" y="286953"/>
                    <a:pt x="264033" y="195633"/>
                  </a:cubicBezTo>
                  <a:cubicBezTo>
                    <a:pt x="258619" y="161343"/>
                    <a:pt x="255731" y="156651"/>
                    <a:pt x="232992" y="141491"/>
                  </a:cubicBezTo>
                  <a:cubicBezTo>
                    <a:pt x="224329" y="135716"/>
                    <a:pt x="191844" y="138604"/>
                    <a:pt x="187151" y="146184"/>
                  </a:cubicBezTo>
                  <a:cubicBezTo>
                    <a:pt x="181376" y="156290"/>
                    <a:pt x="175601" y="166758"/>
                    <a:pt x="174518" y="179030"/>
                  </a:cubicBezTo>
                  <a:cubicBezTo>
                    <a:pt x="169826" y="238225"/>
                    <a:pt x="165494" y="297059"/>
                    <a:pt x="161885" y="356255"/>
                  </a:cubicBezTo>
                  <a:cubicBezTo>
                    <a:pt x="158275" y="416172"/>
                    <a:pt x="157914" y="488001"/>
                    <a:pt x="153583" y="547918"/>
                  </a:cubicBezTo>
                  <a:cubicBezTo>
                    <a:pt x="150335" y="591232"/>
                    <a:pt x="128678" y="621912"/>
                    <a:pt x="83920" y="626244"/>
                  </a:cubicBezTo>
                  <a:cubicBezTo>
                    <a:pt x="41328" y="630214"/>
                    <a:pt x="15701" y="585096"/>
                    <a:pt x="16784" y="542143"/>
                  </a:cubicBezTo>
                  <a:cubicBezTo>
                    <a:pt x="19311" y="430971"/>
                    <a:pt x="9926" y="348314"/>
                    <a:pt x="14618" y="237503"/>
                  </a:cubicBezTo>
                  <a:cubicBezTo>
                    <a:pt x="17145" y="180113"/>
                    <a:pt x="16062" y="71106"/>
                    <a:pt x="15340" y="13716"/>
                  </a:cubicBezTo>
                  <a:cubicBezTo>
                    <a:pt x="15340" y="11189"/>
                    <a:pt x="15701" y="8302"/>
                    <a:pt x="15701" y="5414"/>
                  </a:cubicBezTo>
                  <a:cubicBezTo>
                    <a:pt x="10648" y="3970"/>
                    <a:pt x="5595" y="2166"/>
                    <a:pt x="902" y="0"/>
                  </a:cubicBezTo>
                  <a:cubicBezTo>
                    <a:pt x="-541" y="3609"/>
                    <a:pt x="180" y="8663"/>
                    <a:pt x="180" y="12633"/>
                  </a:cubicBezTo>
                  <a:cubicBezTo>
                    <a:pt x="902" y="43675"/>
                    <a:pt x="8843" y="385853"/>
                    <a:pt x="902" y="528788"/>
                  </a:cubicBezTo>
                  <a:cubicBezTo>
                    <a:pt x="-2346" y="569214"/>
                    <a:pt x="19672" y="621190"/>
                    <a:pt x="42050" y="629853"/>
                  </a:cubicBezTo>
                  <a:cubicBezTo>
                    <a:pt x="98719" y="651871"/>
                    <a:pt x="153583" y="633102"/>
                    <a:pt x="163690" y="572823"/>
                  </a:cubicBezTo>
                  <a:cubicBezTo>
                    <a:pt x="174518" y="507492"/>
                    <a:pt x="166216" y="418699"/>
                    <a:pt x="173435" y="353368"/>
                  </a:cubicBezTo>
                  <a:cubicBezTo>
                    <a:pt x="179932" y="296338"/>
                    <a:pt x="182820" y="238947"/>
                    <a:pt x="189317" y="181918"/>
                  </a:cubicBezTo>
                  <a:cubicBezTo>
                    <a:pt x="190400" y="170367"/>
                    <a:pt x="191844" y="153042"/>
                    <a:pt x="206642" y="150876"/>
                  </a:cubicBezTo>
                  <a:cubicBezTo>
                    <a:pt x="221080" y="148710"/>
                    <a:pt x="230465" y="150876"/>
                    <a:pt x="240210" y="160261"/>
                  </a:cubicBezTo>
                  <a:cubicBezTo>
                    <a:pt x="243820" y="163870"/>
                    <a:pt x="245625" y="181195"/>
                    <a:pt x="247068" y="186249"/>
                  </a:cubicBezTo>
                  <a:cubicBezTo>
                    <a:pt x="262950" y="246166"/>
                    <a:pt x="285690" y="509297"/>
                    <a:pt x="304820" y="577516"/>
                  </a:cubicBezTo>
                  <a:cubicBezTo>
                    <a:pt x="309873" y="595202"/>
                    <a:pt x="335501" y="621551"/>
                    <a:pt x="358962" y="622273"/>
                  </a:cubicBezTo>
                  <a:cubicBezTo>
                    <a:pt x="387838" y="623356"/>
                    <a:pt x="414909" y="621912"/>
                    <a:pt x="434400" y="588344"/>
                  </a:cubicBezTo>
                  <a:cubicBezTo>
                    <a:pt x="449921" y="561995"/>
                    <a:pt x="448116" y="527344"/>
                    <a:pt x="447394" y="490888"/>
                  </a:cubicBezTo>
                  <a:cubicBezTo>
                    <a:pt x="446311" y="445048"/>
                    <a:pt x="443063" y="397042"/>
                    <a:pt x="440175" y="360947"/>
                  </a:cubicBezTo>
                  <a:cubicBezTo>
                    <a:pt x="439092" y="360947"/>
                    <a:pt x="437649" y="360947"/>
                    <a:pt x="436566" y="360947"/>
                  </a:cubicBezTo>
                  <a:cubicBezTo>
                    <a:pt x="432595" y="361669"/>
                    <a:pt x="429347" y="361308"/>
                    <a:pt x="426459" y="360587"/>
                  </a:cubicBezTo>
                  <a:close/>
                </a:path>
              </a:pathLst>
            </a:custGeom>
            <a:solidFill>
              <a:srgbClr val="000000"/>
            </a:solidFill>
            <a:ln w="3607" cap="flat">
              <a:noFill/>
              <a:prstDash val="solid"/>
              <a:miter/>
            </a:ln>
          </p:spPr>
          <p:txBody>
            <a:bodyPr rtlCol="0" anchor="ctr"/>
            <a:lstStyle/>
            <a:p>
              <a:endParaRPr lang="en-US"/>
            </a:p>
          </p:txBody>
        </p:sp>
        <p:sp>
          <p:nvSpPr>
            <p:cNvPr id="32" name="Freeform 24">
              <a:extLst>
                <a:ext uri="{FF2B5EF4-FFF2-40B4-BE49-F238E27FC236}">
                  <a16:creationId xmlns:a16="http://schemas.microsoft.com/office/drawing/2014/main" id="{D2CD5499-EDD1-5370-3910-BCF05AE36F22}"/>
                </a:ext>
              </a:extLst>
            </p:cNvPr>
            <p:cNvSpPr/>
            <p:nvPr/>
          </p:nvSpPr>
          <p:spPr>
            <a:xfrm>
              <a:off x="2022466" y="4807097"/>
              <a:ext cx="421050" cy="447620"/>
            </a:xfrm>
            <a:custGeom>
              <a:avLst/>
              <a:gdLst>
                <a:gd name="connsiteX0" fmla="*/ 369491 w 421050"/>
                <a:gd name="connsiteY0" fmla="*/ 438551 h 447620"/>
                <a:gd name="connsiteX1" fmla="*/ 420746 w 421050"/>
                <a:gd name="connsiteY1" fmla="*/ 351924 h 447620"/>
                <a:gd name="connsiteX2" fmla="*/ 366604 w 421050"/>
                <a:gd name="connsiteY2" fmla="*/ 296699 h 447620"/>
                <a:gd name="connsiteX3" fmla="*/ 336645 w 421050"/>
                <a:gd name="connsiteY3" fmla="*/ 292728 h 447620"/>
                <a:gd name="connsiteX4" fmla="*/ 219337 w 421050"/>
                <a:gd name="connsiteY4" fmla="*/ 268545 h 447620"/>
                <a:gd name="connsiteX5" fmla="*/ 192988 w 421050"/>
                <a:gd name="connsiteY5" fmla="*/ 228119 h 447620"/>
                <a:gd name="connsiteX6" fmla="*/ 201290 w 421050"/>
                <a:gd name="connsiteY6" fmla="*/ 143657 h 447620"/>
                <a:gd name="connsiteX7" fmla="*/ 176385 w 421050"/>
                <a:gd name="connsiteY7" fmla="*/ 246888 h 447620"/>
                <a:gd name="connsiteX8" fmla="*/ 199846 w 421050"/>
                <a:gd name="connsiteY8" fmla="*/ 278651 h 447620"/>
                <a:gd name="connsiteX9" fmla="*/ 352166 w 421050"/>
                <a:gd name="connsiteY9" fmla="*/ 308610 h 447620"/>
                <a:gd name="connsiteX10" fmla="*/ 403781 w 421050"/>
                <a:gd name="connsiteY10" fmla="*/ 386935 h 447620"/>
                <a:gd name="connsiteX11" fmla="*/ 359746 w 421050"/>
                <a:gd name="connsiteY11" fmla="*/ 428444 h 447620"/>
                <a:gd name="connsiteX12" fmla="*/ 60160 w 421050"/>
                <a:gd name="connsiteY12" fmla="*/ 375385 h 447620"/>
                <a:gd name="connsiteX13" fmla="*/ 21538 w 421050"/>
                <a:gd name="connsiteY13" fmla="*/ 333154 h 447620"/>
                <a:gd name="connsiteX14" fmla="*/ 26231 w 421050"/>
                <a:gd name="connsiteY14" fmla="*/ 211515 h 447620"/>
                <a:gd name="connsiteX15" fmla="*/ 83260 w 421050"/>
                <a:gd name="connsiteY15" fmla="*/ 63888 h 447620"/>
                <a:gd name="connsiteX16" fmla="*/ 157615 w 421050"/>
                <a:gd name="connsiteY16" fmla="*/ 6858 h 447620"/>
                <a:gd name="connsiteX17" fmla="*/ 128018 w 421050"/>
                <a:gd name="connsiteY17" fmla="*/ 0 h 447620"/>
                <a:gd name="connsiteX18" fmla="*/ 80734 w 421050"/>
                <a:gd name="connsiteY18" fmla="*/ 36456 h 447620"/>
                <a:gd name="connsiteX19" fmla="*/ 242 w 421050"/>
                <a:gd name="connsiteY19" fmla="*/ 311136 h 447620"/>
                <a:gd name="connsiteX20" fmla="*/ 24426 w 421050"/>
                <a:gd name="connsiteY20" fmla="*/ 366722 h 447620"/>
                <a:gd name="connsiteX21" fmla="*/ 122242 w 421050"/>
                <a:gd name="connsiteY21" fmla="*/ 427723 h 447620"/>
                <a:gd name="connsiteX22" fmla="*/ 137041 w 421050"/>
                <a:gd name="connsiteY22" fmla="*/ 433137 h 447620"/>
                <a:gd name="connsiteX23" fmla="*/ 369491 w 421050"/>
                <a:gd name="connsiteY23" fmla="*/ 438551 h 447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21050" h="447620">
                  <a:moveTo>
                    <a:pt x="369491" y="438551"/>
                  </a:moveTo>
                  <a:cubicBezTo>
                    <a:pt x="400894" y="434942"/>
                    <a:pt x="423995" y="384048"/>
                    <a:pt x="420746" y="351924"/>
                  </a:cubicBezTo>
                  <a:cubicBezTo>
                    <a:pt x="417137" y="317995"/>
                    <a:pt x="392231" y="301752"/>
                    <a:pt x="366604" y="296699"/>
                  </a:cubicBezTo>
                  <a:cubicBezTo>
                    <a:pt x="356858" y="294894"/>
                    <a:pt x="346752" y="293811"/>
                    <a:pt x="336645" y="292728"/>
                  </a:cubicBezTo>
                  <a:cubicBezTo>
                    <a:pt x="296580" y="288758"/>
                    <a:pt x="257598" y="281539"/>
                    <a:pt x="219337" y="268545"/>
                  </a:cubicBezTo>
                  <a:cubicBezTo>
                    <a:pt x="197681" y="261326"/>
                    <a:pt x="190462" y="249775"/>
                    <a:pt x="192988" y="228119"/>
                  </a:cubicBezTo>
                  <a:cubicBezTo>
                    <a:pt x="196598" y="199964"/>
                    <a:pt x="198402" y="171811"/>
                    <a:pt x="201290" y="143657"/>
                  </a:cubicBezTo>
                  <a:cubicBezTo>
                    <a:pt x="176385" y="175059"/>
                    <a:pt x="176024" y="210793"/>
                    <a:pt x="176385" y="246888"/>
                  </a:cubicBezTo>
                  <a:cubicBezTo>
                    <a:pt x="176385" y="263852"/>
                    <a:pt x="183604" y="271793"/>
                    <a:pt x="199846" y="278651"/>
                  </a:cubicBezTo>
                  <a:cubicBezTo>
                    <a:pt x="248935" y="298503"/>
                    <a:pt x="300190" y="303918"/>
                    <a:pt x="352166" y="308610"/>
                  </a:cubicBezTo>
                  <a:cubicBezTo>
                    <a:pt x="396563" y="312580"/>
                    <a:pt x="415332" y="349036"/>
                    <a:pt x="403781" y="386935"/>
                  </a:cubicBezTo>
                  <a:cubicBezTo>
                    <a:pt x="396923" y="409314"/>
                    <a:pt x="381403" y="427000"/>
                    <a:pt x="359746" y="428444"/>
                  </a:cubicBezTo>
                  <a:cubicBezTo>
                    <a:pt x="245326" y="436024"/>
                    <a:pt x="152923" y="440717"/>
                    <a:pt x="60160" y="375385"/>
                  </a:cubicBezTo>
                  <a:cubicBezTo>
                    <a:pt x="45000" y="364557"/>
                    <a:pt x="25870" y="351202"/>
                    <a:pt x="21538" y="333154"/>
                  </a:cubicBezTo>
                  <a:cubicBezTo>
                    <a:pt x="12515" y="292728"/>
                    <a:pt x="15041" y="251580"/>
                    <a:pt x="26231" y="211515"/>
                  </a:cubicBezTo>
                  <a:cubicBezTo>
                    <a:pt x="40668" y="160622"/>
                    <a:pt x="59799" y="111172"/>
                    <a:pt x="83260" y="63888"/>
                  </a:cubicBezTo>
                  <a:cubicBezTo>
                    <a:pt x="104195" y="22018"/>
                    <a:pt x="126213" y="4331"/>
                    <a:pt x="157615" y="6858"/>
                  </a:cubicBezTo>
                  <a:cubicBezTo>
                    <a:pt x="147509" y="5414"/>
                    <a:pt x="137402" y="3248"/>
                    <a:pt x="128018" y="0"/>
                  </a:cubicBezTo>
                  <a:cubicBezTo>
                    <a:pt x="107805" y="4331"/>
                    <a:pt x="91201" y="17325"/>
                    <a:pt x="80734" y="36456"/>
                  </a:cubicBezTo>
                  <a:cubicBezTo>
                    <a:pt x="33810" y="121639"/>
                    <a:pt x="-3367" y="210432"/>
                    <a:pt x="242" y="311136"/>
                  </a:cubicBezTo>
                  <a:cubicBezTo>
                    <a:pt x="964" y="334237"/>
                    <a:pt x="8183" y="353006"/>
                    <a:pt x="24426" y="366722"/>
                  </a:cubicBezTo>
                  <a:cubicBezTo>
                    <a:pt x="57994" y="395598"/>
                    <a:pt x="89757" y="415089"/>
                    <a:pt x="122242" y="427723"/>
                  </a:cubicBezTo>
                  <a:cubicBezTo>
                    <a:pt x="127296" y="429527"/>
                    <a:pt x="131988" y="431332"/>
                    <a:pt x="137041" y="433137"/>
                  </a:cubicBezTo>
                  <a:cubicBezTo>
                    <a:pt x="203817" y="454072"/>
                    <a:pt x="274562" y="449018"/>
                    <a:pt x="369491" y="438551"/>
                  </a:cubicBezTo>
                  <a:close/>
                </a:path>
              </a:pathLst>
            </a:custGeom>
            <a:solidFill>
              <a:srgbClr val="000000"/>
            </a:solidFill>
            <a:ln w="3607" cap="flat">
              <a:noFill/>
              <a:prstDash val="solid"/>
              <a:miter/>
            </a:ln>
          </p:spPr>
          <p:txBody>
            <a:bodyPr rtlCol="0" anchor="ctr"/>
            <a:lstStyle/>
            <a:p>
              <a:endParaRPr lang="en-US"/>
            </a:p>
          </p:txBody>
        </p:sp>
        <p:sp>
          <p:nvSpPr>
            <p:cNvPr id="33" name="Freeform 25">
              <a:extLst>
                <a:ext uri="{FF2B5EF4-FFF2-40B4-BE49-F238E27FC236}">
                  <a16:creationId xmlns:a16="http://schemas.microsoft.com/office/drawing/2014/main" id="{92A780CC-E3E2-94F3-2669-F2A28C22DB78}"/>
                </a:ext>
              </a:extLst>
            </p:cNvPr>
            <p:cNvSpPr/>
            <p:nvPr/>
          </p:nvSpPr>
          <p:spPr>
            <a:xfrm>
              <a:off x="2123960" y="4013226"/>
              <a:ext cx="518275" cy="1581096"/>
            </a:xfrm>
            <a:custGeom>
              <a:avLst/>
              <a:gdLst>
                <a:gd name="connsiteX0" fmla="*/ 380974 w 518275"/>
                <a:gd name="connsiteY0" fmla="*/ 754888 h 1581096"/>
                <a:gd name="connsiteX1" fmla="*/ 255725 w 518275"/>
                <a:gd name="connsiteY1" fmla="*/ 367592 h 1581096"/>
                <a:gd name="connsiteX2" fmla="*/ 149968 w 518275"/>
                <a:gd name="connsiteY2" fmla="*/ 127562 h 1581096"/>
                <a:gd name="connsiteX3" fmla="*/ 98713 w 518275"/>
                <a:gd name="connsiteY3" fmla="*/ 45988 h 1581096"/>
                <a:gd name="connsiteX4" fmla="*/ 89329 w 518275"/>
                <a:gd name="connsiteY4" fmla="*/ 33354 h 1581096"/>
                <a:gd name="connsiteX5" fmla="*/ 79222 w 518275"/>
                <a:gd name="connsiteY5" fmla="*/ 20721 h 1581096"/>
                <a:gd name="connsiteX6" fmla="*/ 43488 w 518275"/>
                <a:gd name="connsiteY6" fmla="*/ 1591 h 1581096"/>
                <a:gd name="connsiteX7" fmla="*/ 1257 w 518275"/>
                <a:gd name="connsiteY7" fmla="*/ 30106 h 1581096"/>
                <a:gd name="connsiteX8" fmla="*/ 32299 w 518275"/>
                <a:gd name="connsiteY8" fmla="*/ 81000 h 1581096"/>
                <a:gd name="connsiteX9" fmla="*/ 112790 w 518275"/>
                <a:gd name="connsiteY9" fmla="*/ 235846 h 1581096"/>
                <a:gd name="connsiteX10" fmla="*/ 205915 w 518275"/>
                <a:gd name="connsiteY10" fmla="*/ 466852 h 1581096"/>
                <a:gd name="connsiteX11" fmla="*/ 217826 w 518275"/>
                <a:gd name="connsiteY11" fmla="*/ 476598 h 1581096"/>
                <a:gd name="connsiteX12" fmla="*/ 221074 w 518275"/>
                <a:gd name="connsiteY12" fmla="*/ 492480 h 1581096"/>
                <a:gd name="connsiteX13" fmla="*/ 230459 w 518275"/>
                <a:gd name="connsiteY13" fmla="*/ 510527 h 1581096"/>
                <a:gd name="connsiteX14" fmla="*/ 216021 w 518275"/>
                <a:gd name="connsiteY14" fmla="*/ 493562 h 1581096"/>
                <a:gd name="connsiteX15" fmla="*/ 244536 w 518275"/>
                <a:gd name="connsiteY15" fmla="*/ 577663 h 1581096"/>
                <a:gd name="connsiteX16" fmla="*/ 260057 w 518275"/>
                <a:gd name="connsiteY16" fmla="*/ 626752 h 1581096"/>
                <a:gd name="connsiteX17" fmla="*/ 260779 w 518275"/>
                <a:gd name="connsiteY17" fmla="*/ 603651 h 1581096"/>
                <a:gd name="connsiteX18" fmla="*/ 260418 w 518275"/>
                <a:gd name="connsiteY18" fmla="*/ 591018 h 1581096"/>
                <a:gd name="connsiteX19" fmla="*/ 265110 w 518275"/>
                <a:gd name="connsiteY19" fmla="*/ 609426 h 1581096"/>
                <a:gd name="connsiteX20" fmla="*/ 274495 w 518275"/>
                <a:gd name="connsiteY20" fmla="*/ 634332 h 1581096"/>
                <a:gd name="connsiteX21" fmla="*/ 270163 w 518275"/>
                <a:gd name="connsiteY21" fmla="*/ 661042 h 1581096"/>
                <a:gd name="connsiteX22" fmla="*/ 293625 w 518275"/>
                <a:gd name="connsiteY22" fmla="*/ 753805 h 1581096"/>
                <a:gd name="connsiteX23" fmla="*/ 279187 w 518275"/>
                <a:gd name="connsiteY23" fmla="*/ 751640 h 1581096"/>
                <a:gd name="connsiteX24" fmla="*/ 271246 w 518275"/>
                <a:gd name="connsiteY24" fmla="*/ 751279 h 1581096"/>
                <a:gd name="connsiteX25" fmla="*/ 222157 w 518275"/>
                <a:gd name="connsiteY25" fmla="*/ 754167 h 1581096"/>
                <a:gd name="connsiteX26" fmla="*/ 185702 w 518275"/>
                <a:gd name="connsiteY26" fmla="*/ 779794 h 1581096"/>
                <a:gd name="connsiteX27" fmla="*/ 262222 w 518275"/>
                <a:gd name="connsiteY27" fmla="*/ 759581 h 1581096"/>
                <a:gd name="connsiteX28" fmla="*/ 274134 w 518275"/>
                <a:gd name="connsiteY28" fmla="*/ 758859 h 1581096"/>
                <a:gd name="connsiteX29" fmla="*/ 290376 w 518275"/>
                <a:gd name="connsiteY29" fmla="*/ 761024 h 1581096"/>
                <a:gd name="connsiteX30" fmla="*/ 295069 w 518275"/>
                <a:gd name="connsiteY30" fmla="*/ 760663 h 1581096"/>
                <a:gd name="connsiteX31" fmla="*/ 348128 w 518275"/>
                <a:gd name="connsiteY31" fmla="*/ 1018741 h 1581096"/>
                <a:gd name="connsiteX32" fmla="*/ 405879 w 518275"/>
                <a:gd name="connsiteY32" fmla="*/ 1432026 h 1581096"/>
                <a:gd name="connsiteX33" fmla="*/ 420678 w 518275"/>
                <a:gd name="connsiteY33" fmla="*/ 1546807 h 1581096"/>
                <a:gd name="connsiteX34" fmla="*/ 448471 w 518275"/>
                <a:gd name="connsiteY34" fmla="*/ 1580014 h 1581096"/>
                <a:gd name="connsiteX35" fmla="*/ 457856 w 518275"/>
                <a:gd name="connsiteY35" fmla="*/ 1581097 h 1581096"/>
                <a:gd name="connsiteX36" fmla="*/ 461465 w 518275"/>
                <a:gd name="connsiteY36" fmla="*/ 1581097 h 1581096"/>
                <a:gd name="connsiteX37" fmla="*/ 518134 w 518275"/>
                <a:gd name="connsiteY37" fmla="*/ 1523706 h 1581096"/>
                <a:gd name="connsiteX38" fmla="*/ 446306 w 518275"/>
                <a:gd name="connsiteY38" fmla="*/ 1023433 h 1581096"/>
                <a:gd name="connsiteX39" fmla="*/ 432951 w 518275"/>
                <a:gd name="connsiteY39" fmla="*/ 1015492 h 1581096"/>
                <a:gd name="connsiteX40" fmla="*/ 426814 w 518275"/>
                <a:gd name="connsiteY40" fmla="*/ 1009717 h 1581096"/>
                <a:gd name="connsiteX41" fmla="*/ 426814 w 518275"/>
                <a:gd name="connsiteY41" fmla="*/ 1011161 h 1581096"/>
                <a:gd name="connsiteX42" fmla="*/ 487454 w 518275"/>
                <a:gd name="connsiteY42" fmla="*/ 1410008 h 1581096"/>
                <a:gd name="connsiteX43" fmla="*/ 502613 w 518275"/>
                <a:gd name="connsiteY43" fmla="*/ 1532008 h 1581096"/>
                <a:gd name="connsiteX44" fmla="*/ 463992 w 518275"/>
                <a:gd name="connsiteY44" fmla="*/ 1564132 h 1581096"/>
                <a:gd name="connsiteX45" fmla="*/ 436199 w 518275"/>
                <a:gd name="connsiteY45" fmla="*/ 1538866 h 1581096"/>
                <a:gd name="connsiteX46" fmla="*/ 431868 w 518275"/>
                <a:gd name="connsiteY46" fmla="*/ 1517209 h 1581096"/>
                <a:gd name="connsiteX47" fmla="*/ 404436 w 518275"/>
                <a:gd name="connsiteY47" fmla="*/ 1275374 h 1581096"/>
                <a:gd name="connsiteX48" fmla="*/ 331524 w 518275"/>
                <a:gd name="connsiteY48" fmla="*/ 862451 h 1581096"/>
                <a:gd name="connsiteX49" fmla="*/ 261862 w 518275"/>
                <a:gd name="connsiteY49" fmla="*/ 572610 h 1581096"/>
                <a:gd name="connsiteX50" fmla="*/ 105210 w 518275"/>
                <a:gd name="connsiteY50" fmla="*/ 173041 h 1581096"/>
                <a:gd name="connsiteX51" fmla="*/ 29772 w 518275"/>
                <a:gd name="connsiteY51" fmla="*/ 49236 h 1581096"/>
                <a:gd name="connsiteX52" fmla="*/ 34465 w 518275"/>
                <a:gd name="connsiteY52" fmla="*/ 22887 h 1581096"/>
                <a:gd name="connsiteX53" fmla="*/ 62979 w 518275"/>
                <a:gd name="connsiteY53" fmla="*/ 26858 h 1581096"/>
                <a:gd name="connsiteX54" fmla="*/ 82832 w 518275"/>
                <a:gd name="connsiteY54" fmla="*/ 49597 h 1581096"/>
                <a:gd name="connsiteX55" fmla="*/ 175956 w 518275"/>
                <a:gd name="connsiteY55" fmla="*/ 210219 h 1581096"/>
                <a:gd name="connsiteX56" fmla="*/ 360761 w 518275"/>
                <a:gd name="connsiteY56" fmla="*/ 741534 h 1581096"/>
                <a:gd name="connsiteX57" fmla="*/ 387832 w 518275"/>
                <a:gd name="connsiteY57" fmla="*/ 839350 h 1581096"/>
                <a:gd name="connsiteX58" fmla="*/ 397578 w 518275"/>
                <a:gd name="connsiteY58" fmla="*/ 828522 h 1581096"/>
                <a:gd name="connsiteX59" fmla="*/ 397578 w 518275"/>
                <a:gd name="connsiteY59" fmla="*/ 827439 h 1581096"/>
                <a:gd name="connsiteX60" fmla="*/ 391803 w 518275"/>
                <a:gd name="connsiteY60" fmla="*/ 794953 h 1581096"/>
                <a:gd name="connsiteX61" fmla="*/ 384223 w 518275"/>
                <a:gd name="connsiteY61" fmla="*/ 763551 h 1581096"/>
                <a:gd name="connsiteX62" fmla="*/ 380974 w 518275"/>
                <a:gd name="connsiteY62" fmla="*/ 754888 h 158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18275" h="1581096">
                  <a:moveTo>
                    <a:pt x="380974" y="754888"/>
                  </a:moveTo>
                  <a:cubicBezTo>
                    <a:pt x="351376" y="621699"/>
                    <a:pt x="305536" y="494285"/>
                    <a:pt x="255725" y="367592"/>
                  </a:cubicBezTo>
                  <a:cubicBezTo>
                    <a:pt x="223601" y="286018"/>
                    <a:pt x="194364" y="203722"/>
                    <a:pt x="149968" y="127562"/>
                  </a:cubicBezTo>
                  <a:cubicBezTo>
                    <a:pt x="133725" y="99769"/>
                    <a:pt x="117483" y="71976"/>
                    <a:pt x="98713" y="45988"/>
                  </a:cubicBezTo>
                  <a:cubicBezTo>
                    <a:pt x="95465" y="41656"/>
                    <a:pt x="92577" y="37325"/>
                    <a:pt x="89329" y="33354"/>
                  </a:cubicBezTo>
                  <a:cubicBezTo>
                    <a:pt x="86080" y="29023"/>
                    <a:pt x="82471" y="24692"/>
                    <a:pt x="79222" y="20721"/>
                  </a:cubicBezTo>
                  <a:cubicBezTo>
                    <a:pt x="70198" y="9893"/>
                    <a:pt x="60092" y="-4906"/>
                    <a:pt x="43488" y="1591"/>
                  </a:cubicBezTo>
                  <a:cubicBezTo>
                    <a:pt x="27607" y="7727"/>
                    <a:pt x="9198" y="14585"/>
                    <a:pt x="1257" y="30106"/>
                  </a:cubicBezTo>
                  <a:cubicBezTo>
                    <a:pt x="-7044" y="46348"/>
                    <a:pt x="28329" y="74863"/>
                    <a:pt x="32299" y="81000"/>
                  </a:cubicBezTo>
                  <a:cubicBezTo>
                    <a:pt x="64423" y="129728"/>
                    <a:pt x="88607" y="182787"/>
                    <a:pt x="112790" y="235846"/>
                  </a:cubicBezTo>
                  <a:cubicBezTo>
                    <a:pt x="147441" y="311645"/>
                    <a:pt x="177761" y="388888"/>
                    <a:pt x="205915" y="466852"/>
                  </a:cubicBezTo>
                  <a:cubicBezTo>
                    <a:pt x="209885" y="469740"/>
                    <a:pt x="213855" y="472989"/>
                    <a:pt x="217826" y="476598"/>
                  </a:cubicBezTo>
                  <a:cubicBezTo>
                    <a:pt x="216743" y="481290"/>
                    <a:pt x="217465" y="486704"/>
                    <a:pt x="221074" y="492480"/>
                  </a:cubicBezTo>
                  <a:cubicBezTo>
                    <a:pt x="224684" y="498255"/>
                    <a:pt x="227572" y="504391"/>
                    <a:pt x="230459" y="510527"/>
                  </a:cubicBezTo>
                  <a:cubicBezTo>
                    <a:pt x="226128" y="504391"/>
                    <a:pt x="221074" y="498977"/>
                    <a:pt x="216021" y="493562"/>
                  </a:cubicBezTo>
                  <a:cubicBezTo>
                    <a:pt x="225767" y="521716"/>
                    <a:pt x="235512" y="549509"/>
                    <a:pt x="244536" y="577663"/>
                  </a:cubicBezTo>
                  <a:cubicBezTo>
                    <a:pt x="249950" y="593906"/>
                    <a:pt x="255004" y="610509"/>
                    <a:pt x="260057" y="626752"/>
                  </a:cubicBezTo>
                  <a:cubicBezTo>
                    <a:pt x="260418" y="619172"/>
                    <a:pt x="260779" y="611592"/>
                    <a:pt x="260779" y="603651"/>
                  </a:cubicBezTo>
                  <a:cubicBezTo>
                    <a:pt x="260779" y="599320"/>
                    <a:pt x="260418" y="595350"/>
                    <a:pt x="260418" y="591018"/>
                  </a:cubicBezTo>
                  <a:cubicBezTo>
                    <a:pt x="262222" y="596793"/>
                    <a:pt x="264027" y="602930"/>
                    <a:pt x="265110" y="609426"/>
                  </a:cubicBezTo>
                  <a:cubicBezTo>
                    <a:pt x="266915" y="618089"/>
                    <a:pt x="270885" y="626030"/>
                    <a:pt x="274495" y="634332"/>
                  </a:cubicBezTo>
                  <a:cubicBezTo>
                    <a:pt x="273412" y="643716"/>
                    <a:pt x="271968" y="652740"/>
                    <a:pt x="270163" y="661042"/>
                  </a:cubicBezTo>
                  <a:cubicBezTo>
                    <a:pt x="278465" y="691723"/>
                    <a:pt x="286406" y="722764"/>
                    <a:pt x="293625" y="753805"/>
                  </a:cubicBezTo>
                  <a:cubicBezTo>
                    <a:pt x="288933" y="753084"/>
                    <a:pt x="283879" y="752001"/>
                    <a:pt x="279187" y="751640"/>
                  </a:cubicBezTo>
                  <a:cubicBezTo>
                    <a:pt x="276660" y="751640"/>
                    <a:pt x="274134" y="751279"/>
                    <a:pt x="271246" y="751279"/>
                  </a:cubicBezTo>
                  <a:cubicBezTo>
                    <a:pt x="254282" y="745865"/>
                    <a:pt x="237678" y="748391"/>
                    <a:pt x="222157" y="754167"/>
                  </a:cubicBezTo>
                  <a:cubicBezTo>
                    <a:pt x="211329" y="764634"/>
                    <a:pt x="199057" y="772936"/>
                    <a:pt x="185702" y="779794"/>
                  </a:cubicBezTo>
                  <a:cubicBezTo>
                    <a:pt x="209885" y="771853"/>
                    <a:pt x="234790" y="763551"/>
                    <a:pt x="262222" y="759581"/>
                  </a:cubicBezTo>
                  <a:cubicBezTo>
                    <a:pt x="262583" y="759581"/>
                    <a:pt x="274134" y="759220"/>
                    <a:pt x="274134" y="758859"/>
                  </a:cubicBezTo>
                  <a:cubicBezTo>
                    <a:pt x="279548" y="759581"/>
                    <a:pt x="284962" y="761386"/>
                    <a:pt x="290376" y="761024"/>
                  </a:cubicBezTo>
                  <a:cubicBezTo>
                    <a:pt x="291820" y="761024"/>
                    <a:pt x="293625" y="760663"/>
                    <a:pt x="295069" y="760663"/>
                  </a:cubicBezTo>
                  <a:cubicBezTo>
                    <a:pt x="314921" y="846208"/>
                    <a:pt x="330802" y="932474"/>
                    <a:pt x="348128" y="1018741"/>
                  </a:cubicBezTo>
                  <a:cubicBezTo>
                    <a:pt x="375921" y="1157345"/>
                    <a:pt x="395051" y="1290895"/>
                    <a:pt x="405879" y="1432026"/>
                  </a:cubicBezTo>
                  <a:cubicBezTo>
                    <a:pt x="408767" y="1468481"/>
                    <a:pt x="418513" y="1510351"/>
                    <a:pt x="420678" y="1546807"/>
                  </a:cubicBezTo>
                  <a:cubicBezTo>
                    <a:pt x="421761" y="1567742"/>
                    <a:pt x="432229" y="1576765"/>
                    <a:pt x="448471" y="1580014"/>
                  </a:cubicBezTo>
                  <a:cubicBezTo>
                    <a:pt x="451359" y="1580736"/>
                    <a:pt x="454607" y="1581097"/>
                    <a:pt x="457856" y="1581097"/>
                  </a:cubicBezTo>
                  <a:cubicBezTo>
                    <a:pt x="458939" y="1581097"/>
                    <a:pt x="460022" y="1581097"/>
                    <a:pt x="461465" y="1581097"/>
                  </a:cubicBezTo>
                  <a:cubicBezTo>
                    <a:pt x="488897" y="1580014"/>
                    <a:pt x="520661" y="1550416"/>
                    <a:pt x="518134" y="1523706"/>
                  </a:cubicBezTo>
                  <a:cubicBezTo>
                    <a:pt x="513442" y="1475700"/>
                    <a:pt x="458578" y="1140380"/>
                    <a:pt x="446306" y="1023433"/>
                  </a:cubicBezTo>
                  <a:cubicBezTo>
                    <a:pt x="441974" y="1021629"/>
                    <a:pt x="437282" y="1019102"/>
                    <a:pt x="432951" y="1015492"/>
                  </a:cubicBezTo>
                  <a:cubicBezTo>
                    <a:pt x="430785" y="1013687"/>
                    <a:pt x="428619" y="1011522"/>
                    <a:pt x="426814" y="1009717"/>
                  </a:cubicBezTo>
                  <a:cubicBezTo>
                    <a:pt x="426814" y="1010078"/>
                    <a:pt x="426814" y="1010439"/>
                    <a:pt x="426814" y="1011161"/>
                  </a:cubicBezTo>
                  <a:cubicBezTo>
                    <a:pt x="426814" y="1017658"/>
                    <a:pt x="473016" y="1308221"/>
                    <a:pt x="487454" y="1410008"/>
                  </a:cubicBezTo>
                  <a:cubicBezTo>
                    <a:pt x="493229" y="1450795"/>
                    <a:pt x="501170" y="1490860"/>
                    <a:pt x="502613" y="1532008"/>
                  </a:cubicBezTo>
                  <a:cubicBezTo>
                    <a:pt x="503696" y="1559801"/>
                    <a:pt x="482761" y="1560884"/>
                    <a:pt x="463992" y="1564132"/>
                  </a:cubicBezTo>
                  <a:cubicBezTo>
                    <a:pt x="444140" y="1567742"/>
                    <a:pt x="438726" y="1554748"/>
                    <a:pt x="436199" y="1538866"/>
                  </a:cubicBezTo>
                  <a:cubicBezTo>
                    <a:pt x="435116" y="1531647"/>
                    <a:pt x="432951" y="1524428"/>
                    <a:pt x="431868" y="1517209"/>
                  </a:cubicBezTo>
                  <a:cubicBezTo>
                    <a:pt x="419595" y="1437079"/>
                    <a:pt x="416347" y="1355866"/>
                    <a:pt x="404436" y="1275374"/>
                  </a:cubicBezTo>
                  <a:cubicBezTo>
                    <a:pt x="383862" y="1136771"/>
                    <a:pt x="362566" y="998889"/>
                    <a:pt x="331524" y="862451"/>
                  </a:cubicBezTo>
                  <a:cubicBezTo>
                    <a:pt x="309507" y="765356"/>
                    <a:pt x="292181" y="667539"/>
                    <a:pt x="261862" y="572610"/>
                  </a:cubicBezTo>
                  <a:cubicBezTo>
                    <a:pt x="217826" y="436172"/>
                    <a:pt x="162962" y="304065"/>
                    <a:pt x="105210" y="173041"/>
                  </a:cubicBezTo>
                  <a:cubicBezTo>
                    <a:pt x="86080" y="129366"/>
                    <a:pt x="54678" y="89662"/>
                    <a:pt x="29772" y="49236"/>
                  </a:cubicBezTo>
                  <a:cubicBezTo>
                    <a:pt x="24358" y="40573"/>
                    <a:pt x="23275" y="32633"/>
                    <a:pt x="34465" y="22887"/>
                  </a:cubicBezTo>
                  <a:cubicBezTo>
                    <a:pt x="45654" y="13142"/>
                    <a:pt x="54678" y="18195"/>
                    <a:pt x="62979" y="26858"/>
                  </a:cubicBezTo>
                  <a:cubicBezTo>
                    <a:pt x="69837" y="34077"/>
                    <a:pt x="77056" y="41296"/>
                    <a:pt x="82832" y="49597"/>
                  </a:cubicBezTo>
                  <a:cubicBezTo>
                    <a:pt x="117844" y="100852"/>
                    <a:pt x="151773" y="153189"/>
                    <a:pt x="175956" y="210219"/>
                  </a:cubicBezTo>
                  <a:cubicBezTo>
                    <a:pt x="249950" y="382752"/>
                    <a:pt x="319252" y="557450"/>
                    <a:pt x="360761" y="741534"/>
                  </a:cubicBezTo>
                  <a:cubicBezTo>
                    <a:pt x="364732" y="758859"/>
                    <a:pt x="374477" y="785569"/>
                    <a:pt x="387832" y="839350"/>
                  </a:cubicBezTo>
                  <a:cubicBezTo>
                    <a:pt x="390720" y="835380"/>
                    <a:pt x="393968" y="831409"/>
                    <a:pt x="397578" y="828522"/>
                  </a:cubicBezTo>
                  <a:cubicBezTo>
                    <a:pt x="397578" y="828161"/>
                    <a:pt x="397578" y="827800"/>
                    <a:pt x="397578" y="827439"/>
                  </a:cubicBezTo>
                  <a:cubicBezTo>
                    <a:pt x="396495" y="817693"/>
                    <a:pt x="394329" y="806143"/>
                    <a:pt x="391803" y="794953"/>
                  </a:cubicBezTo>
                  <a:cubicBezTo>
                    <a:pt x="389276" y="783042"/>
                    <a:pt x="386388" y="771492"/>
                    <a:pt x="384223" y="763551"/>
                  </a:cubicBezTo>
                  <a:cubicBezTo>
                    <a:pt x="382057" y="760303"/>
                    <a:pt x="381335" y="756693"/>
                    <a:pt x="380974" y="754888"/>
                  </a:cubicBezTo>
                  <a:close/>
                </a:path>
              </a:pathLst>
            </a:custGeom>
            <a:solidFill>
              <a:srgbClr val="000000"/>
            </a:solidFill>
            <a:ln w="3607" cap="flat">
              <a:noFill/>
              <a:prstDash val="solid"/>
              <a:miter/>
            </a:ln>
          </p:spPr>
          <p:txBody>
            <a:bodyPr rtlCol="0" anchor="ctr"/>
            <a:lstStyle/>
            <a:p>
              <a:endParaRPr lang="en-US"/>
            </a:p>
          </p:txBody>
        </p:sp>
        <p:sp>
          <p:nvSpPr>
            <p:cNvPr id="34" name="Freeform 26">
              <a:extLst>
                <a:ext uri="{FF2B5EF4-FFF2-40B4-BE49-F238E27FC236}">
                  <a16:creationId xmlns:a16="http://schemas.microsoft.com/office/drawing/2014/main" id="{1BA7DE4B-3FB6-A546-E791-104102CC85CC}"/>
                </a:ext>
              </a:extLst>
            </p:cNvPr>
            <p:cNvSpPr/>
            <p:nvPr/>
          </p:nvSpPr>
          <p:spPr>
            <a:xfrm>
              <a:off x="2499595" y="4830133"/>
              <a:ext cx="125907" cy="209139"/>
            </a:xfrm>
            <a:custGeom>
              <a:avLst/>
              <a:gdLst>
                <a:gd name="connsiteX0" fmla="*/ 11114 w 125907"/>
                <a:gd name="connsiteY0" fmla="*/ 23526 h 209139"/>
                <a:gd name="connsiteX1" fmla="*/ 285 w 125907"/>
                <a:gd name="connsiteY1" fmla="*/ 56733 h 209139"/>
                <a:gd name="connsiteX2" fmla="*/ 50096 w 125907"/>
                <a:gd name="connsiteY2" fmla="*/ 193532 h 209139"/>
                <a:gd name="connsiteX3" fmla="*/ 56232 w 125907"/>
                <a:gd name="connsiteY3" fmla="*/ 199307 h 209139"/>
                <a:gd name="connsiteX4" fmla="*/ 69587 w 125907"/>
                <a:gd name="connsiteY4" fmla="*/ 207248 h 209139"/>
                <a:gd name="connsiteX5" fmla="*/ 109652 w 125907"/>
                <a:gd name="connsiteY5" fmla="*/ 186313 h 209139"/>
                <a:gd name="connsiteX6" fmla="*/ 125173 w 125907"/>
                <a:gd name="connsiteY6" fmla="*/ 110514 h 209139"/>
                <a:gd name="connsiteX7" fmla="*/ 118315 w 125907"/>
                <a:gd name="connsiteY7" fmla="*/ 55289 h 209139"/>
                <a:gd name="connsiteX8" fmla="*/ 52622 w 125907"/>
                <a:gd name="connsiteY8" fmla="*/ 64 h 209139"/>
                <a:gd name="connsiteX9" fmla="*/ 20859 w 125907"/>
                <a:gd name="connsiteY9" fmla="*/ 12336 h 209139"/>
                <a:gd name="connsiteX10" fmla="*/ 11114 w 125907"/>
                <a:gd name="connsiteY10" fmla="*/ 23526 h 209139"/>
                <a:gd name="connsiteX11" fmla="*/ 42516 w 125907"/>
                <a:gd name="connsiteY11" fmla="*/ 13780 h 209139"/>
                <a:gd name="connsiteX12" fmla="*/ 90161 w 125907"/>
                <a:gd name="connsiteY12" fmla="*/ 33993 h 209139"/>
                <a:gd name="connsiteX13" fmla="*/ 102072 w 125907"/>
                <a:gd name="connsiteY13" fmla="*/ 175846 h 209139"/>
                <a:gd name="connsiteX14" fmla="*/ 57676 w 125907"/>
                <a:gd name="connsiteY14" fmla="*/ 182342 h 209139"/>
                <a:gd name="connsiteX15" fmla="*/ 17611 w 125907"/>
                <a:gd name="connsiteY15" fmla="*/ 82721 h 209139"/>
                <a:gd name="connsiteX16" fmla="*/ 16889 w 125907"/>
                <a:gd name="connsiteY16" fmla="*/ 58177 h 209139"/>
                <a:gd name="connsiteX17" fmla="*/ 42516 w 125907"/>
                <a:gd name="connsiteY17" fmla="*/ 13780 h 209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5907" h="209139">
                  <a:moveTo>
                    <a:pt x="11114" y="23526"/>
                  </a:moveTo>
                  <a:cubicBezTo>
                    <a:pt x="4977" y="32549"/>
                    <a:pt x="1007" y="43739"/>
                    <a:pt x="285" y="56733"/>
                  </a:cubicBezTo>
                  <a:cubicBezTo>
                    <a:pt x="-2242" y="109070"/>
                    <a:pt x="11835" y="156715"/>
                    <a:pt x="50096" y="193532"/>
                  </a:cubicBezTo>
                  <a:cubicBezTo>
                    <a:pt x="52261" y="195337"/>
                    <a:pt x="54066" y="197503"/>
                    <a:pt x="56232" y="199307"/>
                  </a:cubicBezTo>
                  <a:cubicBezTo>
                    <a:pt x="60563" y="202917"/>
                    <a:pt x="64895" y="205804"/>
                    <a:pt x="69587" y="207248"/>
                  </a:cubicBezTo>
                  <a:cubicBezTo>
                    <a:pt x="85469" y="213023"/>
                    <a:pt x="100989" y="205443"/>
                    <a:pt x="109652" y="186313"/>
                  </a:cubicBezTo>
                  <a:cubicBezTo>
                    <a:pt x="120481" y="162852"/>
                    <a:pt x="128421" y="138668"/>
                    <a:pt x="125173" y="110514"/>
                  </a:cubicBezTo>
                  <a:cubicBezTo>
                    <a:pt x="126617" y="92828"/>
                    <a:pt x="123007" y="73697"/>
                    <a:pt x="118315" y="55289"/>
                  </a:cubicBezTo>
                  <a:cubicBezTo>
                    <a:pt x="110374" y="21721"/>
                    <a:pt x="81498" y="-1379"/>
                    <a:pt x="52622" y="64"/>
                  </a:cubicBezTo>
                  <a:cubicBezTo>
                    <a:pt x="40711" y="786"/>
                    <a:pt x="29883" y="5117"/>
                    <a:pt x="20859" y="12336"/>
                  </a:cubicBezTo>
                  <a:cubicBezTo>
                    <a:pt x="17250" y="15946"/>
                    <a:pt x="14001" y="19555"/>
                    <a:pt x="11114" y="23526"/>
                  </a:cubicBezTo>
                  <a:close/>
                  <a:moveTo>
                    <a:pt x="42516" y="13780"/>
                  </a:moveTo>
                  <a:cubicBezTo>
                    <a:pt x="60563" y="8727"/>
                    <a:pt x="78250" y="18473"/>
                    <a:pt x="90161" y="33993"/>
                  </a:cubicBezTo>
                  <a:cubicBezTo>
                    <a:pt x="108569" y="58538"/>
                    <a:pt x="125173" y="110875"/>
                    <a:pt x="102072" y="175846"/>
                  </a:cubicBezTo>
                  <a:cubicBezTo>
                    <a:pt x="91244" y="198224"/>
                    <a:pt x="75362" y="201834"/>
                    <a:pt x="57676" y="182342"/>
                  </a:cubicBezTo>
                  <a:cubicBezTo>
                    <a:pt x="32409" y="154550"/>
                    <a:pt x="23025" y="118816"/>
                    <a:pt x="17611" y="82721"/>
                  </a:cubicBezTo>
                  <a:cubicBezTo>
                    <a:pt x="16528" y="74780"/>
                    <a:pt x="16528" y="66478"/>
                    <a:pt x="16889" y="58177"/>
                  </a:cubicBezTo>
                  <a:cubicBezTo>
                    <a:pt x="17972" y="39047"/>
                    <a:pt x="23386" y="19194"/>
                    <a:pt x="42516" y="13780"/>
                  </a:cubicBezTo>
                  <a:close/>
                </a:path>
              </a:pathLst>
            </a:custGeom>
            <a:solidFill>
              <a:srgbClr val="000000"/>
            </a:solidFill>
            <a:ln w="3607" cap="flat">
              <a:noFill/>
              <a:prstDash val="solid"/>
              <a:miter/>
            </a:ln>
          </p:spPr>
          <p:txBody>
            <a:bodyPr rtlCol="0" anchor="ctr"/>
            <a:lstStyle/>
            <a:p>
              <a:endParaRPr lang="en-US"/>
            </a:p>
          </p:txBody>
        </p:sp>
        <p:sp>
          <p:nvSpPr>
            <p:cNvPr id="35" name="Freeform 27">
              <a:extLst>
                <a:ext uri="{FF2B5EF4-FFF2-40B4-BE49-F238E27FC236}">
                  <a16:creationId xmlns:a16="http://schemas.microsoft.com/office/drawing/2014/main" id="{D0C08D07-2C06-6E2E-1D17-4DA499B86368}"/>
                </a:ext>
              </a:extLst>
            </p:cNvPr>
            <p:cNvSpPr/>
            <p:nvPr/>
          </p:nvSpPr>
          <p:spPr>
            <a:xfrm>
              <a:off x="3255343" y="4574647"/>
              <a:ext cx="253385" cy="58102"/>
            </a:xfrm>
            <a:custGeom>
              <a:avLst/>
              <a:gdLst>
                <a:gd name="connsiteX0" fmla="*/ 253385 w 253385"/>
                <a:gd name="connsiteY0" fmla="*/ 0 h 58102"/>
                <a:gd name="connsiteX1" fmla="*/ 0 w 253385"/>
                <a:gd name="connsiteY1" fmla="*/ 50172 h 58102"/>
                <a:gd name="connsiteX2" fmla="*/ 253385 w 253385"/>
                <a:gd name="connsiteY2" fmla="*/ 0 h 58102"/>
              </a:gdLst>
              <a:ahLst/>
              <a:cxnLst>
                <a:cxn ang="0">
                  <a:pos x="connsiteX0" y="connsiteY0"/>
                </a:cxn>
                <a:cxn ang="0">
                  <a:pos x="connsiteX1" y="connsiteY1"/>
                </a:cxn>
                <a:cxn ang="0">
                  <a:pos x="connsiteX2" y="connsiteY2"/>
                </a:cxn>
              </a:cxnLst>
              <a:rect l="l" t="t" r="r" b="b"/>
              <a:pathLst>
                <a:path w="253385" h="58102">
                  <a:moveTo>
                    <a:pt x="253385" y="0"/>
                  </a:moveTo>
                  <a:cubicBezTo>
                    <a:pt x="172533" y="34651"/>
                    <a:pt x="87710" y="50172"/>
                    <a:pt x="0" y="50172"/>
                  </a:cubicBezTo>
                  <a:cubicBezTo>
                    <a:pt x="44396" y="73633"/>
                    <a:pt x="203213" y="41509"/>
                    <a:pt x="253385" y="0"/>
                  </a:cubicBezTo>
                  <a:close/>
                </a:path>
              </a:pathLst>
            </a:custGeom>
            <a:solidFill>
              <a:srgbClr val="000000"/>
            </a:solidFill>
            <a:ln w="3607" cap="flat">
              <a:noFill/>
              <a:prstDash val="solid"/>
              <a:miter/>
            </a:ln>
          </p:spPr>
          <p:txBody>
            <a:bodyPr rtlCol="0" anchor="ctr"/>
            <a:lstStyle/>
            <a:p>
              <a:endParaRPr lang="en-US"/>
            </a:p>
          </p:txBody>
        </p:sp>
        <p:sp>
          <p:nvSpPr>
            <p:cNvPr id="36" name="Freeform 28">
              <a:extLst>
                <a:ext uri="{FF2B5EF4-FFF2-40B4-BE49-F238E27FC236}">
                  <a16:creationId xmlns:a16="http://schemas.microsoft.com/office/drawing/2014/main" id="{38C2383C-073B-8E0B-6687-6B432D339352}"/>
                </a:ext>
              </a:extLst>
            </p:cNvPr>
            <p:cNvSpPr/>
            <p:nvPr/>
          </p:nvSpPr>
          <p:spPr>
            <a:xfrm>
              <a:off x="2044786" y="4018788"/>
              <a:ext cx="72850" cy="110449"/>
            </a:xfrm>
            <a:custGeom>
              <a:avLst/>
              <a:gdLst>
                <a:gd name="connsiteX0" fmla="*/ 17265 w 72850"/>
                <a:gd name="connsiteY0" fmla="*/ 0 h 110449"/>
                <a:gd name="connsiteX1" fmla="*/ 4271 w 72850"/>
                <a:gd name="connsiteY1" fmla="*/ 25266 h 110449"/>
                <a:gd name="connsiteX2" fmla="*/ 72851 w 72850"/>
                <a:gd name="connsiteY2" fmla="*/ 110450 h 110449"/>
                <a:gd name="connsiteX3" fmla="*/ 17265 w 72850"/>
                <a:gd name="connsiteY3" fmla="*/ 0 h 110449"/>
              </a:gdLst>
              <a:ahLst/>
              <a:cxnLst>
                <a:cxn ang="0">
                  <a:pos x="connsiteX0" y="connsiteY0"/>
                </a:cxn>
                <a:cxn ang="0">
                  <a:pos x="connsiteX1" y="connsiteY1"/>
                </a:cxn>
                <a:cxn ang="0">
                  <a:pos x="connsiteX2" y="connsiteY2"/>
                </a:cxn>
                <a:cxn ang="0">
                  <a:pos x="connsiteX3" y="connsiteY3"/>
                </a:cxn>
              </a:cxnLst>
              <a:rect l="l" t="t" r="r" b="b"/>
              <a:pathLst>
                <a:path w="72850" h="110449">
                  <a:moveTo>
                    <a:pt x="17265" y="0"/>
                  </a:moveTo>
                  <a:cubicBezTo>
                    <a:pt x="1744" y="3609"/>
                    <a:pt x="-5114" y="12272"/>
                    <a:pt x="4271" y="25266"/>
                  </a:cubicBezTo>
                  <a:cubicBezTo>
                    <a:pt x="24845" y="54142"/>
                    <a:pt x="45419" y="83379"/>
                    <a:pt x="72851" y="110450"/>
                  </a:cubicBezTo>
                  <a:cubicBezTo>
                    <a:pt x="62383" y="68219"/>
                    <a:pt x="14377" y="48728"/>
                    <a:pt x="17265" y="0"/>
                  </a:cubicBezTo>
                  <a:close/>
                </a:path>
              </a:pathLst>
            </a:custGeom>
            <a:solidFill>
              <a:srgbClr val="000000"/>
            </a:solidFill>
            <a:ln w="3607" cap="flat">
              <a:noFill/>
              <a:prstDash val="solid"/>
              <a:miter/>
            </a:ln>
          </p:spPr>
          <p:txBody>
            <a:bodyPr rtlCol="0" anchor="ctr"/>
            <a:lstStyle/>
            <a:p>
              <a:endParaRPr lang="en-US"/>
            </a:p>
          </p:txBody>
        </p:sp>
        <p:sp>
          <p:nvSpPr>
            <p:cNvPr id="37" name="Freeform 29">
              <a:extLst>
                <a:ext uri="{FF2B5EF4-FFF2-40B4-BE49-F238E27FC236}">
                  <a16:creationId xmlns:a16="http://schemas.microsoft.com/office/drawing/2014/main" id="{83E0FC70-E38E-67A9-E91B-9770A81FD948}"/>
                </a:ext>
              </a:extLst>
            </p:cNvPr>
            <p:cNvSpPr/>
            <p:nvPr/>
          </p:nvSpPr>
          <p:spPr>
            <a:xfrm>
              <a:off x="2672052" y="4886144"/>
              <a:ext cx="12634" cy="99260"/>
            </a:xfrm>
            <a:custGeom>
              <a:avLst/>
              <a:gdLst>
                <a:gd name="connsiteX0" fmla="*/ 5775 w 12634"/>
                <a:gd name="connsiteY0" fmla="*/ 99261 h 99260"/>
                <a:gd name="connsiteX1" fmla="*/ 0 w 12634"/>
                <a:gd name="connsiteY1" fmla="*/ 0 h 99260"/>
                <a:gd name="connsiteX2" fmla="*/ 5775 w 12634"/>
                <a:gd name="connsiteY2" fmla="*/ 99261 h 99260"/>
              </a:gdLst>
              <a:ahLst/>
              <a:cxnLst>
                <a:cxn ang="0">
                  <a:pos x="connsiteX0" y="connsiteY0"/>
                </a:cxn>
                <a:cxn ang="0">
                  <a:pos x="connsiteX1" y="connsiteY1"/>
                </a:cxn>
                <a:cxn ang="0">
                  <a:pos x="connsiteX2" y="connsiteY2"/>
                </a:cxn>
              </a:cxnLst>
              <a:rect l="l" t="t" r="r" b="b"/>
              <a:pathLst>
                <a:path w="12634" h="99260">
                  <a:moveTo>
                    <a:pt x="5775" y="99261"/>
                  </a:moveTo>
                  <a:cubicBezTo>
                    <a:pt x="13355" y="65693"/>
                    <a:pt x="18408" y="31764"/>
                    <a:pt x="0" y="0"/>
                  </a:cubicBezTo>
                  <a:cubicBezTo>
                    <a:pt x="2888" y="32847"/>
                    <a:pt x="2166" y="66054"/>
                    <a:pt x="5775" y="99261"/>
                  </a:cubicBezTo>
                  <a:close/>
                </a:path>
              </a:pathLst>
            </a:custGeom>
            <a:solidFill>
              <a:srgbClr val="000000"/>
            </a:solidFill>
            <a:ln w="3607" cap="flat">
              <a:noFill/>
              <a:prstDash val="solid"/>
              <a:miter/>
            </a:ln>
          </p:spPr>
          <p:txBody>
            <a:bodyPr rtlCol="0" anchor="ctr"/>
            <a:lstStyle/>
            <a:p>
              <a:endParaRPr lang="en-US"/>
            </a:p>
          </p:txBody>
        </p:sp>
        <p:sp>
          <p:nvSpPr>
            <p:cNvPr id="38" name="Freeform 30">
              <a:extLst>
                <a:ext uri="{FF2B5EF4-FFF2-40B4-BE49-F238E27FC236}">
                  <a16:creationId xmlns:a16="http://schemas.microsoft.com/office/drawing/2014/main" id="{20DAE9BE-AD37-F22F-AAB7-BB914B933363}"/>
                </a:ext>
              </a:extLst>
            </p:cNvPr>
            <p:cNvSpPr/>
            <p:nvPr/>
          </p:nvSpPr>
          <p:spPr>
            <a:xfrm>
              <a:off x="1965177" y="5009949"/>
              <a:ext cx="10607" cy="98899"/>
            </a:xfrm>
            <a:custGeom>
              <a:avLst/>
              <a:gdLst>
                <a:gd name="connsiteX0" fmla="*/ 5916 w 10607"/>
                <a:gd name="connsiteY0" fmla="*/ 98900 h 98899"/>
                <a:gd name="connsiteX1" fmla="*/ 10608 w 10607"/>
                <a:gd name="connsiteY1" fmla="*/ 0 h 98899"/>
                <a:gd name="connsiteX2" fmla="*/ 5916 w 10607"/>
                <a:gd name="connsiteY2" fmla="*/ 98900 h 98899"/>
              </a:gdLst>
              <a:ahLst/>
              <a:cxnLst>
                <a:cxn ang="0">
                  <a:pos x="connsiteX0" y="connsiteY0"/>
                </a:cxn>
                <a:cxn ang="0">
                  <a:pos x="connsiteX1" y="connsiteY1"/>
                </a:cxn>
                <a:cxn ang="0">
                  <a:pos x="connsiteX2" y="connsiteY2"/>
                </a:cxn>
              </a:cxnLst>
              <a:rect l="l" t="t" r="r" b="b"/>
              <a:pathLst>
                <a:path w="10607" h="98899">
                  <a:moveTo>
                    <a:pt x="5916" y="98900"/>
                  </a:moveTo>
                  <a:cubicBezTo>
                    <a:pt x="8442" y="66054"/>
                    <a:pt x="3389" y="32846"/>
                    <a:pt x="10608" y="0"/>
                  </a:cubicBezTo>
                  <a:cubicBezTo>
                    <a:pt x="-4552" y="32485"/>
                    <a:pt x="-942" y="65331"/>
                    <a:pt x="5916" y="98900"/>
                  </a:cubicBezTo>
                  <a:close/>
                </a:path>
              </a:pathLst>
            </a:custGeom>
            <a:solidFill>
              <a:srgbClr val="000000"/>
            </a:solidFill>
            <a:ln w="3607" cap="flat">
              <a:noFill/>
              <a:prstDash val="solid"/>
              <a:miter/>
            </a:ln>
          </p:spPr>
          <p:txBody>
            <a:bodyPr rtlCol="0" anchor="ctr"/>
            <a:lstStyle/>
            <a:p>
              <a:endParaRPr lang="en-US"/>
            </a:p>
          </p:txBody>
        </p:sp>
        <p:sp>
          <p:nvSpPr>
            <p:cNvPr id="39" name="Freeform 31">
              <a:extLst>
                <a:ext uri="{FF2B5EF4-FFF2-40B4-BE49-F238E27FC236}">
                  <a16:creationId xmlns:a16="http://schemas.microsoft.com/office/drawing/2014/main" id="{26577E76-FB02-6669-3815-131069BA2E92}"/>
                </a:ext>
              </a:extLst>
            </p:cNvPr>
            <p:cNvSpPr/>
            <p:nvPr/>
          </p:nvSpPr>
          <p:spPr>
            <a:xfrm>
              <a:off x="2532727" y="4382261"/>
              <a:ext cx="75438" cy="45479"/>
            </a:xfrm>
            <a:custGeom>
              <a:avLst/>
              <a:gdLst>
                <a:gd name="connsiteX0" fmla="*/ 0 w 75438"/>
                <a:gd name="connsiteY0" fmla="*/ 45479 h 45479"/>
                <a:gd name="connsiteX1" fmla="*/ 75438 w 75438"/>
                <a:gd name="connsiteY1" fmla="*/ 0 h 45479"/>
                <a:gd name="connsiteX2" fmla="*/ 0 w 75438"/>
                <a:gd name="connsiteY2" fmla="*/ 45479 h 45479"/>
              </a:gdLst>
              <a:ahLst/>
              <a:cxnLst>
                <a:cxn ang="0">
                  <a:pos x="connsiteX0" y="connsiteY0"/>
                </a:cxn>
                <a:cxn ang="0">
                  <a:pos x="connsiteX1" y="connsiteY1"/>
                </a:cxn>
                <a:cxn ang="0">
                  <a:pos x="connsiteX2" y="connsiteY2"/>
                </a:cxn>
              </a:cxnLst>
              <a:rect l="l" t="t" r="r" b="b"/>
              <a:pathLst>
                <a:path w="75438" h="45479">
                  <a:moveTo>
                    <a:pt x="0" y="45479"/>
                  </a:moveTo>
                  <a:cubicBezTo>
                    <a:pt x="42231" y="29598"/>
                    <a:pt x="51977" y="16965"/>
                    <a:pt x="75438" y="0"/>
                  </a:cubicBezTo>
                  <a:cubicBezTo>
                    <a:pt x="36095" y="4332"/>
                    <a:pt x="24184" y="24905"/>
                    <a:pt x="0" y="45479"/>
                  </a:cubicBezTo>
                  <a:close/>
                </a:path>
              </a:pathLst>
            </a:custGeom>
            <a:solidFill>
              <a:srgbClr val="000000"/>
            </a:solidFill>
            <a:ln w="3607" cap="flat">
              <a:noFill/>
              <a:prstDash val="solid"/>
              <a:miter/>
            </a:ln>
          </p:spPr>
          <p:txBody>
            <a:bodyPr rtlCol="0" anchor="ctr"/>
            <a:lstStyle/>
            <a:p>
              <a:endParaRPr lang="en-US"/>
            </a:p>
          </p:txBody>
        </p:sp>
        <p:sp>
          <p:nvSpPr>
            <p:cNvPr id="40" name="Freeform 32">
              <a:extLst>
                <a:ext uri="{FF2B5EF4-FFF2-40B4-BE49-F238E27FC236}">
                  <a16:creationId xmlns:a16="http://schemas.microsoft.com/office/drawing/2014/main" id="{0E082992-F2FD-1792-77EA-A776B2DF3CFF}"/>
                </a:ext>
              </a:extLst>
            </p:cNvPr>
            <p:cNvSpPr/>
            <p:nvPr/>
          </p:nvSpPr>
          <p:spPr>
            <a:xfrm>
              <a:off x="2005743" y="5861190"/>
              <a:ext cx="100343" cy="18401"/>
            </a:xfrm>
            <a:custGeom>
              <a:avLst/>
              <a:gdLst>
                <a:gd name="connsiteX0" fmla="*/ 0 w 100343"/>
                <a:gd name="connsiteY0" fmla="*/ 9258 h 18401"/>
                <a:gd name="connsiteX1" fmla="*/ 18769 w 100343"/>
                <a:gd name="connsiteY1" fmla="*/ 16838 h 18401"/>
                <a:gd name="connsiteX2" fmla="*/ 100343 w 100343"/>
                <a:gd name="connsiteY2" fmla="*/ 10702 h 18401"/>
                <a:gd name="connsiteX3" fmla="*/ 19491 w 100343"/>
                <a:gd name="connsiteY3" fmla="*/ 234 h 18401"/>
                <a:gd name="connsiteX4" fmla="*/ 0 w 100343"/>
                <a:gd name="connsiteY4" fmla="*/ 9258 h 18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43" h="18401">
                  <a:moveTo>
                    <a:pt x="0" y="9258"/>
                  </a:moveTo>
                  <a:cubicBezTo>
                    <a:pt x="0" y="22252"/>
                    <a:pt x="11189" y="17921"/>
                    <a:pt x="18769" y="16838"/>
                  </a:cubicBezTo>
                  <a:cubicBezTo>
                    <a:pt x="29237" y="15394"/>
                    <a:pt x="84462" y="13950"/>
                    <a:pt x="100343" y="10702"/>
                  </a:cubicBezTo>
                  <a:cubicBezTo>
                    <a:pt x="85545" y="2039"/>
                    <a:pt x="29959" y="595"/>
                    <a:pt x="19491" y="234"/>
                  </a:cubicBezTo>
                  <a:cubicBezTo>
                    <a:pt x="11550" y="234"/>
                    <a:pt x="0" y="-2293"/>
                    <a:pt x="0" y="9258"/>
                  </a:cubicBezTo>
                  <a:close/>
                </a:path>
              </a:pathLst>
            </a:custGeom>
            <a:solidFill>
              <a:srgbClr val="000000"/>
            </a:solidFill>
            <a:ln w="3607" cap="flat">
              <a:noFill/>
              <a:prstDash val="solid"/>
              <a:miter/>
            </a:ln>
          </p:spPr>
          <p:txBody>
            <a:bodyPr rtlCol="0" anchor="ctr"/>
            <a:lstStyle/>
            <a:p>
              <a:endParaRPr lang="en-US"/>
            </a:p>
          </p:txBody>
        </p:sp>
        <p:sp>
          <p:nvSpPr>
            <p:cNvPr id="41" name="Freeform 33">
              <a:extLst>
                <a:ext uri="{FF2B5EF4-FFF2-40B4-BE49-F238E27FC236}">
                  <a16:creationId xmlns:a16="http://schemas.microsoft.com/office/drawing/2014/main" id="{61DD9188-5D59-9968-7CF9-24CB5268471D}"/>
                </a:ext>
              </a:extLst>
            </p:cNvPr>
            <p:cNvSpPr/>
            <p:nvPr/>
          </p:nvSpPr>
          <p:spPr>
            <a:xfrm>
              <a:off x="2618619" y="5863260"/>
              <a:ext cx="48740" cy="17454"/>
            </a:xfrm>
            <a:custGeom>
              <a:avLst/>
              <a:gdLst>
                <a:gd name="connsiteX0" fmla="*/ 11563 w 48740"/>
                <a:gd name="connsiteY0" fmla="*/ 330 h 17454"/>
                <a:gd name="connsiteX1" fmla="*/ 13 w 48740"/>
                <a:gd name="connsiteY1" fmla="*/ 10075 h 17454"/>
                <a:gd name="connsiteX2" fmla="*/ 12646 w 48740"/>
                <a:gd name="connsiteY2" fmla="*/ 17294 h 17454"/>
                <a:gd name="connsiteX3" fmla="*/ 48741 w 48740"/>
                <a:gd name="connsiteY3" fmla="*/ 17294 h 17454"/>
                <a:gd name="connsiteX4" fmla="*/ 11563 w 48740"/>
                <a:gd name="connsiteY4" fmla="*/ 330 h 174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40" h="17454">
                  <a:moveTo>
                    <a:pt x="11563" y="330"/>
                  </a:moveTo>
                  <a:cubicBezTo>
                    <a:pt x="6871" y="690"/>
                    <a:pt x="-348" y="3578"/>
                    <a:pt x="13" y="10075"/>
                  </a:cubicBezTo>
                  <a:cubicBezTo>
                    <a:pt x="374" y="16933"/>
                    <a:pt x="7232" y="16933"/>
                    <a:pt x="12646" y="17294"/>
                  </a:cubicBezTo>
                  <a:cubicBezTo>
                    <a:pt x="23114" y="17655"/>
                    <a:pt x="33942" y="17294"/>
                    <a:pt x="48741" y="17294"/>
                  </a:cubicBezTo>
                  <a:cubicBezTo>
                    <a:pt x="38274" y="1773"/>
                    <a:pt x="25640" y="-1114"/>
                    <a:pt x="11563" y="330"/>
                  </a:cubicBezTo>
                  <a:close/>
                </a:path>
              </a:pathLst>
            </a:custGeom>
            <a:solidFill>
              <a:srgbClr val="000000"/>
            </a:solidFill>
            <a:ln w="3607" cap="flat">
              <a:noFill/>
              <a:prstDash val="solid"/>
              <a:miter/>
            </a:ln>
          </p:spPr>
          <p:txBody>
            <a:bodyPr rtlCol="0" anchor="ctr"/>
            <a:lstStyle/>
            <a:p>
              <a:endParaRPr lang="en-US"/>
            </a:p>
          </p:txBody>
        </p:sp>
        <p:sp>
          <p:nvSpPr>
            <p:cNvPr id="42" name="Freeform 34">
              <a:extLst>
                <a:ext uri="{FF2B5EF4-FFF2-40B4-BE49-F238E27FC236}">
                  <a16:creationId xmlns:a16="http://schemas.microsoft.com/office/drawing/2014/main" id="{EA4100B5-46F5-4E5E-6DF7-19BF4F116DB8}"/>
                </a:ext>
              </a:extLst>
            </p:cNvPr>
            <p:cNvSpPr/>
            <p:nvPr/>
          </p:nvSpPr>
          <p:spPr>
            <a:xfrm>
              <a:off x="3064763" y="3833261"/>
              <a:ext cx="44035" cy="42952"/>
            </a:xfrm>
            <a:custGeom>
              <a:avLst/>
              <a:gdLst>
                <a:gd name="connsiteX0" fmla="*/ 44036 w 44035"/>
                <a:gd name="connsiteY0" fmla="*/ 0 h 42952"/>
                <a:gd name="connsiteX1" fmla="*/ 0 w 44035"/>
                <a:gd name="connsiteY1" fmla="*/ 42953 h 42952"/>
                <a:gd name="connsiteX2" fmla="*/ 44036 w 44035"/>
                <a:gd name="connsiteY2" fmla="*/ 0 h 42952"/>
              </a:gdLst>
              <a:ahLst/>
              <a:cxnLst>
                <a:cxn ang="0">
                  <a:pos x="connsiteX0" y="connsiteY0"/>
                </a:cxn>
                <a:cxn ang="0">
                  <a:pos x="connsiteX1" y="connsiteY1"/>
                </a:cxn>
                <a:cxn ang="0">
                  <a:pos x="connsiteX2" y="connsiteY2"/>
                </a:cxn>
              </a:cxnLst>
              <a:rect l="l" t="t" r="r" b="b"/>
              <a:pathLst>
                <a:path w="44035" h="42952">
                  <a:moveTo>
                    <a:pt x="44036" y="0"/>
                  </a:moveTo>
                  <a:cubicBezTo>
                    <a:pt x="27071" y="9745"/>
                    <a:pt x="8663" y="17326"/>
                    <a:pt x="0" y="42953"/>
                  </a:cubicBezTo>
                  <a:cubicBezTo>
                    <a:pt x="22379" y="31764"/>
                    <a:pt x="35373" y="17687"/>
                    <a:pt x="44036" y="0"/>
                  </a:cubicBezTo>
                  <a:close/>
                </a:path>
              </a:pathLst>
            </a:custGeom>
            <a:solidFill>
              <a:srgbClr val="000000"/>
            </a:solidFill>
            <a:ln w="3607" cap="flat">
              <a:noFill/>
              <a:prstDash val="solid"/>
              <a:miter/>
            </a:ln>
          </p:spPr>
          <p:txBody>
            <a:bodyPr rtlCol="0" anchor="ctr"/>
            <a:lstStyle/>
            <a:p>
              <a:endParaRPr lang="en-US"/>
            </a:p>
          </p:txBody>
        </p:sp>
        <p:sp>
          <p:nvSpPr>
            <p:cNvPr id="43" name="Freeform 35">
              <a:extLst>
                <a:ext uri="{FF2B5EF4-FFF2-40B4-BE49-F238E27FC236}">
                  <a16:creationId xmlns:a16="http://schemas.microsoft.com/office/drawing/2014/main" id="{66645740-6536-355F-5F8E-0D7FB8D201B6}"/>
                </a:ext>
              </a:extLst>
            </p:cNvPr>
            <p:cNvSpPr/>
            <p:nvPr/>
          </p:nvSpPr>
          <p:spPr>
            <a:xfrm>
              <a:off x="3098692" y="4245607"/>
              <a:ext cx="52337" cy="13284"/>
            </a:xfrm>
            <a:custGeom>
              <a:avLst/>
              <a:gdLst>
                <a:gd name="connsiteX0" fmla="*/ 0 w 52337"/>
                <a:gd name="connsiteY0" fmla="*/ 3104 h 13284"/>
                <a:gd name="connsiteX1" fmla="*/ 52337 w 52337"/>
                <a:gd name="connsiteY1" fmla="*/ 5992 h 13284"/>
                <a:gd name="connsiteX2" fmla="*/ 0 w 52337"/>
                <a:gd name="connsiteY2" fmla="*/ 3104 h 13284"/>
              </a:gdLst>
              <a:ahLst/>
              <a:cxnLst>
                <a:cxn ang="0">
                  <a:pos x="connsiteX0" y="connsiteY0"/>
                </a:cxn>
                <a:cxn ang="0">
                  <a:pos x="connsiteX1" y="connsiteY1"/>
                </a:cxn>
                <a:cxn ang="0">
                  <a:pos x="connsiteX2" y="connsiteY2"/>
                </a:cxn>
              </a:cxnLst>
              <a:rect l="l" t="t" r="r" b="b"/>
              <a:pathLst>
                <a:path w="52337" h="13284">
                  <a:moveTo>
                    <a:pt x="0" y="3104"/>
                  </a:moveTo>
                  <a:cubicBezTo>
                    <a:pt x="21296" y="19707"/>
                    <a:pt x="36817" y="12489"/>
                    <a:pt x="52337" y="5992"/>
                  </a:cubicBezTo>
                  <a:cubicBezTo>
                    <a:pt x="36817" y="1660"/>
                    <a:pt x="21657" y="-3393"/>
                    <a:pt x="0" y="3104"/>
                  </a:cubicBezTo>
                  <a:close/>
                </a:path>
              </a:pathLst>
            </a:custGeom>
            <a:solidFill>
              <a:srgbClr val="000000"/>
            </a:solidFill>
            <a:ln w="3607" cap="flat">
              <a:noFill/>
              <a:prstDash val="solid"/>
              <a:miter/>
            </a:ln>
          </p:spPr>
          <p:txBody>
            <a:bodyPr rtlCol="0" anchor="ctr"/>
            <a:lstStyle/>
            <a:p>
              <a:endParaRPr lang="en-US"/>
            </a:p>
          </p:txBody>
        </p:sp>
        <p:sp>
          <p:nvSpPr>
            <p:cNvPr id="44" name="Freeform 36">
              <a:extLst>
                <a:ext uri="{FF2B5EF4-FFF2-40B4-BE49-F238E27FC236}">
                  <a16:creationId xmlns:a16="http://schemas.microsoft.com/office/drawing/2014/main" id="{5D4251EA-A2F2-1392-3475-1852595FE653}"/>
                </a:ext>
              </a:extLst>
            </p:cNvPr>
            <p:cNvSpPr/>
            <p:nvPr/>
          </p:nvSpPr>
          <p:spPr>
            <a:xfrm>
              <a:off x="3092917" y="4027089"/>
              <a:ext cx="45118" cy="20935"/>
            </a:xfrm>
            <a:custGeom>
              <a:avLst/>
              <a:gdLst>
                <a:gd name="connsiteX0" fmla="*/ 0 w 45118"/>
                <a:gd name="connsiteY0" fmla="*/ 20935 h 20935"/>
                <a:gd name="connsiteX1" fmla="*/ 45118 w 45118"/>
                <a:gd name="connsiteY1" fmla="*/ 0 h 20935"/>
                <a:gd name="connsiteX2" fmla="*/ 0 w 45118"/>
                <a:gd name="connsiteY2" fmla="*/ 20935 h 20935"/>
              </a:gdLst>
              <a:ahLst/>
              <a:cxnLst>
                <a:cxn ang="0">
                  <a:pos x="connsiteX0" y="connsiteY0"/>
                </a:cxn>
                <a:cxn ang="0">
                  <a:pos x="connsiteX1" y="connsiteY1"/>
                </a:cxn>
                <a:cxn ang="0">
                  <a:pos x="connsiteX2" y="connsiteY2"/>
                </a:cxn>
              </a:cxnLst>
              <a:rect l="l" t="t" r="r" b="b"/>
              <a:pathLst>
                <a:path w="45118" h="20935">
                  <a:moveTo>
                    <a:pt x="0" y="20935"/>
                  </a:moveTo>
                  <a:cubicBezTo>
                    <a:pt x="21296" y="20935"/>
                    <a:pt x="33568" y="12633"/>
                    <a:pt x="45118" y="0"/>
                  </a:cubicBezTo>
                  <a:cubicBezTo>
                    <a:pt x="29237" y="361"/>
                    <a:pt x="14077" y="4332"/>
                    <a:pt x="0" y="20935"/>
                  </a:cubicBezTo>
                  <a:close/>
                </a:path>
              </a:pathLst>
            </a:custGeom>
            <a:solidFill>
              <a:srgbClr val="000000"/>
            </a:solidFill>
            <a:ln w="3607" cap="flat">
              <a:noFill/>
              <a:prstDash val="solid"/>
              <a:miter/>
            </a:ln>
          </p:spPr>
          <p:txBody>
            <a:bodyPr rtlCol="0" anchor="ctr"/>
            <a:lstStyle/>
            <a:p>
              <a:endParaRPr lang="en-US"/>
            </a:p>
          </p:txBody>
        </p:sp>
        <p:sp>
          <p:nvSpPr>
            <p:cNvPr id="45" name="Freeform 37">
              <a:extLst>
                <a:ext uri="{FF2B5EF4-FFF2-40B4-BE49-F238E27FC236}">
                  <a16:creationId xmlns:a16="http://schemas.microsoft.com/office/drawing/2014/main" id="{B98A6CCF-805A-FDA1-2D5E-51F3C31D3BDE}"/>
                </a:ext>
              </a:extLst>
            </p:cNvPr>
            <p:cNvSpPr/>
            <p:nvPr/>
          </p:nvSpPr>
          <p:spPr>
            <a:xfrm>
              <a:off x="2439241" y="4250490"/>
              <a:ext cx="61000" cy="10587"/>
            </a:xfrm>
            <a:custGeom>
              <a:avLst/>
              <a:gdLst>
                <a:gd name="connsiteX0" fmla="*/ 0 w 61000"/>
                <a:gd name="connsiteY0" fmla="*/ 6883 h 10587"/>
                <a:gd name="connsiteX1" fmla="*/ 61000 w 61000"/>
                <a:gd name="connsiteY1" fmla="*/ 6162 h 10587"/>
                <a:gd name="connsiteX2" fmla="*/ 0 w 61000"/>
                <a:gd name="connsiteY2" fmla="*/ 6883 h 10587"/>
              </a:gdLst>
              <a:ahLst/>
              <a:cxnLst>
                <a:cxn ang="0">
                  <a:pos x="connsiteX0" y="connsiteY0"/>
                </a:cxn>
                <a:cxn ang="0">
                  <a:pos x="connsiteX1" y="connsiteY1"/>
                </a:cxn>
                <a:cxn ang="0">
                  <a:pos x="connsiteX2" y="connsiteY2"/>
                </a:cxn>
              </a:cxnLst>
              <a:rect l="l" t="t" r="r" b="b"/>
              <a:pathLst>
                <a:path w="61000" h="10587">
                  <a:moveTo>
                    <a:pt x="0" y="6883"/>
                  </a:moveTo>
                  <a:cubicBezTo>
                    <a:pt x="23823" y="11214"/>
                    <a:pt x="39704" y="12658"/>
                    <a:pt x="61000" y="6162"/>
                  </a:cubicBezTo>
                  <a:cubicBezTo>
                    <a:pt x="39704" y="-2862"/>
                    <a:pt x="23823" y="-1419"/>
                    <a:pt x="0" y="6883"/>
                  </a:cubicBezTo>
                  <a:close/>
                </a:path>
              </a:pathLst>
            </a:custGeom>
            <a:solidFill>
              <a:srgbClr val="000000"/>
            </a:solidFill>
            <a:ln w="3607" cap="flat">
              <a:noFill/>
              <a:prstDash val="solid"/>
              <a:miter/>
            </a:ln>
          </p:spPr>
          <p:txBody>
            <a:bodyPr rtlCol="0" anchor="ctr"/>
            <a:lstStyle/>
            <a:p>
              <a:endParaRPr lang="en-US"/>
            </a:p>
          </p:txBody>
        </p:sp>
        <p:sp>
          <p:nvSpPr>
            <p:cNvPr id="46" name="Freeform 38">
              <a:extLst>
                <a:ext uri="{FF2B5EF4-FFF2-40B4-BE49-F238E27FC236}">
                  <a16:creationId xmlns:a16="http://schemas.microsoft.com/office/drawing/2014/main" id="{5404AA84-2FD5-6721-A210-65508DB4028E}"/>
                </a:ext>
              </a:extLst>
            </p:cNvPr>
            <p:cNvSpPr/>
            <p:nvPr/>
          </p:nvSpPr>
          <p:spPr>
            <a:xfrm>
              <a:off x="2422638" y="4018853"/>
              <a:ext cx="61000" cy="10586"/>
            </a:xfrm>
            <a:custGeom>
              <a:avLst/>
              <a:gdLst>
                <a:gd name="connsiteX0" fmla="*/ 61000 w 61000"/>
                <a:gd name="connsiteY0" fmla="*/ 6431 h 10586"/>
                <a:gd name="connsiteX1" fmla="*/ 0 w 61000"/>
                <a:gd name="connsiteY1" fmla="*/ 7153 h 10586"/>
                <a:gd name="connsiteX2" fmla="*/ 61000 w 61000"/>
                <a:gd name="connsiteY2" fmla="*/ 6431 h 10586"/>
              </a:gdLst>
              <a:ahLst/>
              <a:cxnLst>
                <a:cxn ang="0">
                  <a:pos x="connsiteX0" y="connsiteY0"/>
                </a:cxn>
                <a:cxn ang="0">
                  <a:pos x="connsiteX1" y="connsiteY1"/>
                </a:cxn>
                <a:cxn ang="0">
                  <a:pos x="connsiteX2" y="connsiteY2"/>
                </a:cxn>
              </a:cxnLst>
              <a:rect l="l" t="t" r="r" b="b"/>
              <a:pathLst>
                <a:path w="61000" h="10586">
                  <a:moveTo>
                    <a:pt x="61000" y="6431"/>
                  </a:moveTo>
                  <a:cubicBezTo>
                    <a:pt x="39343" y="-2954"/>
                    <a:pt x="23462" y="-1510"/>
                    <a:pt x="0" y="7153"/>
                  </a:cubicBezTo>
                  <a:cubicBezTo>
                    <a:pt x="23462" y="11123"/>
                    <a:pt x="39704" y="12567"/>
                    <a:pt x="61000" y="6431"/>
                  </a:cubicBezTo>
                  <a:close/>
                </a:path>
              </a:pathLst>
            </a:custGeom>
            <a:solidFill>
              <a:srgbClr val="000000"/>
            </a:solidFill>
            <a:ln w="3607" cap="flat">
              <a:noFill/>
              <a:prstDash val="solid"/>
              <a:miter/>
            </a:ln>
          </p:spPr>
          <p:txBody>
            <a:bodyPr rtlCol="0" anchor="ctr"/>
            <a:lstStyle/>
            <a:p>
              <a:endParaRPr lang="en-US"/>
            </a:p>
          </p:txBody>
        </p:sp>
        <p:sp>
          <p:nvSpPr>
            <p:cNvPr id="47" name="Freeform 39">
              <a:extLst>
                <a:ext uri="{FF2B5EF4-FFF2-40B4-BE49-F238E27FC236}">
                  <a16:creationId xmlns:a16="http://schemas.microsoft.com/office/drawing/2014/main" id="{9D30CEC5-8B52-EFDE-7A82-662695A56E34}"/>
                </a:ext>
              </a:extLst>
            </p:cNvPr>
            <p:cNvSpPr/>
            <p:nvPr/>
          </p:nvSpPr>
          <p:spPr>
            <a:xfrm>
              <a:off x="2021618" y="4441090"/>
              <a:ext cx="375031" cy="374195"/>
            </a:xfrm>
            <a:custGeom>
              <a:avLst/>
              <a:gdLst>
                <a:gd name="connsiteX0" fmla="*/ 206108 w 375031"/>
                <a:gd name="connsiteY0" fmla="*/ 373587 h 374195"/>
                <a:gd name="connsiteX1" fmla="*/ 286239 w 375031"/>
                <a:gd name="connsiteY1" fmla="*/ 353013 h 374195"/>
                <a:gd name="connsiteX2" fmla="*/ 322694 w 375031"/>
                <a:gd name="connsiteY2" fmla="*/ 327385 h 374195"/>
                <a:gd name="connsiteX3" fmla="*/ 370700 w 375031"/>
                <a:gd name="connsiteY3" fmla="*/ 233900 h 374195"/>
                <a:gd name="connsiteX4" fmla="*/ 375032 w 375031"/>
                <a:gd name="connsiteY4" fmla="*/ 207190 h 374195"/>
                <a:gd name="connsiteX5" fmla="*/ 365647 w 375031"/>
                <a:gd name="connsiteY5" fmla="*/ 182285 h 374195"/>
                <a:gd name="connsiteX6" fmla="*/ 360955 w 375031"/>
                <a:gd name="connsiteY6" fmla="*/ 163877 h 374195"/>
                <a:gd name="connsiteX7" fmla="*/ 361316 w 375031"/>
                <a:gd name="connsiteY7" fmla="*/ 176510 h 374195"/>
                <a:gd name="connsiteX8" fmla="*/ 360594 w 375031"/>
                <a:gd name="connsiteY8" fmla="*/ 199610 h 374195"/>
                <a:gd name="connsiteX9" fmla="*/ 188783 w 375031"/>
                <a:gd name="connsiteY9" fmla="*/ 352291 h 374195"/>
                <a:gd name="connsiteX10" fmla="*/ 16611 w 375031"/>
                <a:gd name="connsiteY10" fmla="*/ 184811 h 374195"/>
                <a:gd name="connsiteX11" fmla="*/ 184452 w 375031"/>
                <a:gd name="connsiteY11" fmla="*/ 16249 h 374195"/>
                <a:gd name="connsiteX12" fmla="*/ 316558 w 375031"/>
                <a:gd name="connsiteY12" fmla="*/ 66421 h 374195"/>
                <a:gd name="connsiteX13" fmla="*/ 330996 w 375031"/>
                <a:gd name="connsiteY13" fmla="*/ 83385 h 374195"/>
                <a:gd name="connsiteX14" fmla="*/ 321612 w 375031"/>
                <a:gd name="connsiteY14" fmla="*/ 65338 h 374195"/>
                <a:gd name="connsiteX15" fmla="*/ 318363 w 375031"/>
                <a:gd name="connsiteY15" fmla="*/ 49456 h 374195"/>
                <a:gd name="connsiteX16" fmla="*/ 306452 w 375031"/>
                <a:gd name="connsiteY16" fmla="*/ 39711 h 374195"/>
                <a:gd name="connsiteX17" fmla="*/ 184452 w 375031"/>
                <a:gd name="connsiteY17" fmla="*/ 6 h 374195"/>
                <a:gd name="connsiteX18" fmla="*/ 8 w 375031"/>
                <a:gd name="connsiteY18" fmla="*/ 187338 h 374195"/>
                <a:gd name="connsiteX19" fmla="*/ 127783 w 375031"/>
                <a:gd name="connsiteY19" fmla="*/ 365646 h 374195"/>
                <a:gd name="connsiteX20" fmla="*/ 157381 w 375031"/>
                <a:gd name="connsiteY20" fmla="*/ 372504 h 374195"/>
                <a:gd name="connsiteX21" fmla="*/ 206108 w 375031"/>
                <a:gd name="connsiteY21" fmla="*/ 373587 h 374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75031" h="374195">
                  <a:moveTo>
                    <a:pt x="206108" y="373587"/>
                  </a:moveTo>
                  <a:cubicBezTo>
                    <a:pt x="236067" y="371421"/>
                    <a:pt x="263138" y="364563"/>
                    <a:pt x="286239" y="353013"/>
                  </a:cubicBezTo>
                  <a:cubicBezTo>
                    <a:pt x="299594" y="346155"/>
                    <a:pt x="311866" y="337853"/>
                    <a:pt x="322694" y="327385"/>
                  </a:cubicBezTo>
                  <a:cubicBezTo>
                    <a:pt x="345795" y="305368"/>
                    <a:pt x="362038" y="274687"/>
                    <a:pt x="370700" y="233900"/>
                  </a:cubicBezTo>
                  <a:cubicBezTo>
                    <a:pt x="372505" y="225238"/>
                    <a:pt x="373949" y="216575"/>
                    <a:pt x="375032" y="207190"/>
                  </a:cubicBezTo>
                  <a:cubicBezTo>
                    <a:pt x="371422" y="198888"/>
                    <a:pt x="367452" y="190948"/>
                    <a:pt x="365647" y="182285"/>
                  </a:cubicBezTo>
                  <a:cubicBezTo>
                    <a:pt x="364203" y="175788"/>
                    <a:pt x="362760" y="169652"/>
                    <a:pt x="360955" y="163877"/>
                  </a:cubicBezTo>
                  <a:cubicBezTo>
                    <a:pt x="361316" y="167847"/>
                    <a:pt x="361316" y="172178"/>
                    <a:pt x="361316" y="176510"/>
                  </a:cubicBezTo>
                  <a:cubicBezTo>
                    <a:pt x="361316" y="184089"/>
                    <a:pt x="360955" y="192030"/>
                    <a:pt x="360594" y="199610"/>
                  </a:cubicBezTo>
                  <a:cubicBezTo>
                    <a:pt x="355541" y="284433"/>
                    <a:pt x="318002" y="352291"/>
                    <a:pt x="188783" y="352291"/>
                  </a:cubicBezTo>
                  <a:cubicBezTo>
                    <a:pt x="83386" y="352291"/>
                    <a:pt x="16972" y="284794"/>
                    <a:pt x="16611" y="184811"/>
                  </a:cubicBezTo>
                  <a:cubicBezTo>
                    <a:pt x="16250" y="90243"/>
                    <a:pt x="93854" y="9391"/>
                    <a:pt x="184452" y="16249"/>
                  </a:cubicBezTo>
                  <a:cubicBezTo>
                    <a:pt x="238233" y="15527"/>
                    <a:pt x="284795" y="34296"/>
                    <a:pt x="316558" y="66421"/>
                  </a:cubicBezTo>
                  <a:cubicBezTo>
                    <a:pt x="321973" y="71835"/>
                    <a:pt x="326665" y="77249"/>
                    <a:pt x="330996" y="83385"/>
                  </a:cubicBezTo>
                  <a:cubicBezTo>
                    <a:pt x="328470" y="77249"/>
                    <a:pt x="325582" y="71113"/>
                    <a:pt x="321612" y="65338"/>
                  </a:cubicBezTo>
                  <a:cubicBezTo>
                    <a:pt x="318002" y="59923"/>
                    <a:pt x="317280" y="54509"/>
                    <a:pt x="318363" y="49456"/>
                  </a:cubicBezTo>
                  <a:cubicBezTo>
                    <a:pt x="314754" y="46207"/>
                    <a:pt x="310783" y="42959"/>
                    <a:pt x="306452" y="39711"/>
                  </a:cubicBezTo>
                  <a:cubicBezTo>
                    <a:pt x="273245" y="14805"/>
                    <a:pt x="230653" y="-355"/>
                    <a:pt x="184452" y="6"/>
                  </a:cubicBezTo>
                  <a:cubicBezTo>
                    <a:pt x="71114" y="6"/>
                    <a:pt x="1090" y="85912"/>
                    <a:pt x="8" y="187338"/>
                  </a:cubicBezTo>
                  <a:cubicBezTo>
                    <a:pt x="-714" y="271078"/>
                    <a:pt x="50540" y="341462"/>
                    <a:pt x="127783" y="365646"/>
                  </a:cubicBezTo>
                  <a:cubicBezTo>
                    <a:pt x="137168" y="368533"/>
                    <a:pt x="147274" y="371060"/>
                    <a:pt x="157381" y="372504"/>
                  </a:cubicBezTo>
                  <a:cubicBezTo>
                    <a:pt x="173984" y="374309"/>
                    <a:pt x="189866" y="374669"/>
                    <a:pt x="206108" y="373587"/>
                  </a:cubicBezTo>
                  <a:close/>
                </a:path>
              </a:pathLst>
            </a:custGeom>
            <a:solidFill>
              <a:srgbClr val="000000"/>
            </a:solidFill>
            <a:ln w="3607" cap="flat">
              <a:noFill/>
              <a:prstDash val="solid"/>
              <a:miter/>
            </a:ln>
          </p:spPr>
          <p:txBody>
            <a:bodyPr rtlCol="0" anchor="ctr"/>
            <a:lstStyle/>
            <a:p>
              <a:endParaRPr lang="en-US"/>
            </a:p>
          </p:txBody>
        </p:sp>
      </p:grpSp>
    </p:spTree>
    <p:extLst>
      <p:ext uri="{BB962C8B-B14F-4D97-AF65-F5344CB8AC3E}">
        <p14:creationId xmlns:p14="http://schemas.microsoft.com/office/powerpoint/2010/main" val="1493817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 Placeholder 16">
            <a:extLst>
              <a:ext uri="{FF2B5EF4-FFF2-40B4-BE49-F238E27FC236}">
                <a16:creationId xmlns:a16="http://schemas.microsoft.com/office/drawing/2014/main" id="{F7EE8288-9BB0-9F4B-E1F1-70B51FDF215D}"/>
              </a:ext>
            </a:extLst>
          </p:cNvPr>
          <p:cNvSpPr>
            <a:spLocks noGrp="1"/>
          </p:cNvSpPr>
          <p:nvPr>
            <p:ph type="body" sz="quarter" idx="18"/>
          </p:nvPr>
        </p:nvSpPr>
        <p:spPr>
          <a:xfrm>
            <a:off x="2884143" y="1143510"/>
            <a:ext cx="7777574" cy="3849918"/>
          </a:xfrm>
        </p:spPr>
        <p:txBody>
          <a:bodyPr/>
          <a:lstStyle/>
          <a:p>
            <a:pPr marL="457200" indent="-457200">
              <a:buFont typeface="+mj-lt"/>
              <a:buAutoNum type="arabicPeriod" startAt="7"/>
            </a:pPr>
            <a:r>
              <a:rPr lang="en-US" sz="2000" b="1" dirty="0"/>
              <a:t>Stakeholder engagement</a:t>
            </a:r>
            <a:r>
              <a:rPr lang="en-US" sz="2000" dirty="0"/>
              <a:t> Continuously engage with diverse stakeholder groups, including employees, customers, and communities, to gather feedback and adjust the crisis response accordingly.</a:t>
            </a:r>
          </a:p>
          <a:p>
            <a:pPr marL="457200" indent="-457200">
              <a:buFont typeface="+mj-lt"/>
              <a:buAutoNum type="arabicPeriod" startAt="7"/>
            </a:pPr>
            <a:r>
              <a:rPr lang="en-US" sz="2000" b="1" dirty="0"/>
              <a:t>Monitoring and feedback</a:t>
            </a:r>
            <a:r>
              <a:rPr lang="en-US" sz="2000" dirty="0"/>
              <a:t> Use tools to monitor the effectiveness of your communications and gather real-time feedback. This helps in adjusting strategies to better address the concerns of diverse groups. Use tools and platforms to monitor social media and other channels for any issues that may escalate into a crisis. This is particularly important for SMEs, as they often have limited resources to handle large-scale crises.</a:t>
            </a:r>
          </a:p>
          <a:p>
            <a:pPr marL="457200" indent="-457200">
              <a:buFont typeface="+mj-lt"/>
              <a:buAutoNum type="arabicPeriod" startAt="4"/>
            </a:pPr>
            <a:endParaRPr lang="en-US" sz="2000" dirty="0"/>
          </a:p>
          <a:p>
            <a:pPr marL="0" indent="0"/>
            <a:endParaRPr lang="en-IE" sz="2000" dirty="0"/>
          </a:p>
        </p:txBody>
      </p:sp>
      <p:sp>
        <p:nvSpPr>
          <p:cNvPr id="9" name="Text Placeholder 4">
            <a:extLst>
              <a:ext uri="{FF2B5EF4-FFF2-40B4-BE49-F238E27FC236}">
                <a16:creationId xmlns:a16="http://schemas.microsoft.com/office/drawing/2014/main" id="{72592971-B19B-A28E-F162-62679ADE09FF}"/>
              </a:ext>
            </a:extLst>
          </p:cNvPr>
          <p:cNvSpPr>
            <a:spLocks noGrp="1"/>
          </p:cNvSpPr>
          <p:nvPr>
            <p:ph type="body" sz="quarter" idx="16"/>
          </p:nvPr>
        </p:nvSpPr>
        <p:spPr>
          <a:xfrm>
            <a:off x="2769854" y="445525"/>
            <a:ext cx="6859719" cy="803654"/>
          </a:xfrm>
        </p:spPr>
        <p:txBody>
          <a:bodyPr anchor="ctr"/>
          <a:lstStyle/>
          <a:p>
            <a:r>
              <a:rPr lang="en-US" sz="2800" b="0" dirty="0">
                <a:solidFill>
                  <a:srgbClr val="FF0000"/>
                </a:solidFill>
              </a:rPr>
              <a:t>Develop a D&amp;I Crisis Management Framework</a:t>
            </a:r>
            <a:endParaRPr lang="en-IE" sz="2800" b="0" dirty="0">
              <a:solidFill>
                <a:srgbClr val="FF0000"/>
              </a:solidFill>
            </a:endParaRPr>
          </a:p>
        </p:txBody>
      </p:sp>
      <p:pic>
        <p:nvPicPr>
          <p:cNvPr id="10" name="Graphic 9" descr="Chevron arrows with solid fill">
            <a:extLst>
              <a:ext uri="{FF2B5EF4-FFF2-40B4-BE49-F238E27FC236}">
                <a16:creationId xmlns:a16="http://schemas.microsoft.com/office/drawing/2014/main" id="{9D5A7B6F-EC90-4AD2-F0E5-0F367F25989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198169" y="587021"/>
            <a:ext cx="520661" cy="520661"/>
          </a:xfrm>
          <a:prstGeom prst="rect">
            <a:avLst/>
          </a:prstGeom>
        </p:spPr>
      </p:pic>
      <p:sp>
        <p:nvSpPr>
          <p:cNvPr id="11" name="Round Diagonal Corner Rectangle 9">
            <a:extLst>
              <a:ext uri="{FF2B5EF4-FFF2-40B4-BE49-F238E27FC236}">
                <a16:creationId xmlns:a16="http://schemas.microsoft.com/office/drawing/2014/main" id="{D670723C-EB91-2723-9A2F-87B94E9C1D18}"/>
              </a:ext>
            </a:extLst>
          </p:cNvPr>
          <p:cNvSpPr/>
          <p:nvPr/>
        </p:nvSpPr>
        <p:spPr>
          <a:xfrm rot="16200000">
            <a:off x="841541" y="1288"/>
            <a:ext cx="813162" cy="1675705"/>
          </a:xfrm>
          <a:prstGeom prst="round2DiagRect">
            <a:avLst/>
          </a:pr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8">
            <a:extLst>
              <a:ext uri="{FF2B5EF4-FFF2-40B4-BE49-F238E27FC236}">
                <a16:creationId xmlns:a16="http://schemas.microsoft.com/office/drawing/2014/main" id="{D2B223EA-4B13-10FD-A074-C445C197ABED}"/>
              </a:ext>
            </a:extLst>
          </p:cNvPr>
          <p:cNvSpPr txBox="1">
            <a:spLocks/>
          </p:cNvSpPr>
          <p:nvPr/>
        </p:nvSpPr>
        <p:spPr>
          <a:xfrm>
            <a:off x="-222588" y="281116"/>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1</a:t>
            </a:r>
          </a:p>
        </p:txBody>
      </p:sp>
      <p:grpSp>
        <p:nvGrpSpPr>
          <p:cNvPr id="2" name="Graphic 4">
            <a:extLst>
              <a:ext uri="{FF2B5EF4-FFF2-40B4-BE49-F238E27FC236}">
                <a16:creationId xmlns:a16="http://schemas.microsoft.com/office/drawing/2014/main" id="{551B4AC5-8A05-25A0-B03F-FE176578BC1D}"/>
              </a:ext>
            </a:extLst>
          </p:cNvPr>
          <p:cNvGrpSpPr/>
          <p:nvPr/>
        </p:nvGrpSpPr>
        <p:grpSpPr>
          <a:xfrm>
            <a:off x="705056" y="2146923"/>
            <a:ext cx="1954380" cy="2625101"/>
            <a:chOff x="1965177" y="3599898"/>
            <a:chExt cx="1674086" cy="2280816"/>
          </a:xfrm>
        </p:grpSpPr>
        <p:sp>
          <p:nvSpPr>
            <p:cNvPr id="3" name="Freeform 7">
              <a:extLst>
                <a:ext uri="{FF2B5EF4-FFF2-40B4-BE49-F238E27FC236}">
                  <a16:creationId xmlns:a16="http://schemas.microsoft.com/office/drawing/2014/main" id="{ACA47D81-9AF4-BCA4-140A-73494B592B0E}"/>
                </a:ext>
              </a:extLst>
            </p:cNvPr>
            <p:cNvSpPr/>
            <p:nvPr/>
          </p:nvSpPr>
          <p:spPr>
            <a:xfrm>
              <a:off x="2038588" y="4456249"/>
              <a:ext cx="343984" cy="336410"/>
            </a:xfrm>
            <a:custGeom>
              <a:avLst/>
              <a:gdLst>
                <a:gd name="connsiteX0" fmla="*/ 1 w 343984"/>
                <a:gd name="connsiteY0" fmla="*/ 168930 h 336410"/>
                <a:gd name="connsiteX1" fmla="*/ 172173 w 343984"/>
                <a:gd name="connsiteY1" fmla="*/ 336410 h 336410"/>
                <a:gd name="connsiteX2" fmla="*/ 343984 w 343984"/>
                <a:gd name="connsiteY2" fmla="*/ 183729 h 336410"/>
                <a:gd name="connsiteX3" fmla="*/ 328463 w 343984"/>
                <a:gd name="connsiteY3" fmla="*/ 134640 h 336410"/>
                <a:gd name="connsiteX4" fmla="*/ 299949 w 343984"/>
                <a:gd name="connsiteY4" fmla="*/ 50540 h 336410"/>
                <a:gd name="connsiteX5" fmla="*/ 167842 w 343984"/>
                <a:gd name="connsiteY5" fmla="*/ 368 h 336410"/>
                <a:gd name="connsiteX6" fmla="*/ 1 w 343984"/>
                <a:gd name="connsiteY6" fmla="*/ 168930 h 33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84" h="336410">
                  <a:moveTo>
                    <a:pt x="1" y="168930"/>
                  </a:moveTo>
                  <a:cubicBezTo>
                    <a:pt x="362" y="268913"/>
                    <a:pt x="66777" y="336410"/>
                    <a:pt x="172173" y="336410"/>
                  </a:cubicBezTo>
                  <a:cubicBezTo>
                    <a:pt x="301392" y="336410"/>
                    <a:pt x="338570" y="268552"/>
                    <a:pt x="343984" y="183729"/>
                  </a:cubicBezTo>
                  <a:cubicBezTo>
                    <a:pt x="339292" y="167126"/>
                    <a:pt x="333878" y="150883"/>
                    <a:pt x="328463" y="134640"/>
                  </a:cubicBezTo>
                  <a:cubicBezTo>
                    <a:pt x="319079" y="106486"/>
                    <a:pt x="309694" y="78333"/>
                    <a:pt x="299949" y="50540"/>
                  </a:cubicBezTo>
                  <a:cubicBezTo>
                    <a:pt x="268185" y="18415"/>
                    <a:pt x="221623" y="-354"/>
                    <a:pt x="167842" y="368"/>
                  </a:cubicBezTo>
                  <a:cubicBezTo>
                    <a:pt x="77244" y="-6129"/>
                    <a:pt x="-360" y="74362"/>
                    <a:pt x="1" y="168930"/>
                  </a:cubicBezTo>
                  <a:close/>
                </a:path>
              </a:pathLst>
            </a:custGeom>
            <a:solidFill>
              <a:srgbClr val="FFFFFF"/>
            </a:solidFill>
            <a:ln w="3607" cap="flat">
              <a:noFill/>
              <a:prstDash val="solid"/>
              <a:miter/>
            </a:ln>
          </p:spPr>
          <p:txBody>
            <a:bodyPr rtlCol="0" anchor="ctr"/>
            <a:lstStyle/>
            <a:p>
              <a:endParaRPr lang="en-US"/>
            </a:p>
          </p:txBody>
        </p:sp>
        <p:sp>
          <p:nvSpPr>
            <p:cNvPr id="4" name="Freeform 8">
              <a:extLst>
                <a:ext uri="{FF2B5EF4-FFF2-40B4-BE49-F238E27FC236}">
                  <a16:creationId xmlns:a16="http://schemas.microsoft.com/office/drawing/2014/main" id="{720093C5-423F-0B61-963B-0FBA1AE96F5E}"/>
                </a:ext>
              </a:extLst>
            </p:cNvPr>
            <p:cNvSpPr/>
            <p:nvPr/>
          </p:nvSpPr>
          <p:spPr>
            <a:xfrm>
              <a:off x="2149055" y="4032341"/>
              <a:ext cx="476836" cy="1547068"/>
            </a:xfrm>
            <a:custGeom>
              <a:avLst/>
              <a:gdLst>
                <a:gd name="connsiteX0" fmla="*/ 351186 w 476836"/>
                <a:gd name="connsiteY0" fmla="*/ 854886 h 1547068"/>
                <a:gd name="connsiteX1" fmla="*/ 362015 w 476836"/>
                <a:gd name="connsiteY1" fmla="*/ 821679 h 1547068"/>
                <a:gd name="connsiteX2" fmla="*/ 334944 w 476836"/>
                <a:gd name="connsiteY2" fmla="*/ 723862 h 1547068"/>
                <a:gd name="connsiteX3" fmla="*/ 150139 w 476836"/>
                <a:gd name="connsiteY3" fmla="*/ 192548 h 1547068"/>
                <a:gd name="connsiteX4" fmla="*/ 57014 w 476836"/>
                <a:gd name="connsiteY4" fmla="*/ 31926 h 1547068"/>
                <a:gd name="connsiteX5" fmla="*/ 37162 w 476836"/>
                <a:gd name="connsiteY5" fmla="*/ 9186 h 1547068"/>
                <a:gd name="connsiteX6" fmla="*/ 8647 w 476836"/>
                <a:gd name="connsiteY6" fmla="*/ 5216 h 1547068"/>
                <a:gd name="connsiteX7" fmla="*/ 3955 w 476836"/>
                <a:gd name="connsiteY7" fmla="*/ 31565 h 1547068"/>
                <a:gd name="connsiteX8" fmla="*/ 79393 w 476836"/>
                <a:gd name="connsiteY8" fmla="*/ 155370 h 1547068"/>
                <a:gd name="connsiteX9" fmla="*/ 236044 w 476836"/>
                <a:gd name="connsiteY9" fmla="*/ 554939 h 1547068"/>
                <a:gd name="connsiteX10" fmla="*/ 305707 w 476836"/>
                <a:gd name="connsiteY10" fmla="*/ 844780 h 1547068"/>
                <a:gd name="connsiteX11" fmla="*/ 378618 w 476836"/>
                <a:gd name="connsiteY11" fmla="*/ 1257703 h 1547068"/>
                <a:gd name="connsiteX12" fmla="*/ 406050 w 476836"/>
                <a:gd name="connsiteY12" fmla="*/ 1499538 h 1547068"/>
                <a:gd name="connsiteX13" fmla="*/ 410382 w 476836"/>
                <a:gd name="connsiteY13" fmla="*/ 1521195 h 1547068"/>
                <a:gd name="connsiteX14" fmla="*/ 438175 w 476836"/>
                <a:gd name="connsiteY14" fmla="*/ 1546461 h 1547068"/>
                <a:gd name="connsiteX15" fmla="*/ 476796 w 476836"/>
                <a:gd name="connsiteY15" fmla="*/ 1514337 h 1547068"/>
                <a:gd name="connsiteX16" fmla="*/ 461636 w 476836"/>
                <a:gd name="connsiteY16" fmla="*/ 1392337 h 1547068"/>
                <a:gd name="connsiteX17" fmla="*/ 400997 w 476836"/>
                <a:gd name="connsiteY17" fmla="*/ 993490 h 1547068"/>
                <a:gd name="connsiteX18" fmla="*/ 400997 w 476836"/>
                <a:gd name="connsiteY18" fmla="*/ 992046 h 1547068"/>
                <a:gd name="connsiteX19" fmla="*/ 351186 w 476836"/>
                <a:gd name="connsiteY19" fmla="*/ 854886 h 1547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6836" h="1547068">
                  <a:moveTo>
                    <a:pt x="351186" y="854886"/>
                  </a:moveTo>
                  <a:cubicBezTo>
                    <a:pt x="351908" y="841892"/>
                    <a:pt x="355879" y="830703"/>
                    <a:pt x="362015" y="821679"/>
                  </a:cubicBezTo>
                  <a:cubicBezTo>
                    <a:pt x="348660" y="767898"/>
                    <a:pt x="338914" y="741549"/>
                    <a:pt x="334944" y="723862"/>
                  </a:cubicBezTo>
                  <a:cubicBezTo>
                    <a:pt x="293074" y="539779"/>
                    <a:pt x="223772" y="365442"/>
                    <a:pt x="150139" y="192548"/>
                  </a:cubicBezTo>
                  <a:cubicBezTo>
                    <a:pt x="125594" y="135518"/>
                    <a:pt x="92026" y="83181"/>
                    <a:pt x="57014" y="31926"/>
                  </a:cubicBezTo>
                  <a:cubicBezTo>
                    <a:pt x="51239" y="23624"/>
                    <a:pt x="44381" y="16405"/>
                    <a:pt x="37162" y="9186"/>
                  </a:cubicBezTo>
                  <a:cubicBezTo>
                    <a:pt x="28860" y="885"/>
                    <a:pt x="19837" y="-4529"/>
                    <a:pt x="8647" y="5216"/>
                  </a:cubicBezTo>
                  <a:cubicBezTo>
                    <a:pt x="-2542" y="14601"/>
                    <a:pt x="-1459" y="22903"/>
                    <a:pt x="3955" y="31565"/>
                  </a:cubicBezTo>
                  <a:cubicBezTo>
                    <a:pt x="28860" y="71991"/>
                    <a:pt x="60263" y="111695"/>
                    <a:pt x="79393" y="155370"/>
                  </a:cubicBezTo>
                  <a:cubicBezTo>
                    <a:pt x="137145" y="286394"/>
                    <a:pt x="192009" y="418501"/>
                    <a:pt x="236044" y="554939"/>
                  </a:cubicBezTo>
                  <a:cubicBezTo>
                    <a:pt x="266725" y="649507"/>
                    <a:pt x="283689" y="747685"/>
                    <a:pt x="305707" y="844780"/>
                  </a:cubicBezTo>
                  <a:cubicBezTo>
                    <a:pt x="336749" y="981218"/>
                    <a:pt x="358045" y="1119461"/>
                    <a:pt x="378618" y="1257703"/>
                  </a:cubicBezTo>
                  <a:cubicBezTo>
                    <a:pt x="390530" y="1338195"/>
                    <a:pt x="393778" y="1419408"/>
                    <a:pt x="406050" y="1499538"/>
                  </a:cubicBezTo>
                  <a:cubicBezTo>
                    <a:pt x="407133" y="1506757"/>
                    <a:pt x="408938" y="1513976"/>
                    <a:pt x="410382" y="1521195"/>
                  </a:cubicBezTo>
                  <a:cubicBezTo>
                    <a:pt x="412909" y="1537077"/>
                    <a:pt x="418323" y="1550071"/>
                    <a:pt x="438175" y="1546461"/>
                  </a:cubicBezTo>
                  <a:cubicBezTo>
                    <a:pt x="456944" y="1543213"/>
                    <a:pt x="477879" y="1542130"/>
                    <a:pt x="476796" y="1514337"/>
                  </a:cubicBezTo>
                  <a:cubicBezTo>
                    <a:pt x="475352" y="1473189"/>
                    <a:pt x="467412" y="1432763"/>
                    <a:pt x="461636" y="1392337"/>
                  </a:cubicBezTo>
                  <a:cubicBezTo>
                    <a:pt x="447199" y="1290189"/>
                    <a:pt x="400997" y="999626"/>
                    <a:pt x="400997" y="993490"/>
                  </a:cubicBezTo>
                  <a:cubicBezTo>
                    <a:pt x="400997" y="993129"/>
                    <a:pt x="400997" y="992407"/>
                    <a:pt x="400997" y="992046"/>
                  </a:cubicBezTo>
                  <a:cubicBezTo>
                    <a:pt x="362376" y="954508"/>
                    <a:pt x="348660" y="907224"/>
                    <a:pt x="351186" y="854886"/>
                  </a:cubicBezTo>
                  <a:close/>
                </a:path>
              </a:pathLst>
            </a:custGeom>
            <a:solidFill>
              <a:srgbClr val="FFFFFF"/>
            </a:solidFill>
            <a:ln w="3607" cap="flat">
              <a:noFill/>
              <a:prstDash val="solid"/>
              <a:miter/>
            </a:ln>
          </p:spPr>
          <p:txBody>
            <a:bodyPr rtlCol="0" anchor="ctr"/>
            <a:lstStyle/>
            <a:p>
              <a:endParaRPr lang="en-US"/>
            </a:p>
          </p:txBody>
        </p:sp>
        <p:sp>
          <p:nvSpPr>
            <p:cNvPr id="5" name="Freeform 9">
              <a:extLst>
                <a:ext uri="{FF2B5EF4-FFF2-40B4-BE49-F238E27FC236}">
                  <a16:creationId xmlns:a16="http://schemas.microsoft.com/office/drawing/2014/main" id="{C0CD8450-A052-703B-F0E4-39B0F76385C0}"/>
                </a:ext>
              </a:extLst>
            </p:cNvPr>
            <p:cNvSpPr/>
            <p:nvPr/>
          </p:nvSpPr>
          <p:spPr>
            <a:xfrm>
              <a:off x="2223395" y="3639793"/>
              <a:ext cx="1371817" cy="1138066"/>
            </a:xfrm>
            <a:custGeom>
              <a:avLst/>
              <a:gdLst>
                <a:gd name="connsiteX0" fmla="*/ 156290 w 1371817"/>
                <a:gd name="connsiteY0" fmla="*/ 741025 h 1138066"/>
                <a:gd name="connsiteX1" fmla="*/ 281539 w 1371817"/>
                <a:gd name="connsiteY1" fmla="*/ 1128321 h 1138066"/>
                <a:gd name="connsiteX2" fmla="*/ 284066 w 1371817"/>
                <a:gd name="connsiteY2" fmla="*/ 1138067 h 1138066"/>
                <a:gd name="connsiteX3" fmla="*/ 356616 w 1371817"/>
                <a:gd name="connsiteY3" fmla="*/ 1061907 h 1138066"/>
                <a:gd name="connsiteX4" fmla="*/ 675333 w 1371817"/>
                <a:gd name="connsiteY4" fmla="*/ 943155 h 1138066"/>
                <a:gd name="connsiteX5" fmla="*/ 1018233 w 1371817"/>
                <a:gd name="connsiteY5" fmla="*/ 905617 h 1138066"/>
                <a:gd name="connsiteX6" fmla="*/ 1337671 w 1371817"/>
                <a:gd name="connsiteY6" fmla="*/ 806717 h 1138066"/>
                <a:gd name="connsiteX7" fmla="*/ 1364742 w 1371817"/>
                <a:gd name="connsiteY7" fmla="*/ 788670 h 1138066"/>
                <a:gd name="connsiteX8" fmla="*/ 1358245 w 1371817"/>
                <a:gd name="connsiteY8" fmla="*/ 773510 h 1138066"/>
                <a:gd name="connsiteX9" fmla="*/ 1207730 w 1371817"/>
                <a:gd name="connsiteY9" fmla="*/ 653315 h 1138066"/>
                <a:gd name="connsiteX10" fmla="*/ 1099085 w 1371817"/>
                <a:gd name="connsiteY10" fmla="*/ 523735 h 1138066"/>
                <a:gd name="connsiteX11" fmla="*/ 1047830 w 1371817"/>
                <a:gd name="connsiteY11" fmla="*/ 483669 h 1138066"/>
                <a:gd name="connsiteX12" fmla="*/ 1038446 w 1371817"/>
                <a:gd name="connsiteY12" fmla="*/ 464900 h 1138066"/>
                <a:gd name="connsiteX13" fmla="*/ 1070209 w 1371817"/>
                <a:gd name="connsiteY13" fmla="*/ 236060 h 1138066"/>
                <a:gd name="connsiteX14" fmla="*/ 1100889 w 1371817"/>
                <a:gd name="connsiteY14" fmla="*/ 22740 h 1138066"/>
                <a:gd name="connsiteX15" fmla="*/ 1106665 w 1371817"/>
                <a:gd name="connsiteY15" fmla="*/ 0 h 1138066"/>
                <a:gd name="connsiteX16" fmla="*/ 979611 w 1371817"/>
                <a:gd name="connsiteY16" fmla="*/ 74355 h 1138066"/>
                <a:gd name="connsiteX17" fmla="*/ 639238 w 1371817"/>
                <a:gd name="connsiteY17" fmla="*/ 170367 h 1138066"/>
                <a:gd name="connsiteX18" fmla="*/ 289119 w 1371817"/>
                <a:gd name="connsiteY18" fmla="*/ 232450 h 1138066"/>
                <a:gd name="connsiteX19" fmla="*/ 0 w 1371817"/>
                <a:gd name="connsiteY19" fmla="*/ 419782 h 1138066"/>
                <a:gd name="connsiteX20" fmla="*/ 51254 w 1371817"/>
                <a:gd name="connsiteY20" fmla="*/ 501356 h 1138066"/>
                <a:gd name="connsiteX21" fmla="*/ 156290 w 1371817"/>
                <a:gd name="connsiteY21" fmla="*/ 741025 h 1138066"/>
                <a:gd name="connsiteX22" fmla="*/ 875297 w 1371817"/>
                <a:gd name="connsiteY22" fmla="*/ 608918 h 1138066"/>
                <a:gd name="connsiteX23" fmla="*/ 927635 w 1371817"/>
                <a:gd name="connsiteY23" fmla="*/ 611806 h 1138066"/>
                <a:gd name="connsiteX24" fmla="*/ 875297 w 1371817"/>
                <a:gd name="connsiteY24" fmla="*/ 608918 h 1138066"/>
                <a:gd name="connsiteX25" fmla="*/ 869522 w 1371817"/>
                <a:gd name="connsiteY25" fmla="*/ 408231 h 1138066"/>
                <a:gd name="connsiteX26" fmla="*/ 914641 w 1371817"/>
                <a:gd name="connsiteY26" fmla="*/ 387296 h 1138066"/>
                <a:gd name="connsiteX27" fmla="*/ 869522 w 1371817"/>
                <a:gd name="connsiteY27" fmla="*/ 408231 h 1138066"/>
                <a:gd name="connsiteX28" fmla="*/ 885404 w 1371817"/>
                <a:gd name="connsiteY28" fmla="*/ 193468 h 1138066"/>
                <a:gd name="connsiteX29" fmla="*/ 841368 w 1371817"/>
                <a:gd name="connsiteY29" fmla="*/ 236421 h 1138066"/>
                <a:gd name="connsiteX30" fmla="*/ 885404 w 1371817"/>
                <a:gd name="connsiteY30" fmla="*/ 193468 h 1138066"/>
                <a:gd name="connsiteX31" fmla="*/ 432415 w 1371817"/>
                <a:gd name="connsiteY31" fmla="*/ 269628 h 1138066"/>
                <a:gd name="connsiteX32" fmla="*/ 803108 w 1371817"/>
                <a:gd name="connsiteY32" fmla="*/ 376107 h 1138066"/>
                <a:gd name="connsiteX33" fmla="*/ 819712 w 1371817"/>
                <a:gd name="connsiteY33" fmla="*/ 486196 h 1138066"/>
                <a:gd name="connsiteX34" fmla="*/ 773510 w 1371817"/>
                <a:gd name="connsiteY34" fmla="*/ 731279 h 1138066"/>
                <a:gd name="connsiteX35" fmla="*/ 769179 w 1371817"/>
                <a:gd name="connsiteY35" fmla="*/ 763404 h 1138066"/>
                <a:gd name="connsiteX36" fmla="*/ 761960 w 1371817"/>
                <a:gd name="connsiteY36" fmla="*/ 834149 h 1138066"/>
                <a:gd name="connsiteX37" fmla="*/ 630936 w 1371817"/>
                <a:gd name="connsiteY37" fmla="*/ 897315 h 1138066"/>
                <a:gd name="connsiteX38" fmla="*/ 580403 w 1371817"/>
                <a:gd name="connsiteY38" fmla="*/ 854001 h 1138066"/>
                <a:gd name="connsiteX39" fmla="*/ 452267 w 1371817"/>
                <a:gd name="connsiteY39" fmla="*/ 724421 h 1138066"/>
                <a:gd name="connsiteX40" fmla="*/ 333876 w 1371817"/>
                <a:gd name="connsiteY40" fmla="*/ 569214 h 1138066"/>
                <a:gd name="connsiteX41" fmla="*/ 432415 w 1371817"/>
                <a:gd name="connsiteY41" fmla="*/ 269628 h 1138066"/>
                <a:gd name="connsiteX42" fmla="*/ 384409 w 1371817"/>
                <a:gd name="connsiteY42" fmla="*/ 742469 h 1138066"/>
                <a:gd name="connsiteX43" fmla="*/ 308971 w 1371817"/>
                <a:gd name="connsiteY43" fmla="*/ 787948 h 1138066"/>
                <a:gd name="connsiteX44" fmla="*/ 384409 w 1371817"/>
                <a:gd name="connsiteY44" fmla="*/ 742469 h 1138066"/>
                <a:gd name="connsiteX45" fmla="*/ 215846 w 1371817"/>
                <a:gd name="connsiteY45" fmla="*/ 617581 h 1138066"/>
                <a:gd name="connsiteX46" fmla="*/ 276847 w 1371817"/>
                <a:gd name="connsiteY46" fmla="*/ 616859 h 1138066"/>
                <a:gd name="connsiteX47" fmla="*/ 215846 w 1371817"/>
                <a:gd name="connsiteY47" fmla="*/ 617581 h 1138066"/>
                <a:gd name="connsiteX48" fmla="*/ 260243 w 1371817"/>
                <a:gd name="connsiteY48" fmla="*/ 385492 h 1138066"/>
                <a:gd name="connsiteX49" fmla="*/ 199243 w 1371817"/>
                <a:gd name="connsiteY49" fmla="*/ 386214 h 1138066"/>
                <a:gd name="connsiteX50" fmla="*/ 260243 w 1371817"/>
                <a:gd name="connsiteY50" fmla="*/ 385492 h 1138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371817" h="1138066">
                  <a:moveTo>
                    <a:pt x="156290" y="741025"/>
                  </a:moveTo>
                  <a:cubicBezTo>
                    <a:pt x="206462" y="867718"/>
                    <a:pt x="251941" y="995132"/>
                    <a:pt x="281539" y="1128321"/>
                  </a:cubicBezTo>
                  <a:cubicBezTo>
                    <a:pt x="281900" y="1130126"/>
                    <a:pt x="282983" y="1133736"/>
                    <a:pt x="284066" y="1138067"/>
                  </a:cubicBezTo>
                  <a:cubicBezTo>
                    <a:pt x="302835" y="1114244"/>
                    <a:pt x="338930" y="1075262"/>
                    <a:pt x="356616" y="1061907"/>
                  </a:cubicBezTo>
                  <a:cubicBezTo>
                    <a:pt x="450823" y="989357"/>
                    <a:pt x="560190" y="960842"/>
                    <a:pt x="675333" y="943155"/>
                  </a:cubicBezTo>
                  <a:cubicBezTo>
                    <a:pt x="789031" y="925469"/>
                    <a:pt x="903812" y="918611"/>
                    <a:pt x="1018233" y="905617"/>
                  </a:cubicBezTo>
                  <a:cubicBezTo>
                    <a:pt x="1130848" y="892984"/>
                    <a:pt x="1238049" y="862664"/>
                    <a:pt x="1337671" y="806717"/>
                  </a:cubicBezTo>
                  <a:cubicBezTo>
                    <a:pt x="1344890" y="802747"/>
                    <a:pt x="1357884" y="793001"/>
                    <a:pt x="1364742" y="788670"/>
                  </a:cubicBezTo>
                  <a:cubicBezTo>
                    <a:pt x="1376292" y="781451"/>
                    <a:pt x="1373405" y="780007"/>
                    <a:pt x="1358245" y="773510"/>
                  </a:cubicBezTo>
                  <a:cubicBezTo>
                    <a:pt x="1296884" y="747522"/>
                    <a:pt x="1254292" y="698072"/>
                    <a:pt x="1207730" y="653315"/>
                  </a:cubicBezTo>
                  <a:cubicBezTo>
                    <a:pt x="1166582" y="613611"/>
                    <a:pt x="1140594" y="562717"/>
                    <a:pt x="1099085" y="523735"/>
                  </a:cubicBezTo>
                  <a:cubicBezTo>
                    <a:pt x="1083203" y="508575"/>
                    <a:pt x="1068404" y="492332"/>
                    <a:pt x="1047830" y="483669"/>
                  </a:cubicBezTo>
                  <a:cubicBezTo>
                    <a:pt x="1038807" y="480060"/>
                    <a:pt x="1033753" y="474646"/>
                    <a:pt x="1038446" y="464900"/>
                  </a:cubicBezTo>
                  <a:cubicBezTo>
                    <a:pt x="1073818" y="391989"/>
                    <a:pt x="1065156" y="312941"/>
                    <a:pt x="1070209" y="236060"/>
                  </a:cubicBezTo>
                  <a:cubicBezTo>
                    <a:pt x="1074901" y="163870"/>
                    <a:pt x="1081037" y="92402"/>
                    <a:pt x="1100889" y="22740"/>
                  </a:cubicBezTo>
                  <a:cubicBezTo>
                    <a:pt x="1102694" y="16243"/>
                    <a:pt x="1105582" y="7580"/>
                    <a:pt x="1106665" y="0"/>
                  </a:cubicBezTo>
                  <a:cubicBezTo>
                    <a:pt x="1066239" y="26349"/>
                    <a:pt x="1022203" y="54142"/>
                    <a:pt x="979611" y="74355"/>
                  </a:cubicBezTo>
                  <a:cubicBezTo>
                    <a:pt x="871327" y="125249"/>
                    <a:pt x="756185" y="151959"/>
                    <a:pt x="639238" y="170367"/>
                  </a:cubicBezTo>
                  <a:cubicBezTo>
                    <a:pt x="522291" y="188775"/>
                    <a:pt x="404622" y="205018"/>
                    <a:pt x="289119" y="232450"/>
                  </a:cubicBezTo>
                  <a:cubicBezTo>
                    <a:pt x="194190" y="254829"/>
                    <a:pt x="90959" y="306083"/>
                    <a:pt x="0" y="419782"/>
                  </a:cubicBezTo>
                  <a:cubicBezTo>
                    <a:pt x="18769" y="445770"/>
                    <a:pt x="35012" y="473563"/>
                    <a:pt x="51254" y="501356"/>
                  </a:cubicBezTo>
                  <a:cubicBezTo>
                    <a:pt x="94929" y="576794"/>
                    <a:pt x="123805" y="659451"/>
                    <a:pt x="156290" y="741025"/>
                  </a:cubicBezTo>
                  <a:close/>
                  <a:moveTo>
                    <a:pt x="875297" y="608918"/>
                  </a:moveTo>
                  <a:cubicBezTo>
                    <a:pt x="896954" y="602421"/>
                    <a:pt x="912114" y="607474"/>
                    <a:pt x="927635" y="611806"/>
                  </a:cubicBezTo>
                  <a:cubicBezTo>
                    <a:pt x="912114" y="618303"/>
                    <a:pt x="896593" y="625522"/>
                    <a:pt x="875297" y="608918"/>
                  </a:cubicBezTo>
                  <a:close/>
                  <a:moveTo>
                    <a:pt x="869522" y="408231"/>
                  </a:moveTo>
                  <a:cubicBezTo>
                    <a:pt x="883599" y="391628"/>
                    <a:pt x="898398" y="387658"/>
                    <a:pt x="914641" y="387296"/>
                  </a:cubicBezTo>
                  <a:cubicBezTo>
                    <a:pt x="903451" y="399929"/>
                    <a:pt x="890818" y="408592"/>
                    <a:pt x="869522" y="408231"/>
                  </a:cubicBezTo>
                  <a:close/>
                  <a:moveTo>
                    <a:pt x="885404" y="193468"/>
                  </a:moveTo>
                  <a:cubicBezTo>
                    <a:pt x="876741" y="211515"/>
                    <a:pt x="863747" y="225231"/>
                    <a:pt x="841368" y="236421"/>
                  </a:cubicBezTo>
                  <a:cubicBezTo>
                    <a:pt x="850031" y="210793"/>
                    <a:pt x="868439" y="202852"/>
                    <a:pt x="885404" y="193468"/>
                  </a:cubicBezTo>
                  <a:close/>
                  <a:moveTo>
                    <a:pt x="432415" y="269628"/>
                  </a:moveTo>
                  <a:cubicBezTo>
                    <a:pt x="556220" y="195633"/>
                    <a:pt x="745356" y="236421"/>
                    <a:pt x="803108" y="376107"/>
                  </a:cubicBezTo>
                  <a:cubicBezTo>
                    <a:pt x="817546" y="411480"/>
                    <a:pt x="820794" y="448657"/>
                    <a:pt x="819712" y="486196"/>
                  </a:cubicBezTo>
                  <a:cubicBezTo>
                    <a:pt x="816824" y="570297"/>
                    <a:pt x="809244" y="653315"/>
                    <a:pt x="773510" y="731279"/>
                  </a:cubicBezTo>
                  <a:cubicBezTo>
                    <a:pt x="768818" y="741747"/>
                    <a:pt x="768457" y="752575"/>
                    <a:pt x="769179" y="763404"/>
                  </a:cubicBezTo>
                  <a:cubicBezTo>
                    <a:pt x="770623" y="787226"/>
                    <a:pt x="767735" y="811049"/>
                    <a:pt x="761960" y="834149"/>
                  </a:cubicBezTo>
                  <a:cubicBezTo>
                    <a:pt x="748605" y="891179"/>
                    <a:pt x="684717" y="920777"/>
                    <a:pt x="630936" y="897315"/>
                  </a:cubicBezTo>
                  <a:cubicBezTo>
                    <a:pt x="608918" y="887570"/>
                    <a:pt x="593397" y="873854"/>
                    <a:pt x="580403" y="854001"/>
                  </a:cubicBezTo>
                  <a:cubicBezTo>
                    <a:pt x="546835" y="802386"/>
                    <a:pt x="495942" y="766652"/>
                    <a:pt x="452267" y="724421"/>
                  </a:cubicBezTo>
                  <a:cubicBezTo>
                    <a:pt x="404622" y="678581"/>
                    <a:pt x="356255" y="631297"/>
                    <a:pt x="333876" y="569214"/>
                  </a:cubicBezTo>
                  <a:cubicBezTo>
                    <a:pt x="287675" y="441438"/>
                    <a:pt x="312941" y="341456"/>
                    <a:pt x="432415" y="269628"/>
                  </a:cubicBezTo>
                  <a:close/>
                  <a:moveTo>
                    <a:pt x="384409" y="742469"/>
                  </a:moveTo>
                  <a:cubicBezTo>
                    <a:pt x="361308" y="759794"/>
                    <a:pt x="351563" y="772067"/>
                    <a:pt x="308971" y="787948"/>
                  </a:cubicBezTo>
                  <a:cubicBezTo>
                    <a:pt x="333515" y="767374"/>
                    <a:pt x="345427" y="746800"/>
                    <a:pt x="384409" y="742469"/>
                  </a:cubicBezTo>
                  <a:close/>
                  <a:moveTo>
                    <a:pt x="215846" y="617581"/>
                  </a:moveTo>
                  <a:cubicBezTo>
                    <a:pt x="239308" y="609279"/>
                    <a:pt x="255190" y="607835"/>
                    <a:pt x="276847" y="616859"/>
                  </a:cubicBezTo>
                  <a:cubicBezTo>
                    <a:pt x="255912" y="623356"/>
                    <a:pt x="239669" y="621912"/>
                    <a:pt x="215846" y="617581"/>
                  </a:cubicBezTo>
                  <a:close/>
                  <a:moveTo>
                    <a:pt x="260243" y="385492"/>
                  </a:moveTo>
                  <a:cubicBezTo>
                    <a:pt x="238947" y="391628"/>
                    <a:pt x="222704" y="390184"/>
                    <a:pt x="199243" y="386214"/>
                  </a:cubicBezTo>
                  <a:cubicBezTo>
                    <a:pt x="222704" y="377551"/>
                    <a:pt x="238586" y="376107"/>
                    <a:pt x="260243" y="385492"/>
                  </a:cubicBezTo>
                  <a:close/>
                </a:path>
              </a:pathLst>
            </a:custGeom>
            <a:solidFill>
              <a:srgbClr val="DF4625"/>
            </a:solidFill>
            <a:ln w="3607" cap="flat">
              <a:noFill/>
              <a:prstDash val="solid"/>
              <a:miter/>
            </a:ln>
          </p:spPr>
          <p:txBody>
            <a:bodyPr rtlCol="0" anchor="ctr"/>
            <a:lstStyle/>
            <a:p>
              <a:endParaRPr lang="en-US"/>
            </a:p>
          </p:txBody>
        </p:sp>
        <p:sp>
          <p:nvSpPr>
            <p:cNvPr id="6" name="Freeform 10">
              <a:extLst>
                <a:ext uri="{FF2B5EF4-FFF2-40B4-BE49-F238E27FC236}">
                  <a16:creationId xmlns:a16="http://schemas.microsoft.com/office/drawing/2014/main" id="{F1A10BC3-67BC-1246-3697-0FE2A6A49F7D}"/>
                </a:ext>
              </a:extLst>
            </p:cNvPr>
            <p:cNvSpPr/>
            <p:nvPr/>
          </p:nvSpPr>
          <p:spPr>
            <a:xfrm>
              <a:off x="2038891" y="4772445"/>
              <a:ext cx="541310" cy="1087057"/>
            </a:xfrm>
            <a:custGeom>
              <a:avLst/>
              <a:gdLst>
                <a:gd name="connsiteX0" fmla="*/ 141551 w 541310"/>
                <a:gd name="connsiteY0" fmla="*/ 40426 h 1087057"/>
                <a:gd name="connsiteX1" fmla="*/ 67195 w 541310"/>
                <a:gd name="connsiteY1" fmla="*/ 97456 h 1087057"/>
                <a:gd name="connsiteX2" fmla="*/ 10166 w 541310"/>
                <a:gd name="connsiteY2" fmla="*/ 245083 h 1087057"/>
                <a:gd name="connsiteX3" fmla="*/ 5473 w 541310"/>
                <a:gd name="connsiteY3" fmla="*/ 366723 h 1087057"/>
                <a:gd name="connsiteX4" fmla="*/ 44095 w 541310"/>
                <a:gd name="connsiteY4" fmla="*/ 408954 h 1087057"/>
                <a:gd name="connsiteX5" fmla="*/ 343681 w 541310"/>
                <a:gd name="connsiteY5" fmla="*/ 462013 h 1087057"/>
                <a:gd name="connsiteX6" fmla="*/ 387717 w 541310"/>
                <a:gd name="connsiteY6" fmla="*/ 420504 h 1087057"/>
                <a:gd name="connsiteX7" fmla="*/ 336101 w 541310"/>
                <a:gd name="connsiteY7" fmla="*/ 342178 h 1087057"/>
                <a:gd name="connsiteX8" fmla="*/ 183781 w 541310"/>
                <a:gd name="connsiteY8" fmla="*/ 312219 h 1087057"/>
                <a:gd name="connsiteX9" fmla="*/ 160320 w 541310"/>
                <a:gd name="connsiteY9" fmla="*/ 280456 h 1087057"/>
                <a:gd name="connsiteX10" fmla="*/ 185225 w 541310"/>
                <a:gd name="connsiteY10" fmla="*/ 177226 h 1087057"/>
                <a:gd name="connsiteX11" fmla="*/ 176923 w 541310"/>
                <a:gd name="connsiteY11" fmla="*/ 261687 h 1087057"/>
                <a:gd name="connsiteX12" fmla="*/ 203273 w 541310"/>
                <a:gd name="connsiteY12" fmla="*/ 302113 h 1087057"/>
                <a:gd name="connsiteX13" fmla="*/ 320580 w 541310"/>
                <a:gd name="connsiteY13" fmla="*/ 326297 h 1087057"/>
                <a:gd name="connsiteX14" fmla="*/ 350539 w 541310"/>
                <a:gd name="connsiteY14" fmla="*/ 330267 h 1087057"/>
                <a:gd name="connsiteX15" fmla="*/ 404681 w 541310"/>
                <a:gd name="connsiteY15" fmla="*/ 385492 h 1087057"/>
                <a:gd name="connsiteX16" fmla="*/ 353427 w 541310"/>
                <a:gd name="connsiteY16" fmla="*/ 472119 h 1087057"/>
                <a:gd name="connsiteX17" fmla="*/ 121338 w 541310"/>
                <a:gd name="connsiteY17" fmla="*/ 465983 h 1087057"/>
                <a:gd name="connsiteX18" fmla="*/ 120977 w 541310"/>
                <a:gd name="connsiteY18" fmla="*/ 474285 h 1087057"/>
                <a:gd name="connsiteX19" fmla="*/ 120255 w 541310"/>
                <a:gd name="connsiteY19" fmla="*/ 698072 h 1087057"/>
                <a:gd name="connsiteX20" fmla="*/ 122420 w 541310"/>
                <a:gd name="connsiteY20" fmla="*/ 1002712 h 1087057"/>
                <a:gd name="connsiteX21" fmla="*/ 189557 w 541310"/>
                <a:gd name="connsiteY21" fmla="*/ 1086813 h 1087057"/>
                <a:gd name="connsiteX22" fmla="*/ 259219 w 541310"/>
                <a:gd name="connsiteY22" fmla="*/ 1008487 h 1087057"/>
                <a:gd name="connsiteX23" fmla="*/ 267521 w 541310"/>
                <a:gd name="connsiteY23" fmla="*/ 816824 h 1087057"/>
                <a:gd name="connsiteX24" fmla="*/ 280154 w 541310"/>
                <a:gd name="connsiteY24" fmla="*/ 639599 h 1087057"/>
                <a:gd name="connsiteX25" fmla="*/ 292788 w 541310"/>
                <a:gd name="connsiteY25" fmla="*/ 606753 h 1087057"/>
                <a:gd name="connsiteX26" fmla="*/ 338628 w 541310"/>
                <a:gd name="connsiteY26" fmla="*/ 602060 h 1087057"/>
                <a:gd name="connsiteX27" fmla="*/ 369669 w 541310"/>
                <a:gd name="connsiteY27" fmla="*/ 656203 h 1087057"/>
                <a:gd name="connsiteX28" fmla="*/ 405403 w 541310"/>
                <a:gd name="connsiteY28" fmla="*/ 930162 h 1087057"/>
                <a:gd name="connsiteX29" fmla="*/ 421646 w 541310"/>
                <a:gd name="connsiteY29" fmla="*/ 1029783 h 1087057"/>
                <a:gd name="connsiteX30" fmla="*/ 468208 w 541310"/>
                <a:gd name="connsiteY30" fmla="*/ 1070570 h 1087057"/>
                <a:gd name="connsiteX31" fmla="*/ 531735 w 541310"/>
                <a:gd name="connsiteY31" fmla="*/ 1039168 h 1087057"/>
                <a:gd name="connsiteX32" fmla="*/ 537871 w 541310"/>
                <a:gd name="connsiteY32" fmla="*/ 918250 h 1087057"/>
                <a:gd name="connsiteX33" fmla="*/ 532096 w 541310"/>
                <a:gd name="connsiteY33" fmla="*/ 821155 h 1087057"/>
                <a:gd name="connsiteX34" fmla="*/ 504303 w 541310"/>
                <a:gd name="connsiteY34" fmla="*/ 787948 h 1087057"/>
                <a:gd name="connsiteX35" fmla="*/ 489504 w 541310"/>
                <a:gd name="connsiteY35" fmla="*/ 673167 h 1087057"/>
                <a:gd name="connsiteX36" fmla="*/ 431752 w 541310"/>
                <a:gd name="connsiteY36" fmla="*/ 259882 h 1087057"/>
                <a:gd name="connsiteX37" fmla="*/ 378693 w 541310"/>
                <a:gd name="connsiteY37" fmla="*/ 1805 h 1087057"/>
                <a:gd name="connsiteX38" fmla="*/ 374001 w 541310"/>
                <a:gd name="connsiteY38" fmla="*/ 2166 h 1087057"/>
                <a:gd name="connsiteX39" fmla="*/ 357758 w 541310"/>
                <a:gd name="connsiteY39" fmla="*/ 0 h 1087057"/>
                <a:gd name="connsiteX40" fmla="*/ 345847 w 541310"/>
                <a:gd name="connsiteY40" fmla="*/ 722 h 1087057"/>
                <a:gd name="connsiteX41" fmla="*/ 269326 w 541310"/>
                <a:gd name="connsiteY41" fmla="*/ 20935 h 1087057"/>
                <a:gd name="connsiteX42" fmla="*/ 189196 w 541310"/>
                <a:gd name="connsiteY42" fmla="*/ 41509 h 1087057"/>
                <a:gd name="connsiteX43" fmla="*/ 141551 w 541310"/>
                <a:gd name="connsiteY43" fmla="*/ 40426 h 1087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41310" h="1087057">
                  <a:moveTo>
                    <a:pt x="141551" y="40426"/>
                  </a:moveTo>
                  <a:cubicBezTo>
                    <a:pt x="110509" y="37899"/>
                    <a:pt x="88130" y="55947"/>
                    <a:pt x="67195" y="97456"/>
                  </a:cubicBezTo>
                  <a:cubicBezTo>
                    <a:pt x="43373" y="144740"/>
                    <a:pt x="24243" y="194190"/>
                    <a:pt x="10166" y="245083"/>
                  </a:cubicBezTo>
                  <a:cubicBezTo>
                    <a:pt x="-1024" y="285148"/>
                    <a:pt x="-3550" y="326657"/>
                    <a:pt x="5473" y="366723"/>
                  </a:cubicBezTo>
                  <a:cubicBezTo>
                    <a:pt x="9444" y="385131"/>
                    <a:pt x="28574" y="398486"/>
                    <a:pt x="44095" y="408954"/>
                  </a:cubicBezTo>
                  <a:cubicBezTo>
                    <a:pt x="136858" y="474285"/>
                    <a:pt x="229261" y="469593"/>
                    <a:pt x="343681" y="462013"/>
                  </a:cubicBezTo>
                  <a:cubicBezTo>
                    <a:pt x="365338" y="460569"/>
                    <a:pt x="381220" y="442883"/>
                    <a:pt x="387717" y="420504"/>
                  </a:cubicBezTo>
                  <a:cubicBezTo>
                    <a:pt x="399267" y="382604"/>
                    <a:pt x="380498" y="346149"/>
                    <a:pt x="336101" y="342178"/>
                  </a:cubicBezTo>
                  <a:cubicBezTo>
                    <a:pt x="284125" y="337486"/>
                    <a:pt x="232870" y="332433"/>
                    <a:pt x="183781" y="312219"/>
                  </a:cubicBezTo>
                  <a:cubicBezTo>
                    <a:pt x="167539" y="305723"/>
                    <a:pt x="160320" y="297421"/>
                    <a:pt x="160320" y="280456"/>
                  </a:cubicBezTo>
                  <a:cubicBezTo>
                    <a:pt x="160320" y="244362"/>
                    <a:pt x="160320" y="208267"/>
                    <a:pt x="185225" y="177226"/>
                  </a:cubicBezTo>
                  <a:cubicBezTo>
                    <a:pt x="182699" y="205379"/>
                    <a:pt x="180533" y="233894"/>
                    <a:pt x="176923" y="261687"/>
                  </a:cubicBezTo>
                  <a:cubicBezTo>
                    <a:pt x="174036" y="283344"/>
                    <a:pt x="181616" y="294894"/>
                    <a:pt x="203273" y="302113"/>
                  </a:cubicBezTo>
                  <a:cubicBezTo>
                    <a:pt x="241533" y="314746"/>
                    <a:pt x="280876" y="322326"/>
                    <a:pt x="320580" y="326297"/>
                  </a:cubicBezTo>
                  <a:cubicBezTo>
                    <a:pt x="330687" y="327380"/>
                    <a:pt x="340433" y="328462"/>
                    <a:pt x="350539" y="330267"/>
                  </a:cubicBezTo>
                  <a:cubicBezTo>
                    <a:pt x="376166" y="335320"/>
                    <a:pt x="401072" y="351924"/>
                    <a:pt x="404681" y="385492"/>
                  </a:cubicBezTo>
                  <a:cubicBezTo>
                    <a:pt x="407930" y="417616"/>
                    <a:pt x="384468" y="468871"/>
                    <a:pt x="353427" y="472119"/>
                  </a:cubicBezTo>
                  <a:cubicBezTo>
                    <a:pt x="258498" y="482587"/>
                    <a:pt x="187752" y="487640"/>
                    <a:pt x="121338" y="465983"/>
                  </a:cubicBezTo>
                  <a:cubicBezTo>
                    <a:pt x="121338" y="468871"/>
                    <a:pt x="120977" y="471758"/>
                    <a:pt x="120977" y="474285"/>
                  </a:cubicBezTo>
                  <a:cubicBezTo>
                    <a:pt x="122059" y="531676"/>
                    <a:pt x="122781" y="640682"/>
                    <a:pt x="120255" y="698072"/>
                  </a:cubicBezTo>
                  <a:cubicBezTo>
                    <a:pt x="115562" y="809244"/>
                    <a:pt x="124947" y="891540"/>
                    <a:pt x="122420" y="1002712"/>
                  </a:cubicBezTo>
                  <a:cubicBezTo>
                    <a:pt x="121338" y="1045665"/>
                    <a:pt x="146965" y="1090783"/>
                    <a:pt x="189557" y="1086813"/>
                  </a:cubicBezTo>
                  <a:cubicBezTo>
                    <a:pt x="234314" y="1082481"/>
                    <a:pt x="255971" y="1051801"/>
                    <a:pt x="259219" y="1008487"/>
                  </a:cubicBezTo>
                  <a:cubicBezTo>
                    <a:pt x="263551" y="948570"/>
                    <a:pt x="263912" y="876741"/>
                    <a:pt x="267521" y="816824"/>
                  </a:cubicBezTo>
                  <a:cubicBezTo>
                    <a:pt x="271131" y="757629"/>
                    <a:pt x="275462" y="698433"/>
                    <a:pt x="280154" y="639599"/>
                  </a:cubicBezTo>
                  <a:cubicBezTo>
                    <a:pt x="281237" y="627327"/>
                    <a:pt x="287012" y="616859"/>
                    <a:pt x="292788" y="606753"/>
                  </a:cubicBezTo>
                  <a:cubicBezTo>
                    <a:pt x="297119" y="599173"/>
                    <a:pt x="329604" y="596285"/>
                    <a:pt x="338628" y="602060"/>
                  </a:cubicBezTo>
                  <a:cubicBezTo>
                    <a:pt x="361368" y="616859"/>
                    <a:pt x="364255" y="621913"/>
                    <a:pt x="369669" y="656203"/>
                  </a:cubicBezTo>
                  <a:cubicBezTo>
                    <a:pt x="384107" y="747161"/>
                    <a:pt x="398184" y="838120"/>
                    <a:pt x="405403" y="930162"/>
                  </a:cubicBezTo>
                  <a:cubicBezTo>
                    <a:pt x="407930" y="963730"/>
                    <a:pt x="415510" y="996937"/>
                    <a:pt x="421646" y="1029783"/>
                  </a:cubicBezTo>
                  <a:cubicBezTo>
                    <a:pt x="425255" y="1048913"/>
                    <a:pt x="445468" y="1071653"/>
                    <a:pt x="468208" y="1070570"/>
                  </a:cubicBezTo>
                  <a:cubicBezTo>
                    <a:pt x="491670" y="1069487"/>
                    <a:pt x="518380" y="1068766"/>
                    <a:pt x="531735" y="1039168"/>
                  </a:cubicBezTo>
                  <a:cubicBezTo>
                    <a:pt x="549060" y="1000186"/>
                    <a:pt x="537510" y="959398"/>
                    <a:pt x="537871" y="918250"/>
                  </a:cubicBezTo>
                  <a:cubicBezTo>
                    <a:pt x="538232" y="900925"/>
                    <a:pt x="532457" y="840286"/>
                    <a:pt x="532096" y="821155"/>
                  </a:cubicBezTo>
                  <a:cubicBezTo>
                    <a:pt x="515853" y="818268"/>
                    <a:pt x="505746" y="808883"/>
                    <a:pt x="504303" y="787948"/>
                  </a:cubicBezTo>
                  <a:cubicBezTo>
                    <a:pt x="502137" y="751493"/>
                    <a:pt x="492392" y="709623"/>
                    <a:pt x="489504" y="673167"/>
                  </a:cubicBezTo>
                  <a:cubicBezTo>
                    <a:pt x="478314" y="532037"/>
                    <a:pt x="459545" y="398486"/>
                    <a:pt x="431752" y="259882"/>
                  </a:cubicBezTo>
                  <a:cubicBezTo>
                    <a:pt x="414427" y="173977"/>
                    <a:pt x="398184" y="87350"/>
                    <a:pt x="378693" y="1805"/>
                  </a:cubicBezTo>
                  <a:cubicBezTo>
                    <a:pt x="377249" y="2166"/>
                    <a:pt x="375444" y="2166"/>
                    <a:pt x="374001" y="2166"/>
                  </a:cubicBezTo>
                  <a:cubicBezTo>
                    <a:pt x="368587" y="2166"/>
                    <a:pt x="363172" y="722"/>
                    <a:pt x="357758" y="0"/>
                  </a:cubicBezTo>
                  <a:cubicBezTo>
                    <a:pt x="357397" y="361"/>
                    <a:pt x="345847" y="361"/>
                    <a:pt x="345847" y="722"/>
                  </a:cubicBezTo>
                  <a:cubicBezTo>
                    <a:pt x="318415" y="4692"/>
                    <a:pt x="293509" y="12994"/>
                    <a:pt x="269326" y="20935"/>
                  </a:cubicBezTo>
                  <a:cubicBezTo>
                    <a:pt x="245864" y="32847"/>
                    <a:pt x="219154" y="39343"/>
                    <a:pt x="189196" y="41509"/>
                  </a:cubicBezTo>
                  <a:cubicBezTo>
                    <a:pt x="172592" y="43314"/>
                    <a:pt x="156710" y="42953"/>
                    <a:pt x="141551" y="40426"/>
                  </a:cubicBezTo>
                  <a:close/>
                </a:path>
              </a:pathLst>
            </a:custGeom>
            <a:solidFill>
              <a:srgbClr val="FFFFFF"/>
            </a:solidFill>
            <a:ln w="3607" cap="flat">
              <a:noFill/>
              <a:prstDash val="solid"/>
              <a:miter/>
            </a:ln>
          </p:spPr>
          <p:txBody>
            <a:bodyPr rtlCol="0" anchor="ctr"/>
            <a:lstStyle/>
            <a:p>
              <a:endParaRPr lang="en-US"/>
            </a:p>
          </p:txBody>
        </p:sp>
        <p:sp>
          <p:nvSpPr>
            <p:cNvPr id="7" name="Freeform 11">
              <a:extLst>
                <a:ext uri="{FF2B5EF4-FFF2-40B4-BE49-F238E27FC236}">
                  <a16:creationId xmlns:a16="http://schemas.microsoft.com/office/drawing/2014/main" id="{D46D6A36-2CAA-788B-945B-6542064ECC1F}"/>
                </a:ext>
              </a:extLst>
            </p:cNvPr>
            <p:cNvSpPr/>
            <p:nvPr/>
          </p:nvSpPr>
          <p:spPr>
            <a:xfrm>
              <a:off x="2516342" y="4842570"/>
              <a:ext cx="96615" cy="182585"/>
            </a:xfrm>
            <a:custGeom>
              <a:avLst/>
              <a:gdLst>
                <a:gd name="connsiteX0" fmla="*/ 864 w 96615"/>
                <a:gd name="connsiteY0" fmla="*/ 70284 h 182585"/>
                <a:gd name="connsiteX1" fmla="*/ 40929 w 96615"/>
                <a:gd name="connsiteY1" fmla="*/ 169905 h 182585"/>
                <a:gd name="connsiteX2" fmla="*/ 85326 w 96615"/>
                <a:gd name="connsiteY2" fmla="*/ 163408 h 182585"/>
                <a:gd name="connsiteX3" fmla="*/ 73414 w 96615"/>
                <a:gd name="connsiteY3" fmla="*/ 21556 h 182585"/>
                <a:gd name="connsiteX4" fmla="*/ 25769 w 96615"/>
                <a:gd name="connsiteY4" fmla="*/ 1343 h 182585"/>
                <a:gd name="connsiteX5" fmla="*/ 503 w 96615"/>
                <a:gd name="connsiteY5" fmla="*/ 45740 h 182585"/>
                <a:gd name="connsiteX6" fmla="*/ 864 w 96615"/>
                <a:gd name="connsiteY6" fmla="*/ 70284 h 182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615" h="182585">
                  <a:moveTo>
                    <a:pt x="864" y="70284"/>
                  </a:moveTo>
                  <a:cubicBezTo>
                    <a:pt x="6278" y="106739"/>
                    <a:pt x="15663" y="142112"/>
                    <a:pt x="40929" y="169905"/>
                  </a:cubicBezTo>
                  <a:cubicBezTo>
                    <a:pt x="58616" y="189396"/>
                    <a:pt x="74497" y="185787"/>
                    <a:pt x="85326" y="163408"/>
                  </a:cubicBezTo>
                  <a:cubicBezTo>
                    <a:pt x="108426" y="98438"/>
                    <a:pt x="91823" y="46101"/>
                    <a:pt x="73414" y="21556"/>
                  </a:cubicBezTo>
                  <a:cubicBezTo>
                    <a:pt x="61503" y="6035"/>
                    <a:pt x="43817" y="-3710"/>
                    <a:pt x="25769" y="1343"/>
                  </a:cubicBezTo>
                  <a:cubicBezTo>
                    <a:pt x="6639" y="6757"/>
                    <a:pt x="1225" y="26609"/>
                    <a:pt x="503" y="45740"/>
                  </a:cubicBezTo>
                  <a:cubicBezTo>
                    <a:pt x="-219" y="54041"/>
                    <a:pt x="-219" y="62343"/>
                    <a:pt x="864" y="70284"/>
                  </a:cubicBezTo>
                  <a:close/>
                </a:path>
              </a:pathLst>
            </a:custGeom>
            <a:solidFill>
              <a:srgbClr val="FFFFFF"/>
            </a:solidFill>
            <a:ln w="3607" cap="flat">
              <a:noFill/>
              <a:prstDash val="solid"/>
              <a:miter/>
            </a:ln>
          </p:spPr>
          <p:txBody>
            <a:bodyPr rtlCol="0" anchor="ctr"/>
            <a:lstStyle/>
            <a:p>
              <a:endParaRPr lang="en-US"/>
            </a:p>
          </p:txBody>
        </p:sp>
        <p:sp>
          <p:nvSpPr>
            <p:cNvPr id="8" name="Freeform 12">
              <a:extLst>
                <a:ext uri="{FF2B5EF4-FFF2-40B4-BE49-F238E27FC236}">
                  <a16:creationId xmlns:a16="http://schemas.microsoft.com/office/drawing/2014/main" id="{CE73833D-F171-7DD2-B7CC-2F3225EB2BD6}"/>
                </a:ext>
              </a:extLst>
            </p:cNvPr>
            <p:cNvSpPr/>
            <p:nvPr/>
          </p:nvSpPr>
          <p:spPr>
            <a:xfrm>
              <a:off x="2555167" y="3887618"/>
              <a:ext cx="470597" cy="552756"/>
            </a:xfrm>
            <a:custGeom>
              <a:avLst/>
              <a:gdLst>
                <a:gd name="connsiteX0" fmla="*/ 207483 w 470597"/>
                <a:gd name="connsiteY0" fmla="*/ 535070 h 552756"/>
                <a:gd name="connsiteX1" fmla="*/ 237081 w 470597"/>
                <a:gd name="connsiteY1" fmla="*/ 552756 h 552756"/>
                <a:gd name="connsiteX2" fmla="*/ 313602 w 470597"/>
                <a:gd name="connsiteY2" fmla="*/ 546260 h 552756"/>
                <a:gd name="connsiteX3" fmla="*/ 430910 w 470597"/>
                <a:gd name="connsiteY3" fmla="*/ 467212 h 552756"/>
                <a:gd name="connsiteX4" fmla="*/ 469892 w 470597"/>
                <a:gd name="connsiteY4" fmla="*/ 240537 h 552756"/>
                <a:gd name="connsiteX5" fmla="*/ 469531 w 470597"/>
                <a:gd name="connsiteY5" fmla="*/ 199389 h 552756"/>
                <a:gd name="connsiteX6" fmla="*/ 417916 w 470597"/>
                <a:gd name="connsiteY6" fmla="*/ 75584 h 552756"/>
                <a:gd name="connsiteX7" fmla="*/ 136016 w 470597"/>
                <a:gd name="connsiteY7" fmla="*/ 19637 h 552756"/>
                <a:gd name="connsiteX8" fmla="*/ 40004 w 470597"/>
                <a:gd name="connsiteY8" fmla="*/ 355679 h 552756"/>
                <a:gd name="connsiteX9" fmla="*/ 207483 w 470597"/>
                <a:gd name="connsiteY9" fmla="*/ 535070 h 552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0597" h="552756">
                  <a:moveTo>
                    <a:pt x="207483" y="535070"/>
                  </a:moveTo>
                  <a:cubicBezTo>
                    <a:pt x="215785" y="543372"/>
                    <a:pt x="225892" y="552756"/>
                    <a:pt x="237081" y="552756"/>
                  </a:cubicBezTo>
                  <a:cubicBezTo>
                    <a:pt x="262708" y="552756"/>
                    <a:pt x="288336" y="549147"/>
                    <a:pt x="313602" y="546260"/>
                  </a:cubicBezTo>
                  <a:cubicBezTo>
                    <a:pt x="365217" y="539762"/>
                    <a:pt x="407809" y="521715"/>
                    <a:pt x="430910" y="467212"/>
                  </a:cubicBezTo>
                  <a:cubicBezTo>
                    <a:pt x="462312" y="393939"/>
                    <a:pt x="467726" y="317780"/>
                    <a:pt x="469892" y="240537"/>
                  </a:cubicBezTo>
                  <a:cubicBezTo>
                    <a:pt x="469892" y="226821"/>
                    <a:pt x="471697" y="212744"/>
                    <a:pt x="469531" y="199389"/>
                  </a:cubicBezTo>
                  <a:cubicBezTo>
                    <a:pt x="462673" y="153909"/>
                    <a:pt x="452206" y="109152"/>
                    <a:pt x="417916" y="75584"/>
                  </a:cubicBezTo>
                  <a:cubicBezTo>
                    <a:pt x="336703" y="-4907"/>
                    <a:pt x="236720" y="-16818"/>
                    <a:pt x="136016" y="19637"/>
                  </a:cubicBezTo>
                  <a:cubicBezTo>
                    <a:pt x="-6558" y="70892"/>
                    <a:pt x="-34351" y="244146"/>
                    <a:pt x="40004" y="355679"/>
                  </a:cubicBezTo>
                  <a:cubicBezTo>
                    <a:pt x="86566" y="424259"/>
                    <a:pt x="149371" y="477319"/>
                    <a:pt x="207483" y="535070"/>
                  </a:cubicBezTo>
                  <a:close/>
                </a:path>
              </a:pathLst>
            </a:custGeom>
            <a:solidFill>
              <a:srgbClr val="FFC000"/>
            </a:solidFill>
            <a:ln w="3607" cap="flat">
              <a:noFill/>
              <a:prstDash val="solid"/>
              <a:miter/>
            </a:ln>
          </p:spPr>
          <p:txBody>
            <a:bodyPr rtlCol="0" anchor="ctr"/>
            <a:lstStyle/>
            <a:p>
              <a:endParaRPr lang="en-US"/>
            </a:p>
          </p:txBody>
        </p:sp>
        <p:sp>
          <p:nvSpPr>
            <p:cNvPr id="13" name="Freeform 13">
              <a:extLst>
                <a:ext uri="{FF2B5EF4-FFF2-40B4-BE49-F238E27FC236}">
                  <a16:creationId xmlns:a16="http://schemas.microsoft.com/office/drawing/2014/main" id="{27AED4A7-0E51-4E29-89A0-F742DA5279EC}"/>
                </a:ext>
              </a:extLst>
            </p:cNvPr>
            <p:cNvSpPr/>
            <p:nvPr/>
          </p:nvSpPr>
          <p:spPr>
            <a:xfrm>
              <a:off x="2794413" y="4405362"/>
              <a:ext cx="183328" cy="126409"/>
            </a:xfrm>
            <a:custGeom>
              <a:avLst/>
              <a:gdLst>
                <a:gd name="connsiteX0" fmla="*/ 56669 w 183328"/>
                <a:gd name="connsiteY0" fmla="*/ 45479 h 126409"/>
                <a:gd name="connsiteX1" fmla="*/ 0 w 183328"/>
                <a:gd name="connsiteY1" fmla="*/ 47284 h 126409"/>
                <a:gd name="connsiteX2" fmla="*/ 38982 w 183328"/>
                <a:gd name="connsiteY2" fmla="*/ 99261 h 126409"/>
                <a:gd name="connsiteX3" fmla="*/ 131024 w 183328"/>
                <a:gd name="connsiteY3" fmla="*/ 119113 h 126409"/>
                <a:gd name="connsiteX4" fmla="*/ 180474 w 183328"/>
                <a:gd name="connsiteY4" fmla="*/ 55586 h 126409"/>
                <a:gd name="connsiteX5" fmla="*/ 179391 w 183328"/>
                <a:gd name="connsiteY5" fmla="*/ 0 h 126409"/>
                <a:gd name="connsiteX6" fmla="*/ 56669 w 183328"/>
                <a:gd name="connsiteY6" fmla="*/ 45479 h 126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3328" h="126409">
                  <a:moveTo>
                    <a:pt x="56669" y="45479"/>
                  </a:moveTo>
                  <a:cubicBezTo>
                    <a:pt x="40787" y="47284"/>
                    <a:pt x="18047" y="48367"/>
                    <a:pt x="0" y="47284"/>
                  </a:cubicBezTo>
                  <a:cubicBezTo>
                    <a:pt x="0" y="47284"/>
                    <a:pt x="26710" y="85906"/>
                    <a:pt x="38982" y="99261"/>
                  </a:cubicBezTo>
                  <a:cubicBezTo>
                    <a:pt x="68219" y="130302"/>
                    <a:pt x="93124" y="131385"/>
                    <a:pt x="131024" y="119113"/>
                  </a:cubicBezTo>
                  <a:cubicBezTo>
                    <a:pt x="161704" y="109367"/>
                    <a:pt x="175781" y="81574"/>
                    <a:pt x="180474" y="55586"/>
                  </a:cubicBezTo>
                  <a:cubicBezTo>
                    <a:pt x="183361" y="38621"/>
                    <a:pt x="185527" y="21657"/>
                    <a:pt x="179391" y="0"/>
                  </a:cubicBezTo>
                  <a:cubicBezTo>
                    <a:pt x="141852" y="31041"/>
                    <a:pt x="99982" y="40426"/>
                    <a:pt x="56669" y="45479"/>
                  </a:cubicBezTo>
                  <a:close/>
                </a:path>
              </a:pathLst>
            </a:custGeom>
            <a:solidFill>
              <a:srgbClr val="FFFFFF"/>
            </a:solidFill>
            <a:ln w="3607" cap="flat">
              <a:noFill/>
              <a:prstDash val="solid"/>
              <a:miter/>
            </a:ln>
          </p:spPr>
          <p:txBody>
            <a:bodyPr rtlCol="0" anchor="ctr"/>
            <a:lstStyle/>
            <a:p>
              <a:endParaRPr lang="en-US"/>
            </a:p>
          </p:txBody>
        </p:sp>
        <p:sp>
          <p:nvSpPr>
            <p:cNvPr id="14" name="Freeform 14">
              <a:extLst>
                <a:ext uri="{FF2B5EF4-FFF2-40B4-BE49-F238E27FC236}">
                  <a16:creationId xmlns:a16="http://schemas.microsoft.com/office/drawing/2014/main" id="{6C332A52-C8DB-CC99-6B0F-F2C214189234}"/>
                </a:ext>
              </a:extLst>
            </p:cNvPr>
            <p:cNvSpPr/>
            <p:nvPr/>
          </p:nvSpPr>
          <p:spPr>
            <a:xfrm>
              <a:off x="2038588" y="4456249"/>
              <a:ext cx="343984" cy="336410"/>
            </a:xfrm>
            <a:custGeom>
              <a:avLst/>
              <a:gdLst>
                <a:gd name="connsiteX0" fmla="*/ 1 w 343984"/>
                <a:gd name="connsiteY0" fmla="*/ 168930 h 336410"/>
                <a:gd name="connsiteX1" fmla="*/ 172173 w 343984"/>
                <a:gd name="connsiteY1" fmla="*/ 336410 h 336410"/>
                <a:gd name="connsiteX2" fmla="*/ 343984 w 343984"/>
                <a:gd name="connsiteY2" fmla="*/ 183729 h 336410"/>
                <a:gd name="connsiteX3" fmla="*/ 328463 w 343984"/>
                <a:gd name="connsiteY3" fmla="*/ 134640 h 336410"/>
                <a:gd name="connsiteX4" fmla="*/ 299949 w 343984"/>
                <a:gd name="connsiteY4" fmla="*/ 50540 h 336410"/>
                <a:gd name="connsiteX5" fmla="*/ 167842 w 343984"/>
                <a:gd name="connsiteY5" fmla="*/ 368 h 336410"/>
                <a:gd name="connsiteX6" fmla="*/ 1 w 343984"/>
                <a:gd name="connsiteY6" fmla="*/ 168930 h 33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84" h="336410">
                  <a:moveTo>
                    <a:pt x="1" y="168930"/>
                  </a:moveTo>
                  <a:cubicBezTo>
                    <a:pt x="362" y="268913"/>
                    <a:pt x="66777" y="336410"/>
                    <a:pt x="172173" y="336410"/>
                  </a:cubicBezTo>
                  <a:cubicBezTo>
                    <a:pt x="301392" y="336410"/>
                    <a:pt x="338570" y="268552"/>
                    <a:pt x="343984" y="183729"/>
                  </a:cubicBezTo>
                  <a:cubicBezTo>
                    <a:pt x="339292" y="167126"/>
                    <a:pt x="333878" y="150883"/>
                    <a:pt x="328463" y="134640"/>
                  </a:cubicBezTo>
                  <a:cubicBezTo>
                    <a:pt x="319079" y="106486"/>
                    <a:pt x="309694" y="78333"/>
                    <a:pt x="299949" y="50540"/>
                  </a:cubicBezTo>
                  <a:cubicBezTo>
                    <a:pt x="268185" y="18415"/>
                    <a:pt x="221623" y="-354"/>
                    <a:pt x="167842" y="368"/>
                  </a:cubicBezTo>
                  <a:cubicBezTo>
                    <a:pt x="77244" y="-6129"/>
                    <a:pt x="-360" y="74362"/>
                    <a:pt x="1" y="168930"/>
                  </a:cubicBezTo>
                  <a:close/>
                </a:path>
              </a:pathLst>
            </a:custGeom>
            <a:solidFill>
              <a:srgbClr val="FFFFFF"/>
            </a:solidFill>
            <a:ln w="3607" cap="flat">
              <a:noFill/>
              <a:prstDash val="solid"/>
              <a:miter/>
            </a:ln>
          </p:spPr>
          <p:txBody>
            <a:bodyPr rtlCol="0" anchor="ctr"/>
            <a:lstStyle/>
            <a:p>
              <a:endParaRPr lang="en-US"/>
            </a:p>
          </p:txBody>
        </p:sp>
        <p:sp>
          <p:nvSpPr>
            <p:cNvPr id="15" name="Freeform 15">
              <a:extLst>
                <a:ext uri="{FF2B5EF4-FFF2-40B4-BE49-F238E27FC236}">
                  <a16:creationId xmlns:a16="http://schemas.microsoft.com/office/drawing/2014/main" id="{9DAC7BEF-3261-C84A-18EC-72937CB67778}"/>
                </a:ext>
              </a:extLst>
            </p:cNvPr>
            <p:cNvSpPr/>
            <p:nvPr/>
          </p:nvSpPr>
          <p:spPr>
            <a:xfrm>
              <a:off x="2538863" y="5012115"/>
              <a:ext cx="87389" cy="567294"/>
            </a:xfrm>
            <a:custGeom>
              <a:avLst/>
              <a:gdLst>
                <a:gd name="connsiteX0" fmla="*/ 71829 w 87389"/>
                <a:gd name="connsiteY0" fmla="*/ 412202 h 567294"/>
                <a:gd name="connsiteX1" fmla="*/ 11189 w 87389"/>
                <a:gd name="connsiteY1" fmla="*/ 13355 h 567294"/>
                <a:gd name="connsiteX2" fmla="*/ 11189 w 87389"/>
                <a:gd name="connsiteY2" fmla="*/ 11911 h 567294"/>
                <a:gd name="connsiteX3" fmla="*/ 0 w 87389"/>
                <a:gd name="connsiteY3" fmla="*/ 0 h 567294"/>
                <a:gd name="connsiteX4" fmla="*/ 17687 w 87389"/>
                <a:gd name="connsiteY4" fmla="*/ 315829 h 567294"/>
                <a:gd name="connsiteX5" fmla="*/ 12994 w 87389"/>
                <a:gd name="connsiteY5" fmla="*/ 494498 h 567294"/>
                <a:gd name="connsiteX6" fmla="*/ 16603 w 87389"/>
                <a:gd name="connsiteY6" fmla="*/ 519764 h 567294"/>
                <a:gd name="connsiteX7" fmla="*/ 20935 w 87389"/>
                <a:gd name="connsiteY7" fmla="*/ 541421 h 567294"/>
                <a:gd name="connsiteX8" fmla="*/ 48728 w 87389"/>
                <a:gd name="connsiteY8" fmla="*/ 566687 h 567294"/>
                <a:gd name="connsiteX9" fmla="*/ 87349 w 87389"/>
                <a:gd name="connsiteY9" fmla="*/ 534563 h 567294"/>
                <a:gd name="connsiteX10" fmla="*/ 71829 w 87389"/>
                <a:gd name="connsiteY10" fmla="*/ 412202 h 56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389" h="567294">
                  <a:moveTo>
                    <a:pt x="71829" y="412202"/>
                  </a:moveTo>
                  <a:cubicBezTo>
                    <a:pt x="57391" y="310054"/>
                    <a:pt x="11189" y="19491"/>
                    <a:pt x="11189" y="13355"/>
                  </a:cubicBezTo>
                  <a:cubicBezTo>
                    <a:pt x="11189" y="12994"/>
                    <a:pt x="11189" y="12272"/>
                    <a:pt x="11189" y="11911"/>
                  </a:cubicBezTo>
                  <a:cubicBezTo>
                    <a:pt x="7219" y="7941"/>
                    <a:pt x="3609" y="3970"/>
                    <a:pt x="0" y="0"/>
                  </a:cubicBezTo>
                  <a:cubicBezTo>
                    <a:pt x="10828" y="105036"/>
                    <a:pt x="18047" y="210793"/>
                    <a:pt x="17687" y="315829"/>
                  </a:cubicBezTo>
                  <a:cubicBezTo>
                    <a:pt x="17325" y="374664"/>
                    <a:pt x="19130" y="435664"/>
                    <a:pt x="12994" y="494498"/>
                  </a:cubicBezTo>
                  <a:cubicBezTo>
                    <a:pt x="14077" y="502800"/>
                    <a:pt x="15160" y="511463"/>
                    <a:pt x="16603" y="519764"/>
                  </a:cubicBezTo>
                  <a:cubicBezTo>
                    <a:pt x="17687" y="526983"/>
                    <a:pt x="19491" y="534202"/>
                    <a:pt x="20935" y="541421"/>
                  </a:cubicBezTo>
                  <a:cubicBezTo>
                    <a:pt x="23462" y="557303"/>
                    <a:pt x="28876" y="570297"/>
                    <a:pt x="48728" y="566687"/>
                  </a:cubicBezTo>
                  <a:cubicBezTo>
                    <a:pt x="67497" y="563439"/>
                    <a:pt x="88432" y="562356"/>
                    <a:pt x="87349" y="534563"/>
                  </a:cubicBezTo>
                  <a:cubicBezTo>
                    <a:pt x="85545" y="493054"/>
                    <a:pt x="77604" y="452628"/>
                    <a:pt x="71829" y="412202"/>
                  </a:cubicBezTo>
                  <a:close/>
                </a:path>
              </a:pathLst>
            </a:custGeom>
            <a:solidFill>
              <a:srgbClr val="FFFFFF"/>
            </a:solidFill>
            <a:ln w="3607" cap="flat">
              <a:noFill/>
              <a:prstDash val="solid"/>
              <a:miter/>
            </a:ln>
          </p:spPr>
          <p:txBody>
            <a:bodyPr rtlCol="0" anchor="ctr"/>
            <a:lstStyle/>
            <a:p>
              <a:endParaRPr lang="en-US"/>
            </a:p>
          </p:txBody>
        </p:sp>
        <p:sp>
          <p:nvSpPr>
            <p:cNvPr id="16" name="Freeform 16">
              <a:extLst>
                <a:ext uri="{FF2B5EF4-FFF2-40B4-BE49-F238E27FC236}">
                  <a16:creationId xmlns:a16="http://schemas.microsoft.com/office/drawing/2014/main" id="{344DFB22-94A3-BC9B-22B5-48F4A22CF975}"/>
                </a:ext>
              </a:extLst>
            </p:cNvPr>
            <p:cNvSpPr/>
            <p:nvPr/>
          </p:nvSpPr>
          <p:spPr>
            <a:xfrm>
              <a:off x="2479667" y="4205758"/>
              <a:ext cx="1115333" cy="572462"/>
            </a:xfrm>
            <a:custGeom>
              <a:avLst/>
              <a:gdLst>
                <a:gd name="connsiteX0" fmla="*/ 1101611 w 1115333"/>
                <a:gd name="connsiteY0" fmla="*/ 207906 h 572462"/>
                <a:gd name="connsiteX1" fmla="*/ 951096 w 1115333"/>
                <a:gd name="connsiteY1" fmla="*/ 87710 h 572462"/>
                <a:gd name="connsiteX2" fmla="*/ 879629 w 1115333"/>
                <a:gd name="connsiteY2" fmla="*/ 0 h 572462"/>
                <a:gd name="connsiteX3" fmla="*/ 847143 w 1115333"/>
                <a:gd name="connsiteY3" fmla="*/ 161705 h 572462"/>
                <a:gd name="connsiteX4" fmla="*/ 602060 w 1115333"/>
                <a:gd name="connsiteY4" fmla="*/ 297421 h 572462"/>
                <a:gd name="connsiteX5" fmla="*/ 479699 w 1115333"/>
                <a:gd name="connsiteY5" fmla="*/ 313663 h 572462"/>
                <a:gd name="connsiteX6" fmla="*/ 375024 w 1115333"/>
                <a:gd name="connsiteY6" fmla="*/ 331711 h 572462"/>
                <a:gd name="connsiteX7" fmla="*/ 364918 w 1115333"/>
                <a:gd name="connsiteY7" fmla="*/ 326657 h 572462"/>
                <a:gd name="connsiteX8" fmla="*/ 360226 w 1115333"/>
                <a:gd name="connsiteY8" fmla="*/ 327380 h 572462"/>
                <a:gd name="connsiteX9" fmla="*/ 133190 w 1115333"/>
                <a:gd name="connsiteY9" fmla="*/ 384770 h 572462"/>
                <a:gd name="connsiteX10" fmla="*/ 133190 w 1115333"/>
                <a:gd name="connsiteY10" fmla="*/ 384770 h 572462"/>
                <a:gd name="connsiteX11" fmla="*/ 102148 w 1115333"/>
                <a:gd name="connsiteY11" fmla="*/ 399569 h 572462"/>
                <a:gd name="connsiteX12" fmla="*/ 49089 w 1115333"/>
                <a:gd name="connsiteY12" fmla="*/ 429167 h 572462"/>
                <a:gd name="connsiteX13" fmla="*/ 0 w 1115333"/>
                <a:gd name="connsiteY13" fmla="*/ 461291 h 572462"/>
                <a:gd name="connsiteX14" fmla="*/ 25627 w 1115333"/>
                <a:gd name="connsiteY14" fmla="*/ 562717 h 572462"/>
                <a:gd name="connsiteX15" fmla="*/ 28154 w 1115333"/>
                <a:gd name="connsiteY15" fmla="*/ 572463 h 572462"/>
                <a:gd name="connsiteX16" fmla="*/ 100704 w 1115333"/>
                <a:gd name="connsiteY16" fmla="*/ 496303 h 572462"/>
                <a:gd name="connsiteX17" fmla="*/ 419421 w 1115333"/>
                <a:gd name="connsiteY17" fmla="*/ 377551 h 572462"/>
                <a:gd name="connsiteX18" fmla="*/ 762321 w 1115333"/>
                <a:gd name="connsiteY18" fmla="*/ 340013 h 572462"/>
                <a:gd name="connsiteX19" fmla="*/ 1081759 w 1115333"/>
                <a:gd name="connsiteY19" fmla="*/ 241113 h 572462"/>
                <a:gd name="connsiteX20" fmla="*/ 1108830 w 1115333"/>
                <a:gd name="connsiteY20" fmla="*/ 223066 h 572462"/>
                <a:gd name="connsiteX21" fmla="*/ 1101611 w 1115333"/>
                <a:gd name="connsiteY21" fmla="*/ 207906 h 572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15333" h="572462">
                  <a:moveTo>
                    <a:pt x="1101611" y="207906"/>
                  </a:moveTo>
                  <a:cubicBezTo>
                    <a:pt x="1040250" y="181918"/>
                    <a:pt x="997659" y="132468"/>
                    <a:pt x="951096" y="87710"/>
                  </a:cubicBezTo>
                  <a:cubicBezTo>
                    <a:pt x="923664" y="61361"/>
                    <a:pt x="902729" y="29598"/>
                    <a:pt x="879629" y="0"/>
                  </a:cubicBezTo>
                  <a:cubicBezTo>
                    <a:pt x="882516" y="55947"/>
                    <a:pt x="877824" y="112255"/>
                    <a:pt x="847143" y="161705"/>
                  </a:cubicBezTo>
                  <a:cubicBezTo>
                    <a:pt x="792279" y="249776"/>
                    <a:pt x="699516" y="281178"/>
                    <a:pt x="602060" y="297421"/>
                  </a:cubicBezTo>
                  <a:cubicBezTo>
                    <a:pt x="561273" y="304279"/>
                    <a:pt x="520486" y="309332"/>
                    <a:pt x="479699" y="313663"/>
                  </a:cubicBezTo>
                  <a:cubicBezTo>
                    <a:pt x="452989" y="338930"/>
                    <a:pt x="411480" y="347593"/>
                    <a:pt x="375024" y="331711"/>
                  </a:cubicBezTo>
                  <a:cubicBezTo>
                    <a:pt x="371415" y="330267"/>
                    <a:pt x="368166" y="328462"/>
                    <a:pt x="364918" y="326657"/>
                  </a:cubicBezTo>
                  <a:cubicBezTo>
                    <a:pt x="363474" y="327019"/>
                    <a:pt x="361669" y="327019"/>
                    <a:pt x="360226" y="327380"/>
                  </a:cubicBezTo>
                  <a:cubicBezTo>
                    <a:pt x="282983" y="338930"/>
                    <a:pt x="206101" y="355894"/>
                    <a:pt x="133190" y="384770"/>
                  </a:cubicBezTo>
                  <a:cubicBezTo>
                    <a:pt x="133190" y="384770"/>
                    <a:pt x="133190" y="384770"/>
                    <a:pt x="133190" y="384770"/>
                  </a:cubicBezTo>
                  <a:cubicBezTo>
                    <a:pt x="122722" y="389462"/>
                    <a:pt x="112616" y="394516"/>
                    <a:pt x="102148" y="399569"/>
                  </a:cubicBezTo>
                  <a:cubicBezTo>
                    <a:pt x="84101" y="408954"/>
                    <a:pt x="66414" y="418338"/>
                    <a:pt x="49089" y="429167"/>
                  </a:cubicBezTo>
                  <a:cubicBezTo>
                    <a:pt x="32485" y="439273"/>
                    <a:pt x="15882" y="449741"/>
                    <a:pt x="0" y="461291"/>
                  </a:cubicBezTo>
                  <a:cubicBezTo>
                    <a:pt x="9385" y="494859"/>
                    <a:pt x="18047" y="528788"/>
                    <a:pt x="25627" y="562717"/>
                  </a:cubicBezTo>
                  <a:cubicBezTo>
                    <a:pt x="25988" y="564522"/>
                    <a:pt x="27071" y="568131"/>
                    <a:pt x="28154" y="572463"/>
                  </a:cubicBezTo>
                  <a:cubicBezTo>
                    <a:pt x="46923" y="548640"/>
                    <a:pt x="83018" y="509658"/>
                    <a:pt x="100704" y="496303"/>
                  </a:cubicBezTo>
                  <a:cubicBezTo>
                    <a:pt x="194911" y="423752"/>
                    <a:pt x="304279" y="395237"/>
                    <a:pt x="419421" y="377551"/>
                  </a:cubicBezTo>
                  <a:cubicBezTo>
                    <a:pt x="533119" y="359865"/>
                    <a:pt x="647900" y="353007"/>
                    <a:pt x="762321" y="340013"/>
                  </a:cubicBezTo>
                  <a:cubicBezTo>
                    <a:pt x="874936" y="327380"/>
                    <a:pt x="982138" y="297060"/>
                    <a:pt x="1081759" y="241113"/>
                  </a:cubicBezTo>
                  <a:cubicBezTo>
                    <a:pt x="1088978" y="237143"/>
                    <a:pt x="1101972" y="227397"/>
                    <a:pt x="1108830" y="223066"/>
                  </a:cubicBezTo>
                  <a:cubicBezTo>
                    <a:pt x="1119659" y="215847"/>
                    <a:pt x="1116771" y="214042"/>
                    <a:pt x="1101611" y="207906"/>
                  </a:cubicBezTo>
                  <a:close/>
                </a:path>
              </a:pathLst>
            </a:custGeom>
            <a:solidFill>
              <a:srgbClr val="FFFFFF"/>
            </a:solidFill>
            <a:ln w="3607" cap="flat">
              <a:noFill/>
              <a:prstDash val="solid"/>
              <a:miter/>
            </a:ln>
          </p:spPr>
          <p:txBody>
            <a:bodyPr rtlCol="0" anchor="ctr"/>
            <a:lstStyle/>
            <a:p>
              <a:endParaRPr lang="en-US"/>
            </a:p>
          </p:txBody>
        </p:sp>
        <p:sp>
          <p:nvSpPr>
            <p:cNvPr id="18" name="Freeform 17">
              <a:extLst>
                <a:ext uri="{FF2B5EF4-FFF2-40B4-BE49-F238E27FC236}">
                  <a16:creationId xmlns:a16="http://schemas.microsoft.com/office/drawing/2014/main" id="{D4FCDC25-63E9-D271-6029-A4FC27AB35B6}"/>
                </a:ext>
              </a:extLst>
            </p:cNvPr>
            <p:cNvSpPr/>
            <p:nvPr/>
          </p:nvSpPr>
          <p:spPr>
            <a:xfrm>
              <a:off x="2038891" y="4772445"/>
              <a:ext cx="541310" cy="1087057"/>
            </a:xfrm>
            <a:custGeom>
              <a:avLst/>
              <a:gdLst>
                <a:gd name="connsiteX0" fmla="*/ 141551 w 541310"/>
                <a:gd name="connsiteY0" fmla="*/ 40426 h 1087057"/>
                <a:gd name="connsiteX1" fmla="*/ 67195 w 541310"/>
                <a:gd name="connsiteY1" fmla="*/ 97456 h 1087057"/>
                <a:gd name="connsiteX2" fmla="*/ 10166 w 541310"/>
                <a:gd name="connsiteY2" fmla="*/ 245083 h 1087057"/>
                <a:gd name="connsiteX3" fmla="*/ 5473 w 541310"/>
                <a:gd name="connsiteY3" fmla="*/ 366723 h 1087057"/>
                <a:gd name="connsiteX4" fmla="*/ 44095 w 541310"/>
                <a:gd name="connsiteY4" fmla="*/ 408954 h 1087057"/>
                <a:gd name="connsiteX5" fmla="*/ 343681 w 541310"/>
                <a:gd name="connsiteY5" fmla="*/ 462013 h 1087057"/>
                <a:gd name="connsiteX6" fmla="*/ 387717 w 541310"/>
                <a:gd name="connsiteY6" fmla="*/ 420504 h 1087057"/>
                <a:gd name="connsiteX7" fmla="*/ 336101 w 541310"/>
                <a:gd name="connsiteY7" fmla="*/ 342178 h 1087057"/>
                <a:gd name="connsiteX8" fmla="*/ 183781 w 541310"/>
                <a:gd name="connsiteY8" fmla="*/ 312219 h 1087057"/>
                <a:gd name="connsiteX9" fmla="*/ 160320 w 541310"/>
                <a:gd name="connsiteY9" fmla="*/ 280456 h 1087057"/>
                <a:gd name="connsiteX10" fmla="*/ 185225 w 541310"/>
                <a:gd name="connsiteY10" fmla="*/ 177226 h 1087057"/>
                <a:gd name="connsiteX11" fmla="*/ 176923 w 541310"/>
                <a:gd name="connsiteY11" fmla="*/ 261687 h 1087057"/>
                <a:gd name="connsiteX12" fmla="*/ 203273 w 541310"/>
                <a:gd name="connsiteY12" fmla="*/ 302113 h 1087057"/>
                <a:gd name="connsiteX13" fmla="*/ 320580 w 541310"/>
                <a:gd name="connsiteY13" fmla="*/ 326297 h 1087057"/>
                <a:gd name="connsiteX14" fmla="*/ 350539 w 541310"/>
                <a:gd name="connsiteY14" fmla="*/ 330267 h 1087057"/>
                <a:gd name="connsiteX15" fmla="*/ 404681 w 541310"/>
                <a:gd name="connsiteY15" fmla="*/ 385492 h 1087057"/>
                <a:gd name="connsiteX16" fmla="*/ 353427 w 541310"/>
                <a:gd name="connsiteY16" fmla="*/ 472119 h 1087057"/>
                <a:gd name="connsiteX17" fmla="*/ 121338 w 541310"/>
                <a:gd name="connsiteY17" fmla="*/ 465983 h 1087057"/>
                <a:gd name="connsiteX18" fmla="*/ 120977 w 541310"/>
                <a:gd name="connsiteY18" fmla="*/ 474285 h 1087057"/>
                <a:gd name="connsiteX19" fmla="*/ 120255 w 541310"/>
                <a:gd name="connsiteY19" fmla="*/ 698072 h 1087057"/>
                <a:gd name="connsiteX20" fmla="*/ 122420 w 541310"/>
                <a:gd name="connsiteY20" fmla="*/ 1002712 h 1087057"/>
                <a:gd name="connsiteX21" fmla="*/ 189557 w 541310"/>
                <a:gd name="connsiteY21" fmla="*/ 1086813 h 1087057"/>
                <a:gd name="connsiteX22" fmla="*/ 259219 w 541310"/>
                <a:gd name="connsiteY22" fmla="*/ 1008487 h 1087057"/>
                <a:gd name="connsiteX23" fmla="*/ 267521 w 541310"/>
                <a:gd name="connsiteY23" fmla="*/ 816824 h 1087057"/>
                <a:gd name="connsiteX24" fmla="*/ 280154 w 541310"/>
                <a:gd name="connsiteY24" fmla="*/ 639599 h 1087057"/>
                <a:gd name="connsiteX25" fmla="*/ 292788 w 541310"/>
                <a:gd name="connsiteY25" fmla="*/ 606753 h 1087057"/>
                <a:gd name="connsiteX26" fmla="*/ 338628 w 541310"/>
                <a:gd name="connsiteY26" fmla="*/ 602060 h 1087057"/>
                <a:gd name="connsiteX27" fmla="*/ 369669 w 541310"/>
                <a:gd name="connsiteY27" fmla="*/ 656203 h 1087057"/>
                <a:gd name="connsiteX28" fmla="*/ 405403 w 541310"/>
                <a:gd name="connsiteY28" fmla="*/ 930162 h 1087057"/>
                <a:gd name="connsiteX29" fmla="*/ 421646 w 541310"/>
                <a:gd name="connsiteY29" fmla="*/ 1029783 h 1087057"/>
                <a:gd name="connsiteX30" fmla="*/ 468208 w 541310"/>
                <a:gd name="connsiteY30" fmla="*/ 1070570 h 1087057"/>
                <a:gd name="connsiteX31" fmla="*/ 531735 w 541310"/>
                <a:gd name="connsiteY31" fmla="*/ 1039168 h 1087057"/>
                <a:gd name="connsiteX32" fmla="*/ 537871 w 541310"/>
                <a:gd name="connsiteY32" fmla="*/ 918250 h 1087057"/>
                <a:gd name="connsiteX33" fmla="*/ 532096 w 541310"/>
                <a:gd name="connsiteY33" fmla="*/ 821155 h 1087057"/>
                <a:gd name="connsiteX34" fmla="*/ 504303 w 541310"/>
                <a:gd name="connsiteY34" fmla="*/ 787948 h 1087057"/>
                <a:gd name="connsiteX35" fmla="*/ 489504 w 541310"/>
                <a:gd name="connsiteY35" fmla="*/ 673167 h 1087057"/>
                <a:gd name="connsiteX36" fmla="*/ 431752 w 541310"/>
                <a:gd name="connsiteY36" fmla="*/ 259882 h 1087057"/>
                <a:gd name="connsiteX37" fmla="*/ 378693 w 541310"/>
                <a:gd name="connsiteY37" fmla="*/ 1805 h 1087057"/>
                <a:gd name="connsiteX38" fmla="*/ 374001 w 541310"/>
                <a:gd name="connsiteY38" fmla="*/ 2166 h 1087057"/>
                <a:gd name="connsiteX39" fmla="*/ 357758 w 541310"/>
                <a:gd name="connsiteY39" fmla="*/ 0 h 1087057"/>
                <a:gd name="connsiteX40" fmla="*/ 345847 w 541310"/>
                <a:gd name="connsiteY40" fmla="*/ 722 h 1087057"/>
                <a:gd name="connsiteX41" fmla="*/ 269326 w 541310"/>
                <a:gd name="connsiteY41" fmla="*/ 20935 h 1087057"/>
                <a:gd name="connsiteX42" fmla="*/ 189196 w 541310"/>
                <a:gd name="connsiteY42" fmla="*/ 41509 h 1087057"/>
                <a:gd name="connsiteX43" fmla="*/ 141551 w 541310"/>
                <a:gd name="connsiteY43" fmla="*/ 40426 h 1087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41310" h="1087057">
                  <a:moveTo>
                    <a:pt x="141551" y="40426"/>
                  </a:moveTo>
                  <a:cubicBezTo>
                    <a:pt x="110509" y="37899"/>
                    <a:pt x="88130" y="55947"/>
                    <a:pt x="67195" y="97456"/>
                  </a:cubicBezTo>
                  <a:cubicBezTo>
                    <a:pt x="43373" y="144740"/>
                    <a:pt x="24243" y="194190"/>
                    <a:pt x="10166" y="245083"/>
                  </a:cubicBezTo>
                  <a:cubicBezTo>
                    <a:pt x="-1024" y="285148"/>
                    <a:pt x="-3550" y="326657"/>
                    <a:pt x="5473" y="366723"/>
                  </a:cubicBezTo>
                  <a:cubicBezTo>
                    <a:pt x="9444" y="385131"/>
                    <a:pt x="28574" y="398486"/>
                    <a:pt x="44095" y="408954"/>
                  </a:cubicBezTo>
                  <a:cubicBezTo>
                    <a:pt x="136858" y="474285"/>
                    <a:pt x="229261" y="469593"/>
                    <a:pt x="343681" y="462013"/>
                  </a:cubicBezTo>
                  <a:cubicBezTo>
                    <a:pt x="365338" y="460569"/>
                    <a:pt x="381220" y="442883"/>
                    <a:pt x="387717" y="420504"/>
                  </a:cubicBezTo>
                  <a:cubicBezTo>
                    <a:pt x="399267" y="382604"/>
                    <a:pt x="380498" y="346149"/>
                    <a:pt x="336101" y="342178"/>
                  </a:cubicBezTo>
                  <a:cubicBezTo>
                    <a:pt x="284125" y="337486"/>
                    <a:pt x="232870" y="332433"/>
                    <a:pt x="183781" y="312219"/>
                  </a:cubicBezTo>
                  <a:cubicBezTo>
                    <a:pt x="167539" y="305723"/>
                    <a:pt x="160320" y="297421"/>
                    <a:pt x="160320" y="280456"/>
                  </a:cubicBezTo>
                  <a:cubicBezTo>
                    <a:pt x="160320" y="244362"/>
                    <a:pt x="160320" y="208267"/>
                    <a:pt x="185225" y="177226"/>
                  </a:cubicBezTo>
                  <a:cubicBezTo>
                    <a:pt x="182699" y="205379"/>
                    <a:pt x="180533" y="233894"/>
                    <a:pt x="176923" y="261687"/>
                  </a:cubicBezTo>
                  <a:cubicBezTo>
                    <a:pt x="174036" y="283344"/>
                    <a:pt x="181616" y="294894"/>
                    <a:pt x="203273" y="302113"/>
                  </a:cubicBezTo>
                  <a:cubicBezTo>
                    <a:pt x="241533" y="314746"/>
                    <a:pt x="280876" y="322326"/>
                    <a:pt x="320580" y="326297"/>
                  </a:cubicBezTo>
                  <a:cubicBezTo>
                    <a:pt x="330687" y="327380"/>
                    <a:pt x="340433" y="328462"/>
                    <a:pt x="350539" y="330267"/>
                  </a:cubicBezTo>
                  <a:cubicBezTo>
                    <a:pt x="376166" y="335320"/>
                    <a:pt x="401072" y="351924"/>
                    <a:pt x="404681" y="385492"/>
                  </a:cubicBezTo>
                  <a:cubicBezTo>
                    <a:pt x="407930" y="417616"/>
                    <a:pt x="384468" y="468871"/>
                    <a:pt x="353427" y="472119"/>
                  </a:cubicBezTo>
                  <a:cubicBezTo>
                    <a:pt x="258498" y="482587"/>
                    <a:pt x="187752" y="487640"/>
                    <a:pt x="121338" y="465983"/>
                  </a:cubicBezTo>
                  <a:cubicBezTo>
                    <a:pt x="121338" y="468871"/>
                    <a:pt x="120977" y="471758"/>
                    <a:pt x="120977" y="474285"/>
                  </a:cubicBezTo>
                  <a:cubicBezTo>
                    <a:pt x="122059" y="531676"/>
                    <a:pt x="122781" y="640682"/>
                    <a:pt x="120255" y="698072"/>
                  </a:cubicBezTo>
                  <a:cubicBezTo>
                    <a:pt x="115562" y="809244"/>
                    <a:pt x="124947" y="891540"/>
                    <a:pt x="122420" y="1002712"/>
                  </a:cubicBezTo>
                  <a:cubicBezTo>
                    <a:pt x="121338" y="1045665"/>
                    <a:pt x="146965" y="1090783"/>
                    <a:pt x="189557" y="1086813"/>
                  </a:cubicBezTo>
                  <a:cubicBezTo>
                    <a:pt x="234314" y="1082481"/>
                    <a:pt x="255971" y="1051801"/>
                    <a:pt x="259219" y="1008487"/>
                  </a:cubicBezTo>
                  <a:cubicBezTo>
                    <a:pt x="263551" y="948570"/>
                    <a:pt x="263912" y="876741"/>
                    <a:pt x="267521" y="816824"/>
                  </a:cubicBezTo>
                  <a:cubicBezTo>
                    <a:pt x="271131" y="757629"/>
                    <a:pt x="275462" y="698433"/>
                    <a:pt x="280154" y="639599"/>
                  </a:cubicBezTo>
                  <a:cubicBezTo>
                    <a:pt x="281237" y="627327"/>
                    <a:pt x="287012" y="616859"/>
                    <a:pt x="292788" y="606753"/>
                  </a:cubicBezTo>
                  <a:cubicBezTo>
                    <a:pt x="297119" y="599173"/>
                    <a:pt x="329604" y="596285"/>
                    <a:pt x="338628" y="602060"/>
                  </a:cubicBezTo>
                  <a:cubicBezTo>
                    <a:pt x="361368" y="616859"/>
                    <a:pt x="364255" y="621913"/>
                    <a:pt x="369669" y="656203"/>
                  </a:cubicBezTo>
                  <a:cubicBezTo>
                    <a:pt x="384107" y="747161"/>
                    <a:pt x="398184" y="838120"/>
                    <a:pt x="405403" y="930162"/>
                  </a:cubicBezTo>
                  <a:cubicBezTo>
                    <a:pt x="407930" y="963730"/>
                    <a:pt x="415510" y="996937"/>
                    <a:pt x="421646" y="1029783"/>
                  </a:cubicBezTo>
                  <a:cubicBezTo>
                    <a:pt x="425255" y="1048913"/>
                    <a:pt x="445468" y="1071653"/>
                    <a:pt x="468208" y="1070570"/>
                  </a:cubicBezTo>
                  <a:cubicBezTo>
                    <a:pt x="491670" y="1069487"/>
                    <a:pt x="518380" y="1068766"/>
                    <a:pt x="531735" y="1039168"/>
                  </a:cubicBezTo>
                  <a:cubicBezTo>
                    <a:pt x="549060" y="1000186"/>
                    <a:pt x="537510" y="959398"/>
                    <a:pt x="537871" y="918250"/>
                  </a:cubicBezTo>
                  <a:cubicBezTo>
                    <a:pt x="538232" y="900925"/>
                    <a:pt x="532457" y="840286"/>
                    <a:pt x="532096" y="821155"/>
                  </a:cubicBezTo>
                  <a:cubicBezTo>
                    <a:pt x="515853" y="818268"/>
                    <a:pt x="505746" y="808883"/>
                    <a:pt x="504303" y="787948"/>
                  </a:cubicBezTo>
                  <a:cubicBezTo>
                    <a:pt x="502137" y="751493"/>
                    <a:pt x="492392" y="709623"/>
                    <a:pt x="489504" y="673167"/>
                  </a:cubicBezTo>
                  <a:cubicBezTo>
                    <a:pt x="478314" y="532037"/>
                    <a:pt x="459545" y="398486"/>
                    <a:pt x="431752" y="259882"/>
                  </a:cubicBezTo>
                  <a:cubicBezTo>
                    <a:pt x="414427" y="173977"/>
                    <a:pt x="398184" y="87350"/>
                    <a:pt x="378693" y="1805"/>
                  </a:cubicBezTo>
                  <a:cubicBezTo>
                    <a:pt x="377249" y="2166"/>
                    <a:pt x="375444" y="2166"/>
                    <a:pt x="374001" y="2166"/>
                  </a:cubicBezTo>
                  <a:cubicBezTo>
                    <a:pt x="368587" y="2166"/>
                    <a:pt x="363172" y="722"/>
                    <a:pt x="357758" y="0"/>
                  </a:cubicBezTo>
                  <a:cubicBezTo>
                    <a:pt x="357397" y="361"/>
                    <a:pt x="345847" y="361"/>
                    <a:pt x="345847" y="722"/>
                  </a:cubicBezTo>
                  <a:cubicBezTo>
                    <a:pt x="318415" y="4692"/>
                    <a:pt x="293509" y="12994"/>
                    <a:pt x="269326" y="20935"/>
                  </a:cubicBezTo>
                  <a:cubicBezTo>
                    <a:pt x="245864" y="32847"/>
                    <a:pt x="219154" y="39343"/>
                    <a:pt x="189196" y="41509"/>
                  </a:cubicBezTo>
                  <a:cubicBezTo>
                    <a:pt x="172592" y="43314"/>
                    <a:pt x="156710" y="42953"/>
                    <a:pt x="141551" y="40426"/>
                  </a:cubicBezTo>
                  <a:close/>
                </a:path>
              </a:pathLst>
            </a:custGeom>
            <a:solidFill>
              <a:srgbClr val="FFFFFF"/>
            </a:solidFill>
            <a:ln w="3607" cap="flat">
              <a:noFill/>
              <a:prstDash val="solid"/>
              <a:miter/>
            </a:ln>
          </p:spPr>
          <p:txBody>
            <a:bodyPr rtlCol="0" anchor="ctr"/>
            <a:lstStyle/>
            <a:p>
              <a:endParaRPr lang="en-US"/>
            </a:p>
          </p:txBody>
        </p:sp>
        <p:sp>
          <p:nvSpPr>
            <p:cNvPr id="19" name="Freeform 18">
              <a:extLst>
                <a:ext uri="{FF2B5EF4-FFF2-40B4-BE49-F238E27FC236}">
                  <a16:creationId xmlns:a16="http://schemas.microsoft.com/office/drawing/2014/main" id="{1AB5FB1C-85AB-F191-40BC-8D7864317DB4}"/>
                </a:ext>
              </a:extLst>
            </p:cNvPr>
            <p:cNvSpPr/>
            <p:nvPr/>
          </p:nvSpPr>
          <p:spPr>
            <a:xfrm>
              <a:off x="2516342" y="4842570"/>
              <a:ext cx="96615" cy="182585"/>
            </a:xfrm>
            <a:custGeom>
              <a:avLst/>
              <a:gdLst>
                <a:gd name="connsiteX0" fmla="*/ 864 w 96615"/>
                <a:gd name="connsiteY0" fmla="*/ 70284 h 182585"/>
                <a:gd name="connsiteX1" fmla="*/ 40929 w 96615"/>
                <a:gd name="connsiteY1" fmla="*/ 169905 h 182585"/>
                <a:gd name="connsiteX2" fmla="*/ 85326 w 96615"/>
                <a:gd name="connsiteY2" fmla="*/ 163408 h 182585"/>
                <a:gd name="connsiteX3" fmla="*/ 73414 w 96615"/>
                <a:gd name="connsiteY3" fmla="*/ 21556 h 182585"/>
                <a:gd name="connsiteX4" fmla="*/ 25769 w 96615"/>
                <a:gd name="connsiteY4" fmla="*/ 1343 h 182585"/>
                <a:gd name="connsiteX5" fmla="*/ 503 w 96615"/>
                <a:gd name="connsiteY5" fmla="*/ 45740 h 182585"/>
                <a:gd name="connsiteX6" fmla="*/ 864 w 96615"/>
                <a:gd name="connsiteY6" fmla="*/ 70284 h 182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615" h="182585">
                  <a:moveTo>
                    <a:pt x="864" y="70284"/>
                  </a:moveTo>
                  <a:cubicBezTo>
                    <a:pt x="6278" y="106739"/>
                    <a:pt x="15663" y="142112"/>
                    <a:pt x="40929" y="169905"/>
                  </a:cubicBezTo>
                  <a:cubicBezTo>
                    <a:pt x="58616" y="189396"/>
                    <a:pt x="74497" y="185787"/>
                    <a:pt x="85326" y="163408"/>
                  </a:cubicBezTo>
                  <a:cubicBezTo>
                    <a:pt x="108426" y="98438"/>
                    <a:pt x="91823" y="46101"/>
                    <a:pt x="73414" y="21556"/>
                  </a:cubicBezTo>
                  <a:cubicBezTo>
                    <a:pt x="61503" y="6035"/>
                    <a:pt x="43817" y="-3710"/>
                    <a:pt x="25769" y="1343"/>
                  </a:cubicBezTo>
                  <a:cubicBezTo>
                    <a:pt x="6639" y="6757"/>
                    <a:pt x="1225" y="26609"/>
                    <a:pt x="503" y="45740"/>
                  </a:cubicBezTo>
                  <a:cubicBezTo>
                    <a:pt x="-219" y="54041"/>
                    <a:pt x="-219" y="62343"/>
                    <a:pt x="864" y="70284"/>
                  </a:cubicBezTo>
                  <a:close/>
                </a:path>
              </a:pathLst>
            </a:custGeom>
            <a:solidFill>
              <a:srgbClr val="FFFFFF"/>
            </a:solidFill>
            <a:ln w="3607"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B7268681-5430-56B8-962C-31E32AAC0034}"/>
                </a:ext>
              </a:extLst>
            </p:cNvPr>
            <p:cNvSpPr/>
            <p:nvPr/>
          </p:nvSpPr>
          <p:spPr>
            <a:xfrm>
              <a:off x="2644620" y="3953817"/>
              <a:ext cx="381470" cy="486556"/>
            </a:xfrm>
            <a:custGeom>
              <a:avLst/>
              <a:gdLst>
                <a:gd name="connsiteX0" fmla="*/ 380439 w 381470"/>
                <a:gd name="connsiteY0" fmla="*/ 133190 h 486556"/>
                <a:gd name="connsiteX1" fmla="*/ 328823 w 381470"/>
                <a:gd name="connsiteY1" fmla="*/ 9385 h 486556"/>
                <a:gd name="connsiteX2" fmla="*/ 318716 w 381470"/>
                <a:gd name="connsiteY2" fmla="*/ 0 h 486556"/>
                <a:gd name="connsiteX3" fmla="*/ 339291 w 381470"/>
                <a:gd name="connsiteY3" fmla="*/ 189497 h 486556"/>
                <a:gd name="connsiteX4" fmla="*/ 178308 w 381470"/>
                <a:gd name="connsiteY4" fmla="*/ 365279 h 486556"/>
                <a:gd name="connsiteX5" fmla="*/ 0 w 381470"/>
                <a:gd name="connsiteY5" fmla="*/ 351924 h 486556"/>
                <a:gd name="connsiteX6" fmla="*/ 117669 w 381470"/>
                <a:gd name="connsiteY6" fmla="*/ 468871 h 486556"/>
                <a:gd name="connsiteX7" fmla="*/ 147266 w 381470"/>
                <a:gd name="connsiteY7" fmla="*/ 486557 h 486556"/>
                <a:gd name="connsiteX8" fmla="*/ 223787 w 381470"/>
                <a:gd name="connsiteY8" fmla="*/ 480060 h 486556"/>
                <a:gd name="connsiteX9" fmla="*/ 341095 w 381470"/>
                <a:gd name="connsiteY9" fmla="*/ 401012 h 486556"/>
                <a:gd name="connsiteX10" fmla="*/ 380078 w 381470"/>
                <a:gd name="connsiteY10" fmla="*/ 174337 h 486556"/>
                <a:gd name="connsiteX11" fmla="*/ 380439 w 381470"/>
                <a:gd name="connsiteY11" fmla="*/ 133190 h 486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470" h="486556">
                  <a:moveTo>
                    <a:pt x="380439" y="133190"/>
                  </a:moveTo>
                  <a:cubicBezTo>
                    <a:pt x="373581" y="87710"/>
                    <a:pt x="363113" y="42953"/>
                    <a:pt x="328823" y="9385"/>
                  </a:cubicBezTo>
                  <a:cubicBezTo>
                    <a:pt x="325575" y="6136"/>
                    <a:pt x="322326" y="2887"/>
                    <a:pt x="318716" y="0"/>
                  </a:cubicBezTo>
                  <a:cubicBezTo>
                    <a:pt x="347953" y="55586"/>
                    <a:pt x="356616" y="122722"/>
                    <a:pt x="339291" y="189497"/>
                  </a:cubicBezTo>
                  <a:cubicBezTo>
                    <a:pt x="317273" y="273959"/>
                    <a:pt x="260243" y="336403"/>
                    <a:pt x="178308" y="365279"/>
                  </a:cubicBezTo>
                  <a:cubicBezTo>
                    <a:pt x="118030" y="386575"/>
                    <a:pt x="57030" y="373941"/>
                    <a:pt x="0" y="351924"/>
                  </a:cubicBezTo>
                  <a:cubicBezTo>
                    <a:pt x="36817" y="393072"/>
                    <a:pt x="78326" y="429888"/>
                    <a:pt x="117669" y="468871"/>
                  </a:cubicBezTo>
                  <a:cubicBezTo>
                    <a:pt x="125971" y="477172"/>
                    <a:pt x="136077" y="486557"/>
                    <a:pt x="147266" y="486557"/>
                  </a:cubicBezTo>
                  <a:cubicBezTo>
                    <a:pt x="172894" y="486557"/>
                    <a:pt x="198521" y="482947"/>
                    <a:pt x="223787" y="480060"/>
                  </a:cubicBezTo>
                  <a:cubicBezTo>
                    <a:pt x="275403" y="473563"/>
                    <a:pt x="317995" y="455515"/>
                    <a:pt x="341095" y="401012"/>
                  </a:cubicBezTo>
                  <a:cubicBezTo>
                    <a:pt x="372498" y="327740"/>
                    <a:pt x="377912" y="251580"/>
                    <a:pt x="380078" y="174337"/>
                  </a:cubicBezTo>
                  <a:cubicBezTo>
                    <a:pt x="380799" y="160261"/>
                    <a:pt x="382604" y="146545"/>
                    <a:pt x="380439" y="133190"/>
                  </a:cubicBezTo>
                  <a:close/>
                </a:path>
              </a:pathLst>
            </a:custGeom>
            <a:solidFill>
              <a:srgbClr val="FFFFFF"/>
            </a:solidFill>
            <a:ln w="3607"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A17CD461-2AD6-F0B0-C8BC-9FE3451BAE0F}"/>
                </a:ext>
              </a:extLst>
            </p:cNvPr>
            <p:cNvSpPr/>
            <p:nvPr/>
          </p:nvSpPr>
          <p:spPr>
            <a:xfrm>
              <a:off x="2858662" y="4417995"/>
              <a:ext cx="119086" cy="113902"/>
            </a:xfrm>
            <a:custGeom>
              <a:avLst/>
              <a:gdLst>
                <a:gd name="connsiteX0" fmla="*/ 0 w 119086"/>
                <a:gd name="connsiteY0" fmla="*/ 106840 h 113902"/>
                <a:gd name="connsiteX1" fmla="*/ 66775 w 119086"/>
                <a:gd name="connsiteY1" fmla="*/ 106840 h 113902"/>
                <a:gd name="connsiteX2" fmla="*/ 116225 w 119086"/>
                <a:gd name="connsiteY2" fmla="*/ 43314 h 113902"/>
                <a:gd name="connsiteX3" fmla="*/ 118030 w 119086"/>
                <a:gd name="connsiteY3" fmla="*/ 0 h 113902"/>
                <a:gd name="connsiteX4" fmla="*/ 0 w 119086"/>
                <a:gd name="connsiteY4" fmla="*/ 106840 h 113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086" h="113902">
                  <a:moveTo>
                    <a:pt x="0" y="106840"/>
                  </a:moveTo>
                  <a:cubicBezTo>
                    <a:pt x="19852" y="117308"/>
                    <a:pt x="40065" y="115142"/>
                    <a:pt x="66775" y="106840"/>
                  </a:cubicBezTo>
                  <a:cubicBezTo>
                    <a:pt x="97456" y="97095"/>
                    <a:pt x="111533" y="69302"/>
                    <a:pt x="116225" y="43314"/>
                  </a:cubicBezTo>
                  <a:cubicBezTo>
                    <a:pt x="118752" y="29598"/>
                    <a:pt x="120196" y="15882"/>
                    <a:pt x="118030" y="0"/>
                  </a:cubicBezTo>
                  <a:cubicBezTo>
                    <a:pt x="98900" y="52337"/>
                    <a:pt x="54503" y="93485"/>
                    <a:pt x="0" y="106840"/>
                  </a:cubicBezTo>
                  <a:close/>
                </a:path>
              </a:pathLst>
            </a:custGeom>
            <a:solidFill>
              <a:srgbClr val="FFFFFF"/>
            </a:solidFill>
            <a:ln w="3607" cap="flat">
              <a:noFill/>
              <a:prstDash val="solid"/>
              <a:miter/>
            </a:ln>
          </p:spPr>
          <p:txBody>
            <a:bodyPr rtlCol="0" anchor="ctr"/>
            <a:lstStyle/>
            <a:p>
              <a:endParaRPr lang="en-US"/>
            </a:p>
          </p:txBody>
        </p:sp>
        <p:sp>
          <p:nvSpPr>
            <p:cNvPr id="22" name="Freeform 21">
              <a:extLst>
                <a:ext uri="{FF2B5EF4-FFF2-40B4-BE49-F238E27FC236}">
                  <a16:creationId xmlns:a16="http://schemas.microsoft.com/office/drawing/2014/main" id="{F853FD99-67A1-B13E-E8CF-96241A6AE857}"/>
                </a:ext>
              </a:extLst>
            </p:cNvPr>
            <p:cNvSpPr/>
            <p:nvPr/>
          </p:nvSpPr>
          <p:spPr>
            <a:xfrm>
              <a:off x="2212927" y="3599898"/>
              <a:ext cx="1426336" cy="1209725"/>
            </a:xfrm>
            <a:custGeom>
              <a:avLst/>
              <a:gdLst>
                <a:gd name="connsiteX0" fmla="*/ 1342724 w 1426336"/>
                <a:gd name="connsiteY0" fmla="*/ 780559 h 1209725"/>
                <a:gd name="connsiteX1" fmla="*/ 1170913 w 1426336"/>
                <a:gd name="connsiteY1" fmla="*/ 610192 h 1209725"/>
                <a:gd name="connsiteX2" fmla="*/ 1074540 w 1426336"/>
                <a:gd name="connsiteY2" fmla="*/ 511292 h 1209725"/>
                <a:gd name="connsiteX3" fmla="*/ 1069487 w 1426336"/>
                <a:gd name="connsiteY3" fmla="*/ 488552 h 1209725"/>
                <a:gd name="connsiteX4" fmla="*/ 1088617 w 1426336"/>
                <a:gd name="connsiteY4" fmla="*/ 397954 h 1209725"/>
                <a:gd name="connsiteX5" fmla="*/ 1103416 w 1426336"/>
                <a:gd name="connsiteY5" fmla="*/ 171641 h 1209725"/>
                <a:gd name="connsiteX6" fmla="*/ 1142398 w 1426336"/>
                <a:gd name="connsiteY6" fmla="*/ 28705 h 1209725"/>
                <a:gd name="connsiteX7" fmla="*/ 1136623 w 1426336"/>
                <a:gd name="connsiteY7" fmla="*/ 1273 h 1209725"/>
                <a:gd name="connsiteX8" fmla="*/ 1124712 w 1426336"/>
                <a:gd name="connsiteY8" fmla="*/ 12463 h 1209725"/>
                <a:gd name="connsiteX9" fmla="*/ 943155 w 1426336"/>
                <a:gd name="connsiteY9" fmla="*/ 122191 h 1209725"/>
                <a:gd name="connsiteX10" fmla="*/ 704930 w 1426336"/>
                <a:gd name="connsiteY10" fmla="*/ 183191 h 1209725"/>
                <a:gd name="connsiteX11" fmla="*/ 394876 w 1426336"/>
                <a:gd name="connsiteY11" fmla="*/ 236972 h 1209725"/>
                <a:gd name="connsiteX12" fmla="*/ 266379 w 1426336"/>
                <a:gd name="connsiteY12" fmla="*/ 264404 h 1209725"/>
                <a:gd name="connsiteX13" fmla="*/ 87710 w 1426336"/>
                <a:gd name="connsiteY13" fmla="*/ 356085 h 1209725"/>
                <a:gd name="connsiteX14" fmla="*/ 0 w 1426336"/>
                <a:gd name="connsiteY14" fmla="*/ 447405 h 1209725"/>
                <a:gd name="connsiteX15" fmla="*/ 9385 w 1426336"/>
                <a:gd name="connsiteY15" fmla="*/ 460038 h 1209725"/>
                <a:gd name="connsiteX16" fmla="*/ 298503 w 1426336"/>
                <a:gd name="connsiteY16" fmla="*/ 272706 h 1209725"/>
                <a:gd name="connsiteX17" fmla="*/ 648622 w 1426336"/>
                <a:gd name="connsiteY17" fmla="*/ 210623 h 1209725"/>
                <a:gd name="connsiteX18" fmla="*/ 988996 w 1426336"/>
                <a:gd name="connsiteY18" fmla="*/ 114611 h 1209725"/>
                <a:gd name="connsiteX19" fmla="*/ 1116049 w 1426336"/>
                <a:gd name="connsiteY19" fmla="*/ 40256 h 1209725"/>
                <a:gd name="connsiteX20" fmla="*/ 1110274 w 1426336"/>
                <a:gd name="connsiteY20" fmla="*/ 62995 h 1209725"/>
                <a:gd name="connsiteX21" fmla="*/ 1079594 w 1426336"/>
                <a:gd name="connsiteY21" fmla="*/ 276315 h 1209725"/>
                <a:gd name="connsiteX22" fmla="*/ 1047830 w 1426336"/>
                <a:gd name="connsiteY22" fmla="*/ 505156 h 1209725"/>
                <a:gd name="connsiteX23" fmla="*/ 1057215 w 1426336"/>
                <a:gd name="connsiteY23" fmla="*/ 523925 h 1209725"/>
                <a:gd name="connsiteX24" fmla="*/ 1108469 w 1426336"/>
                <a:gd name="connsiteY24" fmla="*/ 563990 h 1209725"/>
                <a:gd name="connsiteX25" fmla="*/ 1217115 w 1426336"/>
                <a:gd name="connsiteY25" fmla="*/ 693570 h 1209725"/>
                <a:gd name="connsiteX26" fmla="*/ 1367630 w 1426336"/>
                <a:gd name="connsiteY26" fmla="*/ 813766 h 1209725"/>
                <a:gd name="connsiteX27" fmla="*/ 1374127 w 1426336"/>
                <a:gd name="connsiteY27" fmla="*/ 828926 h 1209725"/>
                <a:gd name="connsiteX28" fmla="*/ 1347056 w 1426336"/>
                <a:gd name="connsiteY28" fmla="*/ 846973 h 1209725"/>
                <a:gd name="connsiteX29" fmla="*/ 1027617 w 1426336"/>
                <a:gd name="connsiteY29" fmla="*/ 945873 h 1209725"/>
                <a:gd name="connsiteX30" fmla="*/ 684717 w 1426336"/>
                <a:gd name="connsiteY30" fmla="*/ 983411 h 1209725"/>
                <a:gd name="connsiteX31" fmla="*/ 366001 w 1426336"/>
                <a:gd name="connsiteY31" fmla="*/ 1102163 h 1209725"/>
                <a:gd name="connsiteX32" fmla="*/ 293450 w 1426336"/>
                <a:gd name="connsiteY32" fmla="*/ 1178323 h 1209725"/>
                <a:gd name="connsiteX33" fmla="*/ 301030 w 1426336"/>
                <a:gd name="connsiteY33" fmla="*/ 1209725 h 1209725"/>
                <a:gd name="connsiteX34" fmla="*/ 301030 w 1426336"/>
                <a:gd name="connsiteY34" fmla="*/ 1209725 h 1209725"/>
                <a:gd name="connsiteX35" fmla="*/ 311859 w 1426336"/>
                <a:gd name="connsiteY35" fmla="*/ 1180849 h 1209725"/>
                <a:gd name="connsiteX36" fmla="*/ 620830 w 1426336"/>
                <a:gd name="connsiteY36" fmla="*/ 1006151 h 1209725"/>
                <a:gd name="connsiteX37" fmla="*/ 900203 w 1426336"/>
                <a:gd name="connsiteY37" fmla="*/ 972222 h 1209725"/>
                <a:gd name="connsiteX38" fmla="*/ 1180298 w 1426336"/>
                <a:gd name="connsiteY38" fmla="*/ 928908 h 1209725"/>
                <a:gd name="connsiteX39" fmla="*/ 1317819 w 1426336"/>
                <a:gd name="connsiteY39" fmla="*/ 875849 h 1209725"/>
                <a:gd name="connsiteX40" fmla="*/ 1426103 w 1426336"/>
                <a:gd name="connsiteY40" fmla="*/ 806547 h 1209725"/>
                <a:gd name="connsiteX41" fmla="*/ 1342724 w 1426336"/>
                <a:gd name="connsiteY41" fmla="*/ 780559 h 1209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426336" h="1209725">
                  <a:moveTo>
                    <a:pt x="1342724" y="780559"/>
                  </a:moveTo>
                  <a:cubicBezTo>
                    <a:pt x="1274866" y="734358"/>
                    <a:pt x="1220724" y="674801"/>
                    <a:pt x="1170913" y="610192"/>
                  </a:cubicBezTo>
                  <a:cubicBezTo>
                    <a:pt x="1142759" y="573736"/>
                    <a:pt x="1116410" y="534393"/>
                    <a:pt x="1074540" y="511292"/>
                  </a:cubicBezTo>
                  <a:cubicBezTo>
                    <a:pt x="1063351" y="505156"/>
                    <a:pt x="1066238" y="497937"/>
                    <a:pt x="1069487" y="488552"/>
                  </a:cubicBezTo>
                  <a:cubicBezTo>
                    <a:pt x="1078872" y="458955"/>
                    <a:pt x="1086812" y="429357"/>
                    <a:pt x="1088617" y="397954"/>
                  </a:cubicBezTo>
                  <a:cubicBezTo>
                    <a:pt x="1092949" y="322516"/>
                    <a:pt x="1092588" y="246357"/>
                    <a:pt x="1103416" y="171641"/>
                  </a:cubicBezTo>
                  <a:cubicBezTo>
                    <a:pt x="1111357" y="116776"/>
                    <a:pt x="1110635" y="76711"/>
                    <a:pt x="1142398" y="28705"/>
                  </a:cubicBezTo>
                  <a:cubicBezTo>
                    <a:pt x="1151061" y="3078"/>
                    <a:pt x="1142037" y="-3058"/>
                    <a:pt x="1136623" y="1273"/>
                  </a:cubicBezTo>
                  <a:cubicBezTo>
                    <a:pt x="1132292" y="4883"/>
                    <a:pt x="1128683" y="8492"/>
                    <a:pt x="1124712" y="12463"/>
                  </a:cubicBezTo>
                  <a:cubicBezTo>
                    <a:pt x="1072014" y="61913"/>
                    <a:pt x="1009931" y="96563"/>
                    <a:pt x="943155" y="122191"/>
                  </a:cubicBezTo>
                  <a:cubicBezTo>
                    <a:pt x="866274" y="151789"/>
                    <a:pt x="786504" y="169836"/>
                    <a:pt x="704930" y="183191"/>
                  </a:cubicBezTo>
                  <a:cubicBezTo>
                    <a:pt x="601338" y="199794"/>
                    <a:pt x="498468" y="220008"/>
                    <a:pt x="394876" y="236972"/>
                  </a:cubicBezTo>
                  <a:cubicBezTo>
                    <a:pt x="351563" y="244191"/>
                    <a:pt x="308610" y="251771"/>
                    <a:pt x="266379" y="264404"/>
                  </a:cubicBezTo>
                  <a:cubicBezTo>
                    <a:pt x="201048" y="283895"/>
                    <a:pt x="139687" y="311688"/>
                    <a:pt x="87710" y="356085"/>
                  </a:cubicBezTo>
                  <a:cubicBezTo>
                    <a:pt x="66775" y="373771"/>
                    <a:pt x="19852" y="417807"/>
                    <a:pt x="0" y="447405"/>
                  </a:cubicBezTo>
                  <a:cubicBezTo>
                    <a:pt x="3249" y="451736"/>
                    <a:pt x="6497" y="455706"/>
                    <a:pt x="9385" y="460038"/>
                  </a:cubicBezTo>
                  <a:cubicBezTo>
                    <a:pt x="100343" y="346700"/>
                    <a:pt x="203935" y="295445"/>
                    <a:pt x="298503" y="272706"/>
                  </a:cubicBezTo>
                  <a:cubicBezTo>
                    <a:pt x="414007" y="245274"/>
                    <a:pt x="531675" y="229031"/>
                    <a:pt x="648622" y="210623"/>
                  </a:cubicBezTo>
                  <a:cubicBezTo>
                    <a:pt x="765930" y="191854"/>
                    <a:pt x="881072" y="165504"/>
                    <a:pt x="988996" y="114611"/>
                  </a:cubicBezTo>
                  <a:cubicBezTo>
                    <a:pt x="1031588" y="94398"/>
                    <a:pt x="1075984" y="66605"/>
                    <a:pt x="1116049" y="40256"/>
                  </a:cubicBezTo>
                  <a:cubicBezTo>
                    <a:pt x="1114966" y="47836"/>
                    <a:pt x="1112079" y="56498"/>
                    <a:pt x="1110274" y="62995"/>
                  </a:cubicBezTo>
                  <a:cubicBezTo>
                    <a:pt x="1090422" y="132658"/>
                    <a:pt x="1084647" y="204487"/>
                    <a:pt x="1079594" y="276315"/>
                  </a:cubicBezTo>
                  <a:cubicBezTo>
                    <a:pt x="1074540" y="353197"/>
                    <a:pt x="1083203" y="432244"/>
                    <a:pt x="1047830" y="505156"/>
                  </a:cubicBezTo>
                  <a:cubicBezTo>
                    <a:pt x="1043138" y="514902"/>
                    <a:pt x="1048191" y="519955"/>
                    <a:pt x="1057215" y="523925"/>
                  </a:cubicBezTo>
                  <a:cubicBezTo>
                    <a:pt x="1077789" y="532588"/>
                    <a:pt x="1092588" y="548831"/>
                    <a:pt x="1108469" y="563990"/>
                  </a:cubicBezTo>
                  <a:cubicBezTo>
                    <a:pt x="1149617" y="602973"/>
                    <a:pt x="1175967" y="654227"/>
                    <a:pt x="1217115" y="693570"/>
                  </a:cubicBezTo>
                  <a:cubicBezTo>
                    <a:pt x="1263677" y="738689"/>
                    <a:pt x="1306268" y="787778"/>
                    <a:pt x="1367630" y="813766"/>
                  </a:cubicBezTo>
                  <a:cubicBezTo>
                    <a:pt x="1382789" y="820263"/>
                    <a:pt x="1385677" y="821707"/>
                    <a:pt x="1374127" y="828926"/>
                  </a:cubicBezTo>
                  <a:cubicBezTo>
                    <a:pt x="1367269" y="833257"/>
                    <a:pt x="1354275" y="843003"/>
                    <a:pt x="1347056" y="846973"/>
                  </a:cubicBezTo>
                  <a:cubicBezTo>
                    <a:pt x="1247795" y="902559"/>
                    <a:pt x="1140233" y="933240"/>
                    <a:pt x="1027617" y="945873"/>
                  </a:cubicBezTo>
                  <a:cubicBezTo>
                    <a:pt x="913558" y="958867"/>
                    <a:pt x="798777" y="965725"/>
                    <a:pt x="684717" y="983411"/>
                  </a:cubicBezTo>
                  <a:cubicBezTo>
                    <a:pt x="569575" y="1001097"/>
                    <a:pt x="460208" y="1029612"/>
                    <a:pt x="366001" y="1102163"/>
                  </a:cubicBezTo>
                  <a:cubicBezTo>
                    <a:pt x="348314" y="1115879"/>
                    <a:pt x="312219" y="1154500"/>
                    <a:pt x="293450" y="1178323"/>
                  </a:cubicBezTo>
                  <a:cubicBezTo>
                    <a:pt x="295616" y="1186264"/>
                    <a:pt x="298503" y="1197814"/>
                    <a:pt x="301030" y="1209725"/>
                  </a:cubicBezTo>
                  <a:lnTo>
                    <a:pt x="301030" y="1209725"/>
                  </a:lnTo>
                  <a:cubicBezTo>
                    <a:pt x="304279" y="1205394"/>
                    <a:pt x="291284" y="1204672"/>
                    <a:pt x="311859" y="1180849"/>
                  </a:cubicBezTo>
                  <a:cubicBezTo>
                    <a:pt x="384048" y="1088808"/>
                    <a:pt x="516877" y="1026003"/>
                    <a:pt x="620830" y="1006151"/>
                  </a:cubicBezTo>
                  <a:cubicBezTo>
                    <a:pt x="712871" y="988464"/>
                    <a:pt x="806717" y="981967"/>
                    <a:pt x="900203" y="972222"/>
                  </a:cubicBezTo>
                  <a:cubicBezTo>
                    <a:pt x="994410" y="962115"/>
                    <a:pt x="1089700" y="961755"/>
                    <a:pt x="1180298" y="928908"/>
                  </a:cubicBezTo>
                  <a:cubicBezTo>
                    <a:pt x="1226499" y="912304"/>
                    <a:pt x="1274144" y="899671"/>
                    <a:pt x="1317819" y="875849"/>
                  </a:cubicBezTo>
                  <a:cubicBezTo>
                    <a:pt x="1352831" y="857080"/>
                    <a:pt x="1431156" y="805825"/>
                    <a:pt x="1426103" y="806547"/>
                  </a:cubicBezTo>
                  <a:cubicBezTo>
                    <a:pt x="1395422" y="809434"/>
                    <a:pt x="1368351" y="798245"/>
                    <a:pt x="1342724" y="780559"/>
                  </a:cubicBezTo>
                  <a:close/>
                </a:path>
              </a:pathLst>
            </a:custGeom>
            <a:solidFill>
              <a:srgbClr val="000000"/>
            </a:solidFill>
            <a:ln w="3607" cap="flat">
              <a:noFill/>
              <a:prstDash val="solid"/>
              <a:miter/>
            </a:ln>
          </p:spPr>
          <p:txBody>
            <a:bodyPr rtlCol="0" anchor="ctr"/>
            <a:lstStyle/>
            <a:p>
              <a:endParaRPr lang="en-US"/>
            </a:p>
          </p:txBody>
        </p:sp>
        <p:sp>
          <p:nvSpPr>
            <p:cNvPr id="23" name="Freeform 22">
              <a:extLst>
                <a:ext uri="{FF2B5EF4-FFF2-40B4-BE49-F238E27FC236}">
                  <a16:creationId xmlns:a16="http://schemas.microsoft.com/office/drawing/2014/main" id="{92259F46-CB02-F0D2-56F6-306F6F317ED4}"/>
                </a:ext>
              </a:extLst>
            </p:cNvPr>
            <p:cNvSpPr/>
            <p:nvPr/>
          </p:nvSpPr>
          <p:spPr>
            <a:xfrm>
              <a:off x="2535874" y="3873216"/>
              <a:ext cx="507797" cy="672335"/>
            </a:xfrm>
            <a:custGeom>
              <a:avLst/>
              <a:gdLst>
                <a:gd name="connsiteX0" fmla="*/ 140148 w 507797"/>
                <a:gd name="connsiteY0" fmla="*/ 491359 h 672335"/>
                <a:gd name="connsiteX1" fmla="*/ 268285 w 507797"/>
                <a:gd name="connsiteY1" fmla="*/ 620939 h 672335"/>
                <a:gd name="connsiteX2" fmla="*/ 318817 w 507797"/>
                <a:gd name="connsiteY2" fmla="*/ 664253 h 672335"/>
                <a:gd name="connsiteX3" fmla="*/ 449841 w 507797"/>
                <a:gd name="connsiteY3" fmla="*/ 601087 h 672335"/>
                <a:gd name="connsiteX4" fmla="*/ 457060 w 507797"/>
                <a:gd name="connsiteY4" fmla="*/ 530342 h 672335"/>
                <a:gd name="connsiteX5" fmla="*/ 461392 w 507797"/>
                <a:gd name="connsiteY5" fmla="*/ 498217 h 672335"/>
                <a:gd name="connsiteX6" fmla="*/ 507593 w 507797"/>
                <a:gd name="connsiteY6" fmla="*/ 253134 h 672335"/>
                <a:gd name="connsiteX7" fmla="*/ 490989 w 507797"/>
                <a:gd name="connsiteY7" fmla="*/ 143045 h 672335"/>
                <a:gd name="connsiteX8" fmla="*/ 120296 w 507797"/>
                <a:gd name="connsiteY8" fmla="*/ 36565 h 672335"/>
                <a:gd name="connsiteX9" fmla="*/ 21758 w 507797"/>
                <a:gd name="connsiteY9" fmla="*/ 336513 h 672335"/>
                <a:gd name="connsiteX10" fmla="*/ 140148 w 507797"/>
                <a:gd name="connsiteY10" fmla="*/ 491359 h 672335"/>
                <a:gd name="connsiteX11" fmla="*/ 438652 w 507797"/>
                <a:gd name="connsiteY11" fmla="*/ 587732 h 672335"/>
                <a:gd name="connsiteX12" fmla="*/ 389202 w 507797"/>
                <a:gd name="connsiteY12" fmla="*/ 651259 h 672335"/>
                <a:gd name="connsiteX13" fmla="*/ 297161 w 507797"/>
                <a:gd name="connsiteY13" fmla="*/ 631407 h 672335"/>
                <a:gd name="connsiteX14" fmla="*/ 258178 w 507797"/>
                <a:gd name="connsiteY14" fmla="*/ 579430 h 672335"/>
                <a:gd name="connsiteX15" fmla="*/ 314847 w 507797"/>
                <a:gd name="connsiteY15" fmla="*/ 577626 h 672335"/>
                <a:gd name="connsiteX16" fmla="*/ 437569 w 507797"/>
                <a:gd name="connsiteY16" fmla="*/ 532146 h 672335"/>
                <a:gd name="connsiteX17" fmla="*/ 438652 w 507797"/>
                <a:gd name="connsiteY17" fmla="*/ 587732 h 672335"/>
                <a:gd name="connsiteX18" fmla="*/ 156030 w 507797"/>
                <a:gd name="connsiteY18" fmla="*/ 33678 h 672335"/>
                <a:gd name="connsiteX19" fmla="*/ 437930 w 507797"/>
                <a:gd name="connsiteY19" fmla="*/ 89625 h 672335"/>
                <a:gd name="connsiteX20" fmla="*/ 489545 w 507797"/>
                <a:gd name="connsiteY20" fmla="*/ 213430 h 672335"/>
                <a:gd name="connsiteX21" fmla="*/ 489907 w 507797"/>
                <a:gd name="connsiteY21" fmla="*/ 254578 h 672335"/>
                <a:gd name="connsiteX22" fmla="*/ 450924 w 507797"/>
                <a:gd name="connsiteY22" fmla="*/ 481253 h 672335"/>
                <a:gd name="connsiteX23" fmla="*/ 333616 w 507797"/>
                <a:gd name="connsiteY23" fmla="*/ 560300 h 672335"/>
                <a:gd name="connsiteX24" fmla="*/ 257096 w 507797"/>
                <a:gd name="connsiteY24" fmla="*/ 566797 h 672335"/>
                <a:gd name="connsiteX25" fmla="*/ 227498 w 507797"/>
                <a:gd name="connsiteY25" fmla="*/ 549111 h 672335"/>
                <a:gd name="connsiteX26" fmla="*/ 60379 w 507797"/>
                <a:gd name="connsiteY26" fmla="*/ 369359 h 672335"/>
                <a:gd name="connsiteX27" fmla="*/ 156030 w 507797"/>
                <a:gd name="connsiteY27" fmla="*/ 33678 h 672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07797" h="672335">
                  <a:moveTo>
                    <a:pt x="140148" y="491359"/>
                  </a:moveTo>
                  <a:cubicBezTo>
                    <a:pt x="183823" y="533590"/>
                    <a:pt x="234356" y="568963"/>
                    <a:pt x="268285" y="620939"/>
                  </a:cubicBezTo>
                  <a:cubicBezTo>
                    <a:pt x="281279" y="640791"/>
                    <a:pt x="296800" y="654508"/>
                    <a:pt x="318817" y="664253"/>
                  </a:cubicBezTo>
                  <a:cubicBezTo>
                    <a:pt x="372599" y="687715"/>
                    <a:pt x="436486" y="658117"/>
                    <a:pt x="449841" y="601087"/>
                  </a:cubicBezTo>
                  <a:cubicBezTo>
                    <a:pt x="455255" y="577986"/>
                    <a:pt x="458143" y="554525"/>
                    <a:pt x="457060" y="530342"/>
                  </a:cubicBezTo>
                  <a:cubicBezTo>
                    <a:pt x="456338" y="519513"/>
                    <a:pt x="456699" y="508685"/>
                    <a:pt x="461392" y="498217"/>
                  </a:cubicBezTo>
                  <a:cubicBezTo>
                    <a:pt x="497126" y="420253"/>
                    <a:pt x="504705" y="337235"/>
                    <a:pt x="507593" y="253134"/>
                  </a:cubicBezTo>
                  <a:cubicBezTo>
                    <a:pt x="508676" y="215234"/>
                    <a:pt x="505788" y="178418"/>
                    <a:pt x="490989" y="143045"/>
                  </a:cubicBezTo>
                  <a:cubicBezTo>
                    <a:pt x="433238" y="2998"/>
                    <a:pt x="244101" y="-37790"/>
                    <a:pt x="120296" y="36565"/>
                  </a:cubicBezTo>
                  <a:cubicBezTo>
                    <a:pt x="462" y="108394"/>
                    <a:pt x="-24444" y="208738"/>
                    <a:pt x="21758" y="336513"/>
                  </a:cubicBezTo>
                  <a:cubicBezTo>
                    <a:pt x="44137" y="398235"/>
                    <a:pt x="92503" y="445519"/>
                    <a:pt x="140148" y="491359"/>
                  </a:cubicBezTo>
                  <a:close/>
                  <a:moveTo>
                    <a:pt x="438652" y="587732"/>
                  </a:moveTo>
                  <a:cubicBezTo>
                    <a:pt x="433960" y="613720"/>
                    <a:pt x="419883" y="641514"/>
                    <a:pt x="389202" y="651259"/>
                  </a:cubicBezTo>
                  <a:cubicBezTo>
                    <a:pt x="351664" y="663170"/>
                    <a:pt x="326397" y="662448"/>
                    <a:pt x="297161" y="631407"/>
                  </a:cubicBezTo>
                  <a:cubicBezTo>
                    <a:pt x="284527" y="618052"/>
                    <a:pt x="258178" y="579430"/>
                    <a:pt x="258178" y="579430"/>
                  </a:cubicBezTo>
                  <a:cubicBezTo>
                    <a:pt x="276226" y="580513"/>
                    <a:pt x="298965" y="579430"/>
                    <a:pt x="314847" y="577626"/>
                  </a:cubicBezTo>
                  <a:cubicBezTo>
                    <a:pt x="358161" y="572572"/>
                    <a:pt x="400391" y="562827"/>
                    <a:pt x="437569" y="532146"/>
                  </a:cubicBezTo>
                  <a:cubicBezTo>
                    <a:pt x="443705" y="553803"/>
                    <a:pt x="441900" y="570767"/>
                    <a:pt x="438652" y="587732"/>
                  </a:cubicBezTo>
                  <a:close/>
                  <a:moveTo>
                    <a:pt x="156030" y="33678"/>
                  </a:moveTo>
                  <a:cubicBezTo>
                    <a:pt x="256374" y="-2417"/>
                    <a:pt x="356356" y="9494"/>
                    <a:pt x="437930" y="89625"/>
                  </a:cubicBezTo>
                  <a:cubicBezTo>
                    <a:pt x="471859" y="123193"/>
                    <a:pt x="482688" y="167950"/>
                    <a:pt x="489545" y="213430"/>
                  </a:cubicBezTo>
                  <a:cubicBezTo>
                    <a:pt x="491711" y="226785"/>
                    <a:pt x="489907" y="240862"/>
                    <a:pt x="489907" y="254578"/>
                  </a:cubicBezTo>
                  <a:cubicBezTo>
                    <a:pt x="488102" y="331820"/>
                    <a:pt x="482327" y="407980"/>
                    <a:pt x="450924" y="481253"/>
                  </a:cubicBezTo>
                  <a:cubicBezTo>
                    <a:pt x="427462" y="535756"/>
                    <a:pt x="385232" y="553803"/>
                    <a:pt x="333616" y="560300"/>
                  </a:cubicBezTo>
                  <a:cubicBezTo>
                    <a:pt x="308350" y="563549"/>
                    <a:pt x="282723" y="567158"/>
                    <a:pt x="257096" y="566797"/>
                  </a:cubicBezTo>
                  <a:cubicBezTo>
                    <a:pt x="245906" y="566797"/>
                    <a:pt x="235439" y="557052"/>
                    <a:pt x="227498" y="549111"/>
                  </a:cubicBezTo>
                  <a:cubicBezTo>
                    <a:pt x="169385" y="491359"/>
                    <a:pt x="106580" y="438300"/>
                    <a:pt x="60379" y="369359"/>
                  </a:cubicBezTo>
                  <a:cubicBezTo>
                    <a:pt x="-14337" y="258187"/>
                    <a:pt x="13456" y="85293"/>
                    <a:pt x="156030" y="33678"/>
                  </a:cubicBezTo>
                  <a:close/>
                </a:path>
              </a:pathLst>
            </a:custGeom>
            <a:solidFill>
              <a:srgbClr val="000000"/>
            </a:solidFill>
            <a:ln w="3607" cap="flat">
              <a:noFill/>
              <a:prstDash val="solid"/>
              <a:miter/>
            </a:ln>
          </p:spPr>
          <p:txBody>
            <a:bodyPr rtlCol="0" anchor="ctr"/>
            <a:lstStyle/>
            <a:p>
              <a:endParaRPr lang="en-US"/>
            </a:p>
          </p:txBody>
        </p:sp>
        <p:sp>
          <p:nvSpPr>
            <p:cNvPr id="24" name="Freeform 23">
              <a:extLst>
                <a:ext uri="{FF2B5EF4-FFF2-40B4-BE49-F238E27FC236}">
                  <a16:creationId xmlns:a16="http://schemas.microsoft.com/office/drawing/2014/main" id="{64C2E48E-34EB-2A78-3B0B-BC1E2648FA5D}"/>
                </a:ext>
              </a:extLst>
            </p:cNvPr>
            <p:cNvSpPr/>
            <p:nvPr/>
          </p:nvSpPr>
          <p:spPr>
            <a:xfrm>
              <a:off x="2144889" y="5233375"/>
              <a:ext cx="447853" cy="638753"/>
            </a:xfrm>
            <a:custGeom>
              <a:avLst/>
              <a:gdLst>
                <a:gd name="connsiteX0" fmla="*/ 426459 w 447853"/>
                <a:gd name="connsiteY0" fmla="*/ 360587 h 638753"/>
                <a:gd name="connsiteX1" fmla="*/ 432234 w 447853"/>
                <a:gd name="connsiteY1" fmla="*/ 457681 h 638753"/>
                <a:gd name="connsiteX2" fmla="*/ 426098 w 447853"/>
                <a:gd name="connsiteY2" fmla="*/ 578598 h 638753"/>
                <a:gd name="connsiteX3" fmla="*/ 362572 w 447853"/>
                <a:gd name="connsiteY3" fmla="*/ 610001 h 638753"/>
                <a:gd name="connsiteX4" fmla="*/ 316009 w 447853"/>
                <a:gd name="connsiteY4" fmla="*/ 569214 h 638753"/>
                <a:gd name="connsiteX5" fmla="*/ 299767 w 447853"/>
                <a:gd name="connsiteY5" fmla="*/ 469592 h 638753"/>
                <a:gd name="connsiteX6" fmla="*/ 264033 w 447853"/>
                <a:gd name="connsiteY6" fmla="*/ 195633 h 638753"/>
                <a:gd name="connsiteX7" fmla="*/ 232992 w 447853"/>
                <a:gd name="connsiteY7" fmla="*/ 141491 h 638753"/>
                <a:gd name="connsiteX8" fmla="*/ 187151 w 447853"/>
                <a:gd name="connsiteY8" fmla="*/ 146184 h 638753"/>
                <a:gd name="connsiteX9" fmla="*/ 174518 w 447853"/>
                <a:gd name="connsiteY9" fmla="*/ 179030 h 638753"/>
                <a:gd name="connsiteX10" fmla="*/ 161885 w 447853"/>
                <a:gd name="connsiteY10" fmla="*/ 356255 h 638753"/>
                <a:gd name="connsiteX11" fmla="*/ 153583 w 447853"/>
                <a:gd name="connsiteY11" fmla="*/ 547918 h 638753"/>
                <a:gd name="connsiteX12" fmla="*/ 83920 w 447853"/>
                <a:gd name="connsiteY12" fmla="*/ 626244 h 638753"/>
                <a:gd name="connsiteX13" fmla="*/ 16784 w 447853"/>
                <a:gd name="connsiteY13" fmla="*/ 542143 h 638753"/>
                <a:gd name="connsiteX14" fmla="*/ 14618 w 447853"/>
                <a:gd name="connsiteY14" fmla="*/ 237503 h 638753"/>
                <a:gd name="connsiteX15" fmla="*/ 15340 w 447853"/>
                <a:gd name="connsiteY15" fmla="*/ 13716 h 638753"/>
                <a:gd name="connsiteX16" fmla="*/ 15701 w 447853"/>
                <a:gd name="connsiteY16" fmla="*/ 5414 h 638753"/>
                <a:gd name="connsiteX17" fmla="*/ 902 w 447853"/>
                <a:gd name="connsiteY17" fmla="*/ 0 h 638753"/>
                <a:gd name="connsiteX18" fmla="*/ 180 w 447853"/>
                <a:gd name="connsiteY18" fmla="*/ 12633 h 638753"/>
                <a:gd name="connsiteX19" fmla="*/ 902 w 447853"/>
                <a:gd name="connsiteY19" fmla="*/ 528788 h 638753"/>
                <a:gd name="connsiteX20" fmla="*/ 42050 w 447853"/>
                <a:gd name="connsiteY20" fmla="*/ 629853 h 638753"/>
                <a:gd name="connsiteX21" fmla="*/ 163690 w 447853"/>
                <a:gd name="connsiteY21" fmla="*/ 572823 h 638753"/>
                <a:gd name="connsiteX22" fmla="*/ 173435 w 447853"/>
                <a:gd name="connsiteY22" fmla="*/ 353368 h 638753"/>
                <a:gd name="connsiteX23" fmla="*/ 189317 w 447853"/>
                <a:gd name="connsiteY23" fmla="*/ 181918 h 638753"/>
                <a:gd name="connsiteX24" fmla="*/ 206642 w 447853"/>
                <a:gd name="connsiteY24" fmla="*/ 150876 h 638753"/>
                <a:gd name="connsiteX25" fmla="*/ 240210 w 447853"/>
                <a:gd name="connsiteY25" fmla="*/ 160261 h 638753"/>
                <a:gd name="connsiteX26" fmla="*/ 247068 w 447853"/>
                <a:gd name="connsiteY26" fmla="*/ 186249 h 638753"/>
                <a:gd name="connsiteX27" fmla="*/ 304820 w 447853"/>
                <a:gd name="connsiteY27" fmla="*/ 577516 h 638753"/>
                <a:gd name="connsiteX28" fmla="*/ 358962 w 447853"/>
                <a:gd name="connsiteY28" fmla="*/ 622273 h 638753"/>
                <a:gd name="connsiteX29" fmla="*/ 434400 w 447853"/>
                <a:gd name="connsiteY29" fmla="*/ 588344 h 638753"/>
                <a:gd name="connsiteX30" fmla="*/ 447394 w 447853"/>
                <a:gd name="connsiteY30" fmla="*/ 490888 h 638753"/>
                <a:gd name="connsiteX31" fmla="*/ 440175 w 447853"/>
                <a:gd name="connsiteY31" fmla="*/ 360947 h 638753"/>
                <a:gd name="connsiteX32" fmla="*/ 436566 w 447853"/>
                <a:gd name="connsiteY32" fmla="*/ 360947 h 638753"/>
                <a:gd name="connsiteX33" fmla="*/ 426459 w 447853"/>
                <a:gd name="connsiteY33" fmla="*/ 360587 h 63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47853" h="638753">
                  <a:moveTo>
                    <a:pt x="426459" y="360587"/>
                  </a:moveTo>
                  <a:cubicBezTo>
                    <a:pt x="426820" y="379716"/>
                    <a:pt x="432234" y="440717"/>
                    <a:pt x="432234" y="457681"/>
                  </a:cubicBezTo>
                  <a:cubicBezTo>
                    <a:pt x="431513" y="498829"/>
                    <a:pt x="443424" y="539616"/>
                    <a:pt x="426098" y="578598"/>
                  </a:cubicBezTo>
                  <a:cubicBezTo>
                    <a:pt x="412743" y="608557"/>
                    <a:pt x="386394" y="608918"/>
                    <a:pt x="362572" y="610001"/>
                  </a:cubicBezTo>
                  <a:cubicBezTo>
                    <a:pt x="339832" y="611084"/>
                    <a:pt x="319619" y="588344"/>
                    <a:pt x="316009" y="569214"/>
                  </a:cubicBezTo>
                  <a:cubicBezTo>
                    <a:pt x="309873" y="536007"/>
                    <a:pt x="302654" y="502799"/>
                    <a:pt x="299767" y="469592"/>
                  </a:cubicBezTo>
                  <a:cubicBezTo>
                    <a:pt x="292548" y="377551"/>
                    <a:pt x="278110" y="286953"/>
                    <a:pt x="264033" y="195633"/>
                  </a:cubicBezTo>
                  <a:cubicBezTo>
                    <a:pt x="258619" y="161343"/>
                    <a:pt x="255731" y="156651"/>
                    <a:pt x="232992" y="141491"/>
                  </a:cubicBezTo>
                  <a:cubicBezTo>
                    <a:pt x="224329" y="135716"/>
                    <a:pt x="191844" y="138604"/>
                    <a:pt x="187151" y="146184"/>
                  </a:cubicBezTo>
                  <a:cubicBezTo>
                    <a:pt x="181376" y="156290"/>
                    <a:pt x="175601" y="166758"/>
                    <a:pt x="174518" y="179030"/>
                  </a:cubicBezTo>
                  <a:cubicBezTo>
                    <a:pt x="169826" y="238225"/>
                    <a:pt x="165494" y="297059"/>
                    <a:pt x="161885" y="356255"/>
                  </a:cubicBezTo>
                  <a:cubicBezTo>
                    <a:pt x="158275" y="416172"/>
                    <a:pt x="157914" y="488001"/>
                    <a:pt x="153583" y="547918"/>
                  </a:cubicBezTo>
                  <a:cubicBezTo>
                    <a:pt x="150335" y="591232"/>
                    <a:pt x="128678" y="621912"/>
                    <a:pt x="83920" y="626244"/>
                  </a:cubicBezTo>
                  <a:cubicBezTo>
                    <a:pt x="41328" y="630214"/>
                    <a:pt x="15701" y="585096"/>
                    <a:pt x="16784" y="542143"/>
                  </a:cubicBezTo>
                  <a:cubicBezTo>
                    <a:pt x="19311" y="430971"/>
                    <a:pt x="9926" y="348314"/>
                    <a:pt x="14618" y="237503"/>
                  </a:cubicBezTo>
                  <a:cubicBezTo>
                    <a:pt x="17145" y="180113"/>
                    <a:pt x="16062" y="71106"/>
                    <a:pt x="15340" y="13716"/>
                  </a:cubicBezTo>
                  <a:cubicBezTo>
                    <a:pt x="15340" y="11189"/>
                    <a:pt x="15701" y="8302"/>
                    <a:pt x="15701" y="5414"/>
                  </a:cubicBezTo>
                  <a:cubicBezTo>
                    <a:pt x="10648" y="3970"/>
                    <a:pt x="5595" y="2166"/>
                    <a:pt x="902" y="0"/>
                  </a:cubicBezTo>
                  <a:cubicBezTo>
                    <a:pt x="-541" y="3609"/>
                    <a:pt x="180" y="8663"/>
                    <a:pt x="180" y="12633"/>
                  </a:cubicBezTo>
                  <a:cubicBezTo>
                    <a:pt x="902" y="43675"/>
                    <a:pt x="8843" y="385853"/>
                    <a:pt x="902" y="528788"/>
                  </a:cubicBezTo>
                  <a:cubicBezTo>
                    <a:pt x="-2346" y="569214"/>
                    <a:pt x="19672" y="621190"/>
                    <a:pt x="42050" y="629853"/>
                  </a:cubicBezTo>
                  <a:cubicBezTo>
                    <a:pt x="98719" y="651871"/>
                    <a:pt x="153583" y="633102"/>
                    <a:pt x="163690" y="572823"/>
                  </a:cubicBezTo>
                  <a:cubicBezTo>
                    <a:pt x="174518" y="507492"/>
                    <a:pt x="166216" y="418699"/>
                    <a:pt x="173435" y="353368"/>
                  </a:cubicBezTo>
                  <a:cubicBezTo>
                    <a:pt x="179932" y="296338"/>
                    <a:pt x="182820" y="238947"/>
                    <a:pt x="189317" y="181918"/>
                  </a:cubicBezTo>
                  <a:cubicBezTo>
                    <a:pt x="190400" y="170367"/>
                    <a:pt x="191844" y="153042"/>
                    <a:pt x="206642" y="150876"/>
                  </a:cubicBezTo>
                  <a:cubicBezTo>
                    <a:pt x="221080" y="148710"/>
                    <a:pt x="230465" y="150876"/>
                    <a:pt x="240210" y="160261"/>
                  </a:cubicBezTo>
                  <a:cubicBezTo>
                    <a:pt x="243820" y="163870"/>
                    <a:pt x="245625" y="181195"/>
                    <a:pt x="247068" y="186249"/>
                  </a:cubicBezTo>
                  <a:cubicBezTo>
                    <a:pt x="262950" y="246166"/>
                    <a:pt x="285690" y="509297"/>
                    <a:pt x="304820" y="577516"/>
                  </a:cubicBezTo>
                  <a:cubicBezTo>
                    <a:pt x="309873" y="595202"/>
                    <a:pt x="335501" y="621551"/>
                    <a:pt x="358962" y="622273"/>
                  </a:cubicBezTo>
                  <a:cubicBezTo>
                    <a:pt x="387838" y="623356"/>
                    <a:pt x="414909" y="621912"/>
                    <a:pt x="434400" y="588344"/>
                  </a:cubicBezTo>
                  <a:cubicBezTo>
                    <a:pt x="449921" y="561995"/>
                    <a:pt x="448116" y="527344"/>
                    <a:pt x="447394" y="490888"/>
                  </a:cubicBezTo>
                  <a:cubicBezTo>
                    <a:pt x="446311" y="445048"/>
                    <a:pt x="443063" y="397042"/>
                    <a:pt x="440175" y="360947"/>
                  </a:cubicBezTo>
                  <a:cubicBezTo>
                    <a:pt x="439092" y="360947"/>
                    <a:pt x="437649" y="360947"/>
                    <a:pt x="436566" y="360947"/>
                  </a:cubicBezTo>
                  <a:cubicBezTo>
                    <a:pt x="432595" y="361669"/>
                    <a:pt x="429347" y="361308"/>
                    <a:pt x="426459" y="360587"/>
                  </a:cubicBezTo>
                  <a:close/>
                </a:path>
              </a:pathLst>
            </a:custGeom>
            <a:solidFill>
              <a:srgbClr val="000000"/>
            </a:solidFill>
            <a:ln w="3607" cap="flat">
              <a:noFill/>
              <a:prstDash val="solid"/>
              <a:miter/>
            </a:ln>
          </p:spPr>
          <p:txBody>
            <a:bodyPr rtlCol="0" anchor="ctr"/>
            <a:lstStyle/>
            <a:p>
              <a:endParaRPr lang="en-US"/>
            </a:p>
          </p:txBody>
        </p:sp>
        <p:sp>
          <p:nvSpPr>
            <p:cNvPr id="25" name="Freeform 24">
              <a:extLst>
                <a:ext uri="{FF2B5EF4-FFF2-40B4-BE49-F238E27FC236}">
                  <a16:creationId xmlns:a16="http://schemas.microsoft.com/office/drawing/2014/main" id="{81CAAB8E-5C24-E318-94E4-51EC78D79CC3}"/>
                </a:ext>
              </a:extLst>
            </p:cNvPr>
            <p:cNvSpPr/>
            <p:nvPr/>
          </p:nvSpPr>
          <p:spPr>
            <a:xfrm>
              <a:off x="2022466" y="4807097"/>
              <a:ext cx="421050" cy="447620"/>
            </a:xfrm>
            <a:custGeom>
              <a:avLst/>
              <a:gdLst>
                <a:gd name="connsiteX0" fmla="*/ 369491 w 421050"/>
                <a:gd name="connsiteY0" fmla="*/ 438551 h 447620"/>
                <a:gd name="connsiteX1" fmla="*/ 420746 w 421050"/>
                <a:gd name="connsiteY1" fmla="*/ 351924 h 447620"/>
                <a:gd name="connsiteX2" fmla="*/ 366604 w 421050"/>
                <a:gd name="connsiteY2" fmla="*/ 296699 h 447620"/>
                <a:gd name="connsiteX3" fmla="*/ 336645 w 421050"/>
                <a:gd name="connsiteY3" fmla="*/ 292728 h 447620"/>
                <a:gd name="connsiteX4" fmla="*/ 219337 w 421050"/>
                <a:gd name="connsiteY4" fmla="*/ 268545 h 447620"/>
                <a:gd name="connsiteX5" fmla="*/ 192988 w 421050"/>
                <a:gd name="connsiteY5" fmla="*/ 228119 h 447620"/>
                <a:gd name="connsiteX6" fmla="*/ 201290 w 421050"/>
                <a:gd name="connsiteY6" fmla="*/ 143657 h 447620"/>
                <a:gd name="connsiteX7" fmla="*/ 176385 w 421050"/>
                <a:gd name="connsiteY7" fmla="*/ 246888 h 447620"/>
                <a:gd name="connsiteX8" fmla="*/ 199846 w 421050"/>
                <a:gd name="connsiteY8" fmla="*/ 278651 h 447620"/>
                <a:gd name="connsiteX9" fmla="*/ 352166 w 421050"/>
                <a:gd name="connsiteY9" fmla="*/ 308610 h 447620"/>
                <a:gd name="connsiteX10" fmla="*/ 403781 w 421050"/>
                <a:gd name="connsiteY10" fmla="*/ 386935 h 447620"/>
                <a:gd name="connsiteX11" fmla="*/ 359746 w 421050"/>
                <a:gd name="connsiteY11" fmla="*/ 428444 h 447620"/>
                <a:gd name="connsiteX12" fmla="*/ 60160 w 421050"/>
                <a:gd name="connsiteY12" fmla="*/ 375385 h 447620"/>
                <a:gd name="connsiteX13" fmla="*/ 21538 w 421050"/>
                <a:gd name="connsiteY13" fmla="*/ 333154 h 447620"/>
                <a:gd name="connsiteX14" fmla="*/ 26231 w 421050"/>
                <a:gd name="connsiteY14" fmla="*/ 211515 h 447620"/>
                <a:gd name="connsiteX15" fmla="*/ 83260 w 421050"/>
                <a:gd name="connsiteY15" fmla="*/ 63888 h 447620"/>
                <a:gd name="connsiteX16" fmla="*/ 157615 w 421050"/>
                <a:gd name="connsiteY16" fmla="*/ 6858 h 447620"/>
                <a:gd name="connsiteX17" fmla="*/ 128018 w 421050"/>
                <a:gd name="connsiteY17" fmla="*/ 0 h 447620"/>
                <a:gd name="connsiteX18" fmla="*/ 80734 w 421050"/>
                <a:gd name="connsiteY18" fmla="*/ 36456 h 447620"/>
                <a:gd name="connsiteX19" fmla="*/ 242 w 421050"/>
                <a:gd name="connsiteY19" fmla="*/ 311136 h 447620"/>
                <a:gd name="connsiteX20" fmla="*/ 24426 w 421050"/>
                <a:gd name="connsiteY20" fmla="*/ 366722 h 447620"/>
                <a:gd name="connsiteX21" fmla="*/ 122242 w 421050"/>
                <a:gd name="connsiteY21" fmla="*/ 427723 h 447620"/>
                <a:gd name="connsiteX22" fmla="*/ 137041 w 421050"/>
                <a:gd name="connsiteY22" fmla="*/ 433137 h 447620"/>
                <a:gd name="connsiteX23" fmla="*/ 369491 w 421050"/>
                <a:gd name="connsiteY23" fmla="*/ 438551 h 447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21050" h="447620">
                  <a:moveTo>
                    <a:pt x="369491" y="438551"/>
                  </a:moveTo>
                  <a:cubicBezTo>
                    <a:pt x="400894" y="434942"/>
                    <a:pt x="423995" y="384048"/>
                    <a:pt x="420746" y="351924"/>
                  </a:cubicBezTo>
                  <a:cubicBezTo>
                    <a:pt x="417137" y="317995"/>
                    <a:pt x="392231" y="301752"/>
                    <a:pt x="366604" y="296699"/>
                  </a:cubicBezTo>
                  <a:cubicBezTo>
                    <a:pt x="356858" y="294894"/>
                    <a:pt x="346752" y="293811"/>
                    <a:pt x="336645" y="292728"/>
                  </a:cubicBezTo>
                  <a:cubicBezTo>
                    <a:pt x="296580" y="288758"/>
                    <a:pt x="257598" y="281539"/>
                    <a:pt x="219337" y="268545"/>
                  </a:cubicBezTo>
                  <a:cubicBezTo>
                    <a:pt x="197681" y="261326"/>
                    <a:pt x="190462" y="249775"/>
                    <a:pt x="192988" y="228119"/>
                  </a:cubicBezTo>
                  <a:cubicBezTo>
                    <a:pt x="196598" y="199964"/>
                    <a:pt x="198402" y="171811"/>
                    <a:pt x="201290" y="143657"/>
                  </a:cubicBezTo>
                  <a:cubicBezTo>
                    <a:pt x="176385" y="175059"/>
                    <a:pt x="176024" y="210793"/>
                    <a:pt x="176385" y="246888"/>
                  </a:cubicBezTo>
                  <a:cubicBezTo>
                    <a:pt x="176385" y="263852"/>
                    <a:pt x="183604" y="271793"/>
                    <a:pt x="199846" y="278651"/>
                  </a:cubicBezTo>
                  <a:cubicBezTo>
                    <a:pt x="248935" y="298503"/>
                    <a:pt x="300190" y="303918"/>
                    <a:pt x="352166" y="308610"/>
                  </a:cubicBezTo>
                  <a:cubicBezTo>
                    <a:pt x="396563" y="312580"/>
                    <a:pt x="415332" y="349036"/>
                    <a:pt x="403781" y="386935"/>
                  </a:cubicBezTo>
                  <a:cubicBezTo>
                    <a:pt x="396923" y="409314"/>
                    <a:pt x="381403" y="427000"/>
                    <a:pt x="359746" y="428444"/>
                  </a:cubicBezTo>
                  <a:cubicBezTo>
                    <a:pt x="245326" y="436024"/>
                    <a:pt x="152923" y="440717"/>
                    <a:pt x="60160" y="375385"/>
                  </a:cubicBezTo>
                  <a:cubicBezTo>
                    <a:pt x="45000" y="364557"/>
                    <a:pt x="25870" y="351202"/>
                    <a:pt x="21538" y="333154"/>
                  </a:cubicBezTo>
                  <a:cubicBezTo>
                    <a:pt x="12515" y="292728"/>
                    <a:pt x="15041" y="251580"/>
                    <a:pt x="26231" y="211515"/>
                  </a:cubicBezTo>
                  <a:cubicBezTo>
                    <a:pt x="40668" y="160622"/>
                    <a:pt x="59799" y="111172"/>
                    <a:pt x="83260" y="63888"/>
                  </a:cubicBezTo>
                  <a:cubicBezTo>
                    <a:pt x="104195" y="22018"/>
                    <a:pt x="126213" y="4331"/>
                    <a:pt x="157615" y="6858"/>
                  </a:cubicBezTo>
                  <a:cubicBezTo>
                    <a:pt x="147509" y="5414"/>
                    <a:pt x="137402" y="3248"/>
                    <a:pt x="128018" y="0"/>
                  </a:cubicBezTo>
                  <a:cubicBezTo>
                    <a:pt x="107805" y="4331"/>
                    <a:pt x="91201" y="17325"/>
                    <a:pt x="80734" y="36456"/>
                  </a:cubicBezTo>
                  <a:cubicBezTo>
                    <a:pt x="33810" y="121639"/>
                    <a:pt x="-3367" y="210432"/>
                    <a:pt x="242" y="311136"/>
                  </a:cubicBezTo>
                  <a:cubicBezTo>
                    <a:pt x="964" y="334237"/>
                    <a:pt x="8183" y="353006"/>
                    <a:pt x="24426" y="366722"/>
                  </a:cubicBezTo>
                  <a:cubicBezTo>
                    <a:pt x="57994" y="395598"/>
                    <a:pt x="89757" y="415089"/>
                    <a:pt x="122242" y="427723"/>
                  </a:cubicBezTo>
                  <a:cubicBezTo>
                    <a:pt x="127296" y="429527"/>
                    <a:pt x="131988" y="431332"/>
                    <a:pt x="137041" y="433137"/>
                  </a:cubicBezTo>
                  <a:cubicBezTo>
                    <a:pt x="203817" y="454072"/>
                    <a:pt x="274562" y="449018"/>
                    <a:pt x="369491" y="438551"/>
                  </a:cubicBezTo>
                  <a:close/>
                </a:path>
              </a:pathLst>
            </a:custGeom>
            <a:solidFill>
              <a:srgbClr val="000000"/>
            </a:solidFill>
            <a:ln w="3607" cap="flat">
              <a:noFill/>
              <a:prstDash val="solid"/>
              <a:miter/>
            </a:ln>
          </p:spPr>
          <p:txBody>
            <a:bodyPr rtlCol="0" anchor="ctr"/>
            <a:lstStyle/>
            <a:p>
              <a:endParaRPr lang="en-US"/>
            </a:p>
          </p:txBody>
        </p:sp>
        <p:sp>
          <p:nvSpPr>
            <p:cNvPr id="26" name="Freeform 25">
              <a:extLst>
                <a:ext uri="{FF2B5EF4-FFF2-40B4-BE49-F238E27FC236}">
                  <a16:creationId xmlns:a16="http://schemas.microsoft.com/office/drawing/2014/main" id="{F26E1ABF-8F09-5953-6A2D-8AF2A573BABF}"/>
                </a:ext>
              </a:extLst>
            </p:cNvPr>
            <p:cNvSpPr/>
            <p:nvPr/>
          </p:nvSpPr>
          <p:spPr>
            <a:xfrm>
              <a:off x="2123960" y="4013226"/>
              <a:ext cx="518275" cy="1581096"/>
            </a:xfrm>
            <a:custGeom>
              <a:avLst/>
              <a:gdLst>
                <a:gd name="connsiteX0" fmla="*/ 380974 w 518275"/>
                <a:gd name="connsiteY0" fmla="*/ 754888 h 1581096"/>
                <a:gd name="connsiteX1" fmla="*/ 255725 w 518275"/>
                <a:gd name="connsiteY1" fmla="*/ 367592 h 1581096"/>
                <a:gd name="connsiteX2" fmla="*/ 149968 w 518275"/>
                <a:gd name="connsiteY2" fmla="*/ 127562 h 1581096"/>
                <a:gd name="connsiteX3" fmla="*/ 98713 w 518275"/>
                <a:gd name="connsiteY3" fmla="*/ 45988 h 1581096"/>
                <a:gd name="connsiteX4" fmla="*/ 89329 w 518275"/>
                <a:gd name="connsiteY4" fmla="*/ 33354 h 1581096"/>
                <a:gd name="connsiteX5" fmla="*/ 79222 w 518275"/>
                <a:gd name="connsiteY5" fmla="*/ 20721 h 1581096"/>
                <a:gd name="connsiteX6" fmla="*/ 43488 w 518275"/>
                <a:gd name="connsiteY6" fmla="*/ 1591 h 1581096"/>
                <a:gd name="connsiteX7" fmla="*/ 1257 w 518275"/>
                <a:gd name="connsiteY7" fmla="*/ 30106 h 1581096"/>
                <a:gd name="connsiteX8" fmla="*/ 32299 w 518275"/>
                <a:gd name="connsiteY8" fmla="*/ 81000 h 1581096"/>
                <a:gd name="connsiteX9" fmla="*/ 112790 w 518275"/>
                <a:gd name="connsiteY9" fmla="*/ 235846 h 1581096"/>
                <a:gd name="connsiteX10" fmla="*/ 205915 w 518275"/>
                <a:gd name="connsiteY10" fmla="*/ 466852 h 1581096"/>
                <a:gd name="connsiteX11" fmla="*/ 217826 w 518275"/>
                <a:gd name="connsiteY11" fmla="*/ 476598 h 1581096"/>
                <a:gd name="connsiteX12" fmla="*/ 221074 w 518275"/>
                <a:gd name="connsiteY12" fmla="*/ 492480 h 1581096"/>
                <a:gd name="connsiteX13" fmla="*/ 230459 w 518275"/>
                <a:gd name="connsiteY13" fmla="*/ 510527 h 1581096"/>
                <a:gd name="connsiteX14" fmla="*/ 216021 w 518275"/>
                <a:gd name="connsiteY14" fmla="*/ 493562 h 1581096"/>
                <a:gd name="connsiteX15" fmla="*/ 244536 w 518275"/>
                <a:gd name="connsiteY15" fmla="*/ 577663 h 1581096"/>
                <a:gd name="connsiteX16" fmla="*/ 260057 w 518275"/>
                <a:gd name="connsiteY16" fmla="*/ 626752 h 1581096"/>
                <a:gd name="connsiteX17" fmla="*/ 260779 w 518275"/>
                <a:gd name="connsiteY17" fmla="*/ 603651 h 1581096"/>
                <a:gd name="connsiteX18" fmla="*/ 260418 w 518275"/>
                <a:gd name="connsiteY18" fmla="*/ 591018 h 1581096"/>
                <a:gd name="connsiteX19" fmla="*/ 265110 w 518275"/>
                <a:gd name="connsiteY19" fmla="*/ 609426 h 1581096"/>
                <a:gd name="connsiteX20" fmla="*/ 274495 w 518275"/>
                <a:gd name="connsiteY20" fmla="*/ 634332 h 1581096"/>
                <a:gd name="connsiteX21" fmla="*/ 270163 w 518275"/>
                <a:gd name="connsiteY21" fmla="*/ 661042 h 1581096"/>
                <a:gd name="connsiteX22" fmla="*/ 293625 w 518275"/>
                <a:gd name="connsiteY22" fmla="*/ 753805 h 1581096"/>
                <a:gd name="connsiteX23" fmla="*/ 279187 w 518275"/>
                <a:gd name="connsiteY23" fmla="*/ 751640 h 1581096"/>
                <a:gd name="connsiteX24" fmla="*/ 271246 w 518275"/>
                <a:gd name="connsiteY24" fmla="*/ 751279 h 1581096"/>
                <a:gd name="connsiteX25" fmla="*/ 222157 w 518275"/>
                <a:gd name="connsiteY25" fmla="*/ 754167 h 1581096"/>
                <a:gd name="connsiteX26" fmla="*/ 185702 w 518275"/>
                <a:gd name="connsiteY26" fmla="*/ 779794 h 1581096"/>
                <a:gd name="connsiteX27" fmla="*/ 262222 w 518275"/>
                <a:gd name="connsiteY27" fmla="*/ 759581 h 1581096"/>
                <a:gd name="connsiteX28" fmla="*/ 274134 w 518275"/>
                <a:gd name="connsiteY28" fmla="*/ 758859 h 1581096"/>
                <a:gd name="connsiteX29" fmla="*/ 290376 w 518275"/>
                <a:gd name="connsiteY29" fmla="*/ 761024 h 1581096"/>
                <a:gd name="connsiteX30" fmla="*/ 295069 w 518275"/>
                <a:gd name="connsiteY30" fmla="*/ 760663 h 1581096"/>
                <a:gd name="connsiteX31" fmla="*/ 348128 w 518275"/>
                <a:gd name="connsiteY31" fmla="*/ 1018741 h 1581096"/>
                <a:gd name="connsiteX32" fmla="*/ 405879 w 518275"/>
                <a:gd name="connsiteY32" fmla="*/ 1432026 h 1581096"/>
                <a:gd name="connsiteX33" fmla="*/ 420678 w 518275"/>
                <a:gd name="connsiteY33" fmla="*/ 1546807 h 1581096"/>
                <a:gd name="connsiteX34" fmla="*/ 448471 w 518275"/>
                <a:gd name="connsiteY34" fmla="*/ 1580014 h 1581096"/>
                <a:gd name="connsiteX35" fmla="*/ 457856 w 518275"/>
                <a:gd name="connsiteY35" fmla="*/ 1581097 h 1581096"/>
                <a:gd name="connsiteX36" fmla="*/ 461465 w 518275"/>
                <a:gd name="connsiteY36" fmla="*/ 1581097 h 1581096"/>
                <a:gd name="connsiteX37" fmla="*/ 518134 w 518275"/>
                <a:gd name="connsiteY37" fmla="*/ 1523706 h 1581096"/>
                <a:gd name="connsiteX38" fmla="*/ 446306 w 518275"/>
                <a:gd name="connsiteY38" fmla="*/ 1023433 h 1581096"/>
                <a:gd name="connsiteX39" fmla="*/ 432951 w 518275"/>
                <a:gd name="connsiteY39" fmla="*/ 1015492 h 1581096"/>
                <a:gd name="connsiteX40" fmla="*/ 426814 w 518275"/>
                <a:gd name="connsiteY40" fmla="*/ 1009717 h 1581096"/>
                <a:gd name="connsiteX41" fmla="*/ 426814 w 518275"/>
                <a:gd name="connsiteY41" fmla="*/ 1011161 h 1581096"/>
                <a:gd name="connsiteX42" fmla="*/ 487454 w 518275"/>
                <a:gd name="connsiteY42" fmla="*/ 1410008 h 1581096"/>
                <a:gd name="connsiteX43" fmla="*/ 502613 w 518275"/>
                <a:gd name="connsiteY43" fmla="*/ 1532008 h 1581096"/>
                <a:gd name="connsiteX44" fmla="*/ 463992 w 518275"/>
                <a:gd name="connsiteY44" fmla="*/ 1564132 h 1581096"/>
                <a:gd name="connsiteX45" fmla="*/ 436199 w 518275"/>
                <a:gd name="connsiteY45" fmla="*/ 1538866 h 1581096"/>
                <a:gd name="connsiteX46" fmla="*/ 431868 w 518275"/>
                <a:gd name="connsiteY46" fmla="*/ 1517209 h 1581096"/>
                <a:gd name="connsiteX47" fmla="*/ 404436 w 518275"/>
                <a:gd name="connsiteY47" fmla="*/ 1275374 h 1581096"/>
                <a:gd name="connsiteX48" fmla="*/ 331524 w 518275"/>
                <a:gd name="connsiteY48" fmla="*/ 862451 h 1581096"/>
                <a:gd name="connsiteX49" fmla="*/ 261862 w 518275"/>
                <a:gd name="connsiteY49" fmla="*/ 572610 h 1581096"/>
                <a:gd name="connsiteX50" fmla="*/ 105210 w 518275"/>
                <a:gd name="connsiteY50" fmla="*/ 173041 h 1581096"/>
                <a:gd name="connsiteX51" fmla="*/ 29772 w 518275"/>
                <a:gd name="connsiteY51" fmla="*/ 49236 h 1581096"/>
                <a:gd name="connsiteX52" fmla="*/ 34465 w 518275"/>
                <a:gd name="connsiteY52" fmla="*/ 22887 h 1581096"/>
                <a:gd name="connsiteX53" fmla="*/ 62979 w 518275"/>
                <a:gd name="connsiteY53" fmla="*/ 26858 h 1581096"/>
                <a:gd name="connsiteX54" fmla="*/ 82832 w 518275"/>
                <a:gd name="connsiteY54" fmla="*/ 49597 h 1581096"/>
                <a:gd name="connsiteX55" fmla="*/ 175956 w 518275"/>
                <a:gd name="connsiteY55" fmla="*/ 210219 h 1581096"/>
                <a:gd name="connsiteX56" fmla="*/ 360761 w 518275"/>
                <a:gd name="connsiteY56" fmla="*/ 741534 h 1581096"/>
                <a:gd name="connsiteX57" fmla="*/ 387832 w 518275"/>
                <a:gd name="connsiteY57" fmla="*/ 839350 h 1581096"/>
                <a:gd name="connsiteX58" fmla="*/ 397578 w 518275"/>
                <a:gd name="connsiteY58" fmla="*/ 828522 h 1581096"/>
                <a:gd name="connsiteX59" fmla="*/ 397578 w 518275"/>
                <a:gd name="connsiteY59" fmla="*/ 827439 h 1581096"/>
                <a:gd name="connsiteX60" fmla="*/ 391803 w 518275"/>
                <a:gd name="connsiteY60" fmla="*/ 794953 h 1581096"/>
                <a:gd name="connsiteX61" fmla="*/ 384223 w 518275"/>
                <a:gd name="connsiteY61" fmla="*/ 763551 h 1581096"/>
                <a:gd name="connsiteX62" fmla="*/ 380974 w 518275"/>
                <a:gd name="connsiteY62" fmla="*/ 754888 h 158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18275" h="1581096">
                  <a:moveTo>
                    <a:pt x="380974" y="754888"/>
                  </a:moveTo>
                  <a:cubicBezTo>
                    <a:pt x="351376" y="621699"/>
                    <a:pt x="305536" y="494285"/>
                    <a:pt x="255725" y="367592"/>
                  </a:cubicBezTo>
                  <a:cubicBezTo>
                    <a:pt x="223601" y="286018"/>
                    <a:pt x="194364" y="203722"/>
                    <a:pt x="149968" y="127562"/>
                  </a:cubicBezTo>
                  <a:cubicBezTo>
                    <a:pt x="133725" y="99769"/>
                    <a:pt x="117483" y="71976"/>
                    <a:pt x="98713" y="45988"/>
                  </a:cubicBezTo>
                  <a:cubicBezTo>
                    <a:pt x="95465" y="41656"/>
                    <a:pt x="92577" y="37325"/>
                    <a:pt x="89329" y="33354"/>
                  </a:cubicBezTo>
                  <a:cubicBezTo>
                    <a:pt x="86080" y="29023"/>
                    <a:pt x="82471" y="24692"/>
                    <a:pt x="79222" y="20721"/>
                  </a:cubicBezTo>
                  <a:cubicBezTo>
                    <a:pt x="70198" y="9893"/>
                    <a:pt x="60092" y="-4906"/>
                    <a:pt x="43488" y="1591"/>
                  </a:cubicBezTo>
                  <a:cubicBezTo>
                    <a:pt x="27607" y="7727"/>
                    <a:pt x="9198" y="14585"/>
                    <a:pt x="1257" y="30106"/>
                  </a:cubicBezTo>
                  <a:cubicBezTo>
                    <a:pt x="-7044" y="46348"/>
                    <a:pt x="28329" y="74863"/>
                    <a:pt x="32299" y="81000"/>
                  </a:cubicBezTo>
                  <a:cubicBezTo>
                    <a:pt x="64423" y="129728"/>
                    <a:pt x="88607" y="182787"/>
                    <a:pt x="112790" y="235846"/>
                  </a:cubicBezTo>
                  <a:cubicBezTo>
                    <a:pt x="147441" y="311645"/>
                    <a:pt x="177761" y="388888"/>
                    <a:pt x="205915" y="466852"/>
                  </a:cubicBezTo>
                  <a:cubicBezTo>
                    <a:pt x="209885" y="469740"/>
                    <a:pt x="213855" y="472989"/>
                    <a:pt x="217826" y="476598"/>
                  </a:cubicBezTo>
                  <a:cubicBezTo>
                    <a:pt x="216743" y="481290"/>
                    <a:pt x="217465" y="486704"/>
                    <a:pt x="221074" y="492480"/>
                  </a:cubicBezTo>
                  <a:cubicBezTo>
                    <a:pt x="224684" y="498255"/>
                    <a:pt x="227572" y="504391"/>
                    <a:pt x="230459" y="510527"/>
                  </a:cubicBezTo>
                  <a:cubicBezTo>
                    <a:pt x="226128" y="504391"/>
                    <a:pt x="221074" y="498977"/>
                    <a:pt x="216021" y="493562"/>
                  </a:cubicBezTo>
                  <a:cubicBezTo>
                    <a:pt x="225767" y="521716"/>
                    <a:pt x="235512" y="549509"/>
                    <a:pt x="244536" y="577663"/>
                  </a:cubicBezTo>
                  <a:cubicBezTo>
                    <a:pt x="249950" y="593906"/>
                    <a:pt x="255004" y="610509"/>
                    <a:pt x="260057" y="626752"/>
                  </a:cubicBezTo>
                  <a:cubicBezTo>
                    <a:pt x="260418" y="619172"/>
                    <a:pt x="260779" y="611592"/>
                    <a:pt x="260779" y="603651"/>
                  </a:cubicBezTo>
                  <a:cubicBezTo>
                    <a:pt x="260779" y="599320"/>
                    <a:pt x="260418" y="595350"/>
                    <a:pt x="260418" y="591018"/>
                  </a:cubicBezTo>
                  <a:cubicBezTo>
                    <a:pt x="262222" y="596793"/>
                    <a:pt x="264027" y="602930"/>
                    <a:pt x="265110" y="609426"/>
                  </a:cubicBezTo>
                  <a:cubicBezTo>
                    <a:pt x="266915" y="618089"/>
                    <a:pt x="270885" y="626030"/>
                    <a:pt x="274495" y="634332"/>
                  </a:cubicBezTo>
                  <a:cubicBezTo>
                    <a:pt x="273412" y="643716"/>
                    <a:pt x="271968" y="652740"/>
                    <a:pt x="270163" y="661042"/>
                  </a:cubicBezTo>
                  <a:cubicBezTo>
                    <a:pt x="278465" y="691723"/>
                    <a:pt x="286406" y="722764"/>
                    <a:pt x="293625" y="753805"/>
                  </a:cubicBezTo>
                  <a:cubicBezTo>
                    <a:pt x="288933" y="753084"/>
                    <a:pt x="283879" y="752001"/>
                    <a:pt x="279187" y="751640"/>
                  </a:cubicBezTo>
                  <a:cubicBezTo>
                    <a:pt x="276660" y="751640"/>
                    <a:pt x="274134" y="751279"/>
                    <a:pt x="271246" y="751279"/>
                  </a:cubicBezTo>
                  <a:cubicBezTo>
                    <a:pt x="254282" y="745865"/>
                    <a:pt x="237678" y="748391"/>
                    <a:pt x="222157" y="754167"/>
                  </a:cubicBezTo>
                  <a:cubicBezTo>
                    <a:pt x="211329" y="764634"/>
                    <a:pt x="199057" y="772936"/>
                    <a:pt x="185702" y="779794"/>
                  </a:cubicBezTo>
                  <a:cubicBezTo>
                    <a:pt x="209885" y="771853"/>
                    <a:pt x="234790" y="763551"/>
                    <a:pt x="262222" y="759581"/>
                  </a:cubicBezTo>
                  <a:cubicBezTo>
                    <a:pt x="262583" y="759581"/>
                    <a:pt x="274134" y="759220"/>
                    <a:pt x="274134" y="758859"/>
                  </a:cubicBezTo>
                  <a:cubicBezTo>
                    <a:pt x="279548" y="759581"/>
                    <a:pt x="284962" y="761386"/>
                    <a:pt x="290376" y="761024"/>
                  </a:cubicBezTo>
                  <a:cubicBezTo>
                    <a:pt x="291820" y="761024"/>
                    <a:pt x="293625" y="760663"/>
                    <a:pt x="295069" y="760663"/>
                  </a:cubicBezTo>
                  <a:cubicBezTo>
                    <a:pt x="314921" y="846208"/>
                    <a:pt x="330802" y="932474"/>
                    <a:pt x="348128" y="1018741"/>
                  </a:cubicBezTo>
                  <a:cubicBezTo>
                    <a:pt x="375921" y="1157345"/>
                    <a:pt x="395051" y="1290895"/>
                    <a:pt x="405879" y="1432026"/>
                  </a:cubicBezTo>
                  <a:cubicBezTo>
                    <a:pt x="408767" y="1468481"/>
                    <a:pt x="418513" y="1510351"/>
                    <a:pt x="420678" y="1546807"/>
                  </a:cubicBezTo>
                  <a:cubicBezTo>
                    <a:pt x="421761" y="1567742"/>
                    <a:pt x="432229" y="1576765"/>
                    <a:pt x="448471" y="1580014"/>
                  </a:cubicBezTo>
                  <a:cubicBezTo>
                    <a:pt x="451359" y="1580736"/>
                    <a:pt x="454607" y="1581097"/>
                    <a:pt x="457856" y="1581097"/>
                  </a:cubicBezTo>
                  <a:cubicBezTo>
                    <a:pt x="458939" y="1581097"/>
                    <a:pt x="460022" y="1581097"/>
                    <a:pt x="461465" y="1581097"/>
                  </a:cubicBezTo>
                  <a:cubicBezTo>
                    <a:pt x="488897" y="1580014"/>
                    <a:pt x="520661" y="1550416"/>
                    <a:pt x="518134" y="1523706"/>
                  </a:cubicBezTo>
                  <a:cubicBezTo>
                    <a:pt x="513442" y="1475700"/>
                    <a:pt x="458578" y="1140380"/>
                    <a:pt x="446306" y="1023433"/>
                  </a:cubicBezTo>
                  <a:cubicBezTo>
                    <a:pt x="441974" y="1021629"/>
                    <a:pt x="437282" y="1019102"/>
                    <a:pt x="432951" y="1015492"/>
                  </a:cubicBezTo>
                  <a:cubicBezTo>
                    <a:pt x="430785" y="1013687"/>
                    <a:pt x="428619" y="1011522"/>
                    <a:pt x="426814" y="1009717"/>
                  </a:cubicBezTo>
                  <a:cubicBezTo>
                    <a:pt x="426814" y="1010078"/>
                    <a:pt x="426814" y="1010439"/>
                    <a:pt x="426814" y="1011161"/>
                  </a:cubicBezTo>
                  <a:cubicBezTo>
                    <a:pt x="426814" y="1017658"/>
                    <a:pt x="473016" y="1308221"/>
                    <a:pt x="487454" y="1410008"/>
                  </a:cubicBezTo>
                  <a:cubicBezTo>
                    <a:pt x="493229" y="1450795"/>
                    <a:pt x="501170" y="1490860"/>
                    <a:pt x="502613" y="1532008"/>
                  </a:cubicBezTo>
                  <a:cubicBezTo>
                    <a:pt x="503696" y="1559801"/>
                    <a:pt x="482761" y="1560884"/>
                    <a:pt x="463992" y="1564132"/>
                  </a:cubicBezTo>
                  <a:cubicBezTo>
                    <a:pt x="444140" y="1567742"/>
                    <a:pt x="438726" y="1554748"/>
                    <a:pt x="436199" y="1538866"/>
                  </a:cubicBezTo>
                  <a:cubicBezTo>
                    <a:pt x="435116" y="1531647"/>
                    <a:pt x="432951" y="1524428"/>
                    <a:pt x="431868" y="1517209"/>
                  </a:cubicBezTo>
                  <a:cubicBezTo>
                    <a:pt x="419595" y="1437079"/>
                    <a:pt x="416347" y="1355866"/>
                    <a:pt x="404436" y="1275374"/>
                  </a:cubicBezTo>
                  <a:cubicBezTo>
                    <a:pt x="383862" y="1136771"/>
                    <a:pt x="362566" y="998889"/>
                    <a:pt x="331524" y="862451"/>
                  </a:cubicBezTo>
                  <a:cubicBezTo>
                    <a:pt x="309507" y="765356"/>
                    <a:pt x="292181" y="667539"/>
                    <a:pt x="261862" y="572610"/>
                  </a:cubicBezTo>
                  <a:cubicBezTo>
                    <a:pt x="217826" y="436172"/>
                    <a:pt x="162962" y="304065"/>
                    <a:pt x="105210" y="173041"/>
                  </a:cubicBezTo>
                  <a:cubicBezTo>
                    <a:pt x="86080" y="129366"/>
                    <a:pt x="54678" y="89662"/>
                    <a:pt x="29772" y="49236"/>
                  </a:cubicBezTo>
                  <a:cubicBezTo>
                    <a:pt x="24358" y="40573"/>
                    <a:pt x="23275" y="32633"/>
                    <a:pt x="34465" y="22887"/>
                  </a:cubicBezTo>
                  <a:cubicBezTo>
                    <a:pt x="45654" y="13142"/>
                    <a:pt x="54678" y="18195"/>
                    <a:pt x="62979" y="26858"/>
                  </a:cubicBezTo>
                  <a:cubicBezTo>
                    <a:pt x="69837" y="34077"/>
                    <a:pt x="77056" y="41296"/>
                    <a:pt x="82832" y="49597"/>
                  </a:cubicBezTo>
                  <a:cubicBezTo>
                    <a:pt x="117844" y="100852"/>
                    <a:pt x="151773" y="153189"/>
                    <a:pt x="175956" y="210219"/>
                  </a:cubicBezTo>
                  <a:cubicBezTo>
                    <a:pt x="249950" y="382752"/>
                    <a:pt x="319252" y="557450"/>
                    <a:pt x="360761" y="741534"/>
                  </a:cubicBezTo>
                  <a:cubicBezTo>
                    <a:pt x="364732" y="758859"/>
                    <a:pt x="374477" y="785569"/>
                    <a:pt x="387832" y="839350"/>
                  </a:cubicBezTo>
                  <a:cubicBezTo>
                    <a:pt x="390720" y="835380"/>
                    <a:pt x="393968" y="831409"/>
                    <a:pt x="397578" y="828522"/>
                  </a:cubicBezTo>
                  <a:cubicBezTo>
                    <a:pt x="397578" y="828161"/>
                    <a:pt x="397578" y="827800"/>
                    <a:pt x="397578" y="827439"/>
                  </a:cubicBezTo>
                  <a:cubicBezTo>
                    <a:pt x="396495" y="817693"/>
                    <a:pt x="394329" y="806143"/>
                    <a:pt x="391803" y="794953"/>
                  </a:cubicBezTo>
                  <a:cubicBezTo>
                    <a:pt x="389276" y="783042"/>
                    <a:pt x="386388" y="771492"/>
                    <a:pt x="384223" y="763551"/>
                  </a:cubicBezTo>
                  <a:cubicBezTo>
                    <a:pt x="382057" y="760303"/>
                    <a:pt x="381335" y="756693"/>
                    <a:pt x="380974" y="754888"/>
                  </a:cubicBezTo>
                  <a:close/>
                </a:path>
              </a:pathLst>
            </a:custGeom>
            <a:solidFill>
              <a:srgbClr val="000000"/>
            </a:solidFill>
            <a:ln w="3607" cap="flat">
              <a:noFill/>
              <a:prstDash val="solid"/>
              <a:miter/>
            </a:ln>
          </p:spPr>
          <p:txBody>
            <a:bodyPr rtlCol="0" anchor="ctr"/>
            <a:lstStyle/>
            <a:p>
              <a:endParaRPr lang="en-US"/>
            </a:p>
          </p:txBody>
        </p:sp>
        <p:sp>
          <p:nvSpPr>
            <p:cNvPr id="27" name="Freeform 26">
              <a:extLst>
                <a:ext uri="{FF2B5EF4-FFF2-40B4-BE49-F238E27FC236}">
                  <a16:creationId xmlns:a16="http://schemas.microsoft.com/office/drawing/2014/main" id="{05210D53-911B-5C16-6FC3-B599B03C84FD}"/>
                </a:ext>
              </a:extLst>
            </p:cNvPr>
            <p:cNvSpPr/>
            <p:nvPr/>
          </p:nvSpPr>
          <p:spPr>
            <a:xfrm>
              <a:off x="2499595" y="4830133"/>
              <a:ext cx="125907" cy="209139"/>
            </a:xfrm>
            <a:custGeom>
              <a:avLst/>
              <a:gdLst>
                <a:gd name="connsiteX0" fmla="*/ 11114 w 125907"/>
                <a:gd name="connsiteY0" fmla="*/ 23526 h 209139"/>
                <a:gd name="connsiteX1" fmla="*/ 285 w 125907"/>
                <a:gd name="connsiteY1" fmla="*/ 56733 h 209139"/>
                <a:gd name="connsiteX2" fmla="*/ 50096 w 125907"/>
                <a:gd name="connsiteY2" fmla="*/ 193532 h 209139"/>
                <a:gd name="connsiteX3" fmla="*/ 56232 w 125907"/>
                <a:gd name="connsiteY3" fmla="*/ 199307 h 209139"/>
                <a:gd name="connsiteX4" fmla="*/ 69587 w 125907"/>
                <a:gd name="connsiteY4" fmla="*/ 207248 h 209139"/>
                <a:gd name="connsiteX5" fmla="*/ 109652 w 125907"/>
                <a:gd name="connsiteY5" fmla="*/ 186313 h 209139"/>
                <a:gd name="connsiteX6" fmla="*/ 125173 w 125907"/>
                <a:gd name="connsiteY6" fmla="*/ 110514 h 209139"/>
                <a:gd name="connsiteX7" fmla="*/ 118315 w 125907"/>
                <a:gd name="connsiteY7" fmla="*/ 55289 h 209139"/>
                <a:gd name="connsiteX8" fmla="*/ 52622 w 125907"/>
                <a:gd name="connsiteY8" fmla="*/ 64 h 209139"/>
                <a:gd name="connsiteX9" fmla="*/ 20859 w 125907"/>
                <a:gd name="connsiteY9" fmla="*/ 12336 h 209139"/>
                <a:gd name="connsiteX10" fmla="*/ 11114 w 125907"/>
                <a:gd name="connsiteY10" fmla="*/ 23526 h 209139"/>
                <a:gd name="connsiteX11" fmla="*/ 42516 w 125907"/>
                <a:gd name="connsiteY11" fmla="*/ 13780 h 209139"/>
                <a:gd name="connsiteX12" fmla="*/ 90161 w 125907"/>
                <a:gd name="connsiteY12" fmla="*/ 33993 h 209139"/>
                <a:gd name="connsiteX13" fmla="*/ 102072 w 125907"/>
                <a:gd name="connsiteY13" fmla="*/ 175846 h 209139"/>
                <a:gd name="connsiteX14" fmla="*/ 57676 w 125907"/>
                <a:gd name="connsiteY14" fmla="*/ 182342 h 209139"/>
                <a:gd name="connsiteX15" fmla="*/ 17611 w 125907"/>
                <a:gd name="connsiteY15" fmla="*/ 82721 h 209139"/>
                <a:gd name="connsiteX16" fmla="*/ 16889 w 125907"/>
                <a:gd name="connsiteY16" fmla="*/ 58177 h 209139"/>
                <a:gd name="connsiteX17" fmla="*/ 42516 w 125907"/>
                <a:gd name="connsiteY17" fmla="*/ 13780 h 209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5907" h="209139">
                  <a:moveTo>
                    <a:pt x="11114" y="23526"/>
                  </a:moveTo>
                  <a:cubicBezTo>
                    <a:pt x="4977" y="32549"/>
                    <a:pt x="1007" y="43739"/>
                    <a:pt x="285" y="56733"/>
                  </a:cubicBezTo>
                  <a:cubicBezTo>
                    <a:pt x="-2242" y="109070"/>
                    <a:pt x="11835" y="156715"/>
                    <a:pt x="50096" y="193532"/>
                  </a:cubicBezTo>
                  <a:cubicBezTo>
                    <a:pt x="52261" y="195337"/>
                    <a:pt x="54066" y="197503"/>
                    <a:pt x="56232" y="199307"/>
                  </a:cubicBezTo>
                  <a:cubicBezTo>
                    <a:pt x="60563" y="202917"/>
                    <a:pt x="64895" y="205804"/>
                    <a:pt x="69587" y="207248"/>
                  </a:cubicBezTo>
                  <a:cubicBezTo>
                    <a:pt x="85469" y="213023"/>
                    <a:pt x="100989" y="205443"/>
                    <a:pt x="109652" y="186313"/>
                  </a:cubicBezTo>
                  <a:cubicBezTo>
                    <a:pt x="120481" y="162852"/>
                    <a:pt x="128421" y="138668"/>
                    <a:pt x="125173" y="110514"/>
                  </a:cubicBezTo>
                  <a:cubicBezTo>
                    <a:pt x="126617" y="92828"/>
                    <a:pt x="123007" y="73697"/>
                    <a:pt x="118315" y="55289"/>
                  </a:cubicBezTo>
                  <a:cubicBezTo>
                    <a:pt x="110374" y="21721"/>
                    <a:pt x="81498" y="-1379"/>
                    <a:pt x="52622" y="64"/>
                  </a:cubicBezTo>
                  <a:cubicBezTo>
                    <a:pt x="40711" y="786"/>
                    <a:pt x="29883" y="5117"/>
                    <a:pt x="20859" y="12336"/>
                  </a:cubicBezTo>
                  <a:cubicBezTo>
                    <a:pt x="17250" y="15946"/>
                    <a:pt x="14001" y="19555"/>
                    <a:pt x="11114" y="23526"/>
                  </a:cubicBezTo>
                  <a:close/>
                  <a:moveTo>
                    <a:pt x="42516" y="13780"/>
                  </a:moveTo>
                  <a:cubicBezTo>
                    <a:pt x="60563" y="8727"/>
                    <a:pt x="78250" y="18473"/>
                    <a:pt x="90161" y="33993"/>
                  </a:cubicBezTo>
                  <a:cubicBezTo>
                    <a:pt x="108569" y="58538"/>
                    <a:pt x="125173" y="110875"/>
                    <a:pt x="102072" y="175846"/>
                  </a:cubicBezTo>
                  <a:cubicBezTo>
                    <a:pt x="91244" y="198224"/>
                    <a:pt x="75362" y="201834"/>
                    <a:pt x="57676" y="182342"/>
                  </a:cubicBezTo>
                  <a:cubicBezTo>
                    <a:pt x="32409" y="154550"/>
                    <a:pt x="23025" y="118816"/>
                    <a:pt x="17611" y="82721"/>
                  </a:cubicBezTo>
                  <a:cubicBezTo>
                    <a:pt x="16528" y="74780"/>
                    <a:pt x="16528" y="66478"/>
                    <a:pt x="16889" y="58177"/>
                  </a:cubicBezTo>
                  <a:cubicBezTo>
                    <a:pt x="17972" y="39047"/>
                    <a:pt x="23386" y="19194"/>
                    <a:pt x="42516" y="13780"/>
                  </a:cubicBezTo>
                  <a:close/>
                </a:path>
              </a:pathLst>
            </a:custGeom>
            <a:solidFill>
              <a:srgbClr val="000000"/>
            </a:solidFill>
            <a:ln w="3607" cap="flat">
              <a:noFill/>
              <a:prstDash val="solid"/>
              <a:miter/>
            </a:ln>
          </p:spPr>
          <p:txBody>
            <a:bodyPr rtlCol="0" anchor="ctr"/>
            <a:lstStyle/>
            <a:p>
              <a:endParaRPr lang="en-US"/>
            </a:p>
          </p:txBody>
        </p:sp>
        <p:sp>
          <p:nvSpPr>
            <p:cNvPr id="28" name="Freeform 27">
              <a:extLst>
                <a:ext uri="{FF2B5EF4-FFF2-40B4-BE49-F238E27FC236}">
                  <a16:creationId xmlns:a16="http://schemas.microsoft.com/office/drawing/2014/main" id="{22946697-82D5-AE6F-AAF8-BF4248F441DB}"/>
                </a:ext>
              </a:extLst>
            </p:cNvPr>
            <p:cNvSpPr/>
            <p:nvPr/>
          </p:nvSpPr>
          <p:spPr>
            <a:xfrm>
              <a:off x="3255343" y="4574647"/>
              <a:ext cx="253385" cy="58102"/>
            </a:xfrm>
            <a:custGeom>
              <a:avLst/>
              <a:gdLst>
                <a:gd name="connsiteX0" fmla="*/ 253385 w 253385"/>
                <a:gd name="connsiteY0" fmla="*/ 0 h 58102"/>
                <a:gd name="connsiteX1" fmla="*/ 0 w 253385"/>
                <a:gd name="connsiteY1" fmla="*/ 50172 h 58102"/>
                <a:gd name="connsiteX2" fmla="*/ 253385 w 253385"/>
                <a:gd name="connsiteY2" fmla="*/ 0 h 58102"/>
              </a:gdLst>
              <a:ahLst/>
              <a:cxnLst>
                <a:cxn ang="0">
                  <a:pos x="connsiteX0" y="connsiteY0"/>
                </a:cxn>
                <a:cxn ang="0">
                  <a:pos x="connsiteX1" y="connsiteY1"/>
                </a:cxn>
                <a:cxn ang="0">
                  <a:pos x="connsiteX2" y="connsiteY2"/>
                </a:cxn>
              </a:cxnLst>
              <a:rect l="l" t="t" r="r" b="b"/>
              <a:pathLst>
                <a:path w="253385" h="58102">
                  <a:moveTo>
                    <a:pt x="253385" y="0"/>
                  </a:moveTo>
                  <a:cubicBezTo>
                    <a:pt x="172533" y="34651"/>
                    <a:pt x="87710" y="50172"/>
                    <a:pt x="0" y="50172"/>
                  </a:cubicBezTo>
                  <a:cubicBezTo>
                    <a:pt x="44396" y="73633"/>
                    <a:pt x="203213" y="41509"/>
                    <a:pt x="253385" y="0"/>
                  </a:cubicBezTo>
                  <a:close/>
                </a:path>
              </a:pathLst>
            </a:custGeom>
            <a:solidFill>
              <a:srgbClr val="000000"/>
            </a:solidFill>
            <a:ln w="3607" cap="flat">
              <a:noFill/>
              <a:prstDash val="solid"/>
              <a:miter/>
            </a:ln>
          </p:spPr>
          <p:txBody>
            <a:bodyPr rtlCol="0" anchor="ctr"/>
            <a:lstStyle/>
            <a:p>
              <a:endParaRPr lang="en-US"/>
            </a:p>
          </p:txBody>
        </p:sp>
        <p:sp>
          <p:nvSpPr>
            <p:cNvPr id="29" name="Freeform 28">
              <a:extLst>
                <a:ext uri="{FF2B5EF4-FFF2-40B4-BE49-F238E27FC236}">
                  <a16:creationId xmlns:a16="http://schemas.microsoft.com/office/drawing/2014/main" id="{8082875D-5D28-5574-5014-62C48550E700}"/>
                </a:ext>
              </a:extLst>
            </p:cNvPr>
            <p:cNvSpPr/>
            <p:nvPr/>
          </p:nvSpPr>
          <p:spPr>
            <a:xfrm>
              <a:off x="2044786" y="4018788"/>
              <a:ext cx="72850" cy="110449"/>
            </a:xfrm>
            <a:custGeom>
              <a:avLst/>
              <a:gdLst>
                <a:gd name="connsiteX0" fmla="*/ 17265 w 72850"/>
                <a:gd name="connsiteY0" fmla="*/ 0 h 110449"/>
                <a:gd name="connsiteX1" fmla="*/ 4271 w 72850"/>
                <a:gd name="connsiteY1" fmla="*/ 25266 h 110449"/>
                <a:gd name="connsiteX2" fmla="*/ 72851 w 72850"/>
                <a:gd name="connsiteY2" fmla="*/ 110450 h 110449"/>
                <a:gd name="connsiteX3" fmla="*/ 17265 w 72850"/>
                <a:gd name="connsiteY3" fmla="*/ 0 h 110449"/>
              </a:gdLst>
              <a:ahLst/>
              <a:cxnLst>
                <a:cxn ang="0">
                  <a:pos x="connsiteX0" y="connsiteY0"/>
                </a:cxn>
                <a:cxn ang="0">
                  <a:pos x="connsiteX1" y="connsiteY1"/>
                </a:cxn>
                <a:cxn ang="0">
                  <a:pos x="connsiteX2" y="connsiteY2"/>
                </a:cxn>
                <a:cxn ang="0">
                  <a:pos x="connsiteX3" y="connsiteY3"/>
                </a:cxn>
              </a:cxnLst>
              <a:rect l="l" t="t" r="r" b="b"/>
              <a:pathLst>
                <a:path w="72850" h="110449">
                  <a:moveTo>
                    <a:pt x="17265" y="0"/>
                  </a:moveTo>
                  <a:cubicBezTo>
                    <a:pt x="1744" y="3609"/>
                    <a:pt x="-5114" y="12272"/>
                    <a:pt x="4271" y="25266"/>
                  </a:cubicBezTo>
                  <a:cubicBezTo>
                    <a:pt x="24845" y="54142"/>
                    <a:pt x="45419" y="83379"/>
                    <a:pt x="72851" y="110450"/>
                  </a:cubicBezTo>
                  <a:cubicBezTo>
                    <a:pt x="62383" y="68219"/>
                    <a:pt x="14377" y="48728"/>
                    <a:pt x="17265" y="0"/>
                  </a:cubicBezTo>
                  <a:close/>
                </a:path>
              </a:pathLst>
            </a:custGeom>
            <a:solidFill>
              <a:srgbClr val="000000"/>
            </a:solidFill>
            <a:ln w="3607" cap="flat">
              <a:noFill/>
              <a:prstDash val="solid"/>
              <a:miter/>
            </a:ln>
          </p:spPr>
          <p:txBody>
            <a:bodyPr rtlCol="0" anchor="ctr"/>
            <a:lstStyle/>
            <a:p>
              <a:endParaRPr lang="en-US"/>
            </a:p>
          </p:txBody>
        </p:sp>
        <p:sp>
          <p:nvSpPr>
            <p:cNvPr id="30" name="Freeform 29">
              <a:extLst>
                <a:ext uri="{FF2B5EF4-FFF2-40B4-BE49-F238E27FC236}">
                  <a16:creationId xmlns:a16="http://schemas.microsoft.com/office/drawing/2014/main" id="{40A427F4-66E3-FA0A-BE87-9F69051FACD8}"/>
                </a:ext>
              </a:extLst>
            </p:cNvPr>
            <p:cNvSpPr/>
            <p:nvPr/>
          </p:nvSpPr>
          <p:spPr>
            <a:xfrm>
              <a:off x="2672052" y="4886144"/>
              <a:ext cx="12634" cy="99260"/>
            </a:xfrm>
            <a:custGeom>
              <a:avLst/>
              <a:gdLst>
                <a:gd name="connsiteX0" fmla="*/ 5775 w 12634"/>
                <a:gd name="connsiteY0" fmla="*/ 99261 h 99260"/>
                <a:gd name="connsiteX1" fmla="*/ 0 w 12634"/>
                <a:gd name="connsiteY1" fmla="*/ 0 h 99260"/>
                <a:gd name="connsiteX2" fmla="*/ 5775 w 12634"/>
                <a:gd name="connsiteY2" fmla="*/ 99261 h 99260"/>
              </a:gdLst>
              <a:ahLst/>
              <a:cxnLst>
                <a:cxn ang="0">
                  <a:pos x="connsiteX0" y="connsiteY0"/>
                </a:cxn>
                <a:cxn ang="0">
                  <a:pos x="connsiteX1" y="connsiteY1"/>
                </a:cxn>
                <a:cxn ang="0">
                  <a:pos x="connsiteX2" y="connsiteY2"/>
                </a:cxn>
              </a:cxnLst>
              <a:rect l="l" t="t" r="r" b="b"/>
              <a:pathLst>
                <a:path w="12634" h="99260">
                  <a:moveTo>
                    <a:pt x="5775" y="99261"/>
                  </a:moveTo>
                  <a:cubicBezTo>
                    <a:pt x="13355" y="65693"/>
                    <a:pt x="18408" y="31764"/>
                    <a:pt x="0" y="0"/>
                  </a:cubicBezTo>
                  <a:cubicBezTo>
                    <a:pt x="2888" y="32847"/>
                    <a:pt x="2166" y="66054"/>
                    <a:pt x="5775" y="99261"/>
                  </a:cubicBezTo>
                  <a:close/>
                </a:path>
              </a:pathLst>
            </a:custGeom>
            <a:solidFill>
              <a:srgbClr val="000000"/>
            </a:solidFill>
            <a:ln w="3607" cap="flat">
              <a:noFill/>
              <a:prstDash val="solid"/>
              <a:miter/>
            </a:ln>
          </p:spPr>
          <p:txBody>
            <a:bodyPr rtlCol="0" anchor="ctr"/>
            <a:lstStyle/>
            <a:p>
              <a:endParaRPr lang="en-US"/>
            </a:p>
          </p:txBody>
        </p:sp>
        <p:sp>
          <p:nvSpPr>
            <p:cNvPr id="31" name="Freeform 30">
              <a:extLst>
                <a:ext uri="{FF2B5EF4-FFF2-40B4-BE49-F238E27FC236}">
                  <a16:creationId xmlns:a16="http://schemas.microsoft.com/office/drawing/2014/main" id="{83F46334-069C-389D-83AC-5E598D0DAD49}"/>
                </a:ext>
              </a:extLst>
            </p:cNvPr>
            <p:cNvSpPr/>
            <p:nvPr/>
          </p:nvSpPr>
          <p:spPr>
            <a:xfrm>
              <a:off x="1965177" y="5009949"/>
              <a:ext cx="10607" cy="98899"/>
            </a:xfrm>
            <a:custGeom>
              <a:avLst/>
              <a:gdLst>
                <a:gd name="connsiteX0" fmla="*/ 5916 w 10607"/>
                <a:gd name="connsiteY0" fmla="*/ 98900 h 98899"/>
                <a:gd name="connsiteX1" fmla="*/ 10608 w 10607"/>
                <a:gd name="connsiteY1" fmla="*/ 0 h 98899"/>
                <a:gd name="connsiteX2" fmla="*/ 5916 w 10607"/>
                <a:gd name="connsiteY2" fmla="*/ 98900 h 98899"/>
              </a:gdLst>
              <a:ahLst/>
              <a:cxnLst>
                <a:cxn ang="0">
                  <a:pos x="connsiteX0" y="connsiteY0"/>
                </a:cxn>
                <a:cxn ang="0">
                  <a:pos x="connsiteX1" y="connsiteY1"/>
                </a:cxn>
                <a:cxn ang="0">
                  <a:pos x="connsiteX2" y="connsiteY2"/>
                </a:cxn>
              </a:cxnLst>
              <a:rect l="l" t="t" r="r" b="b"/>
              <a:pathLst>
                <a:path w="10607" h="98899">
                  <a:moveTo>
                    <a:pt x="5916" y="98900"/>
                  </a:moveTo>
                  <a:cubicBezTo>
                    <a:pt x="8442" y="66054"/>
                    <a:pt x="3389" y="32846"/>
                    <a:pt x="10608" y="0"/>
                  </a:cubicBezTo>
                  <a:cubicBezTo>
                    <a:pt x="-4552" y="32485"/>
                    <a:pt x="-942" y="65331"/>
                    <a:pt x="5916" y="98900"/>
                  </a:cubicBezTo>
                  <a:close/>
                </a:path>
              </a:pathLst>
            </a:custGeom>
            <a:solidFill>
              <a:srgbClr val="000000"/>
            </a:solidFill>
            <a:ln w="3607" cap="flat">
              <a:noFill/>
              <a:prstDash val="solid"/>
              <a:miter/>
            </a:ln>
          </p:spPr>
          <p:txBody>
            <a:bodyPr rtlCol="0" anchor="ctr"/>
            <a:lstStyle/>
            <a:p>
              <a:endParaRPr lang="en-US"/>
            </a:p>
          </p:txBody>
        </p:sp>
        <p:sp>
          <p:nvSpPr>
            <p:cNvPr id="32" name="Freeform 31">
              <a:extLst>
                <a:ext uri="{FF2B5EF4-FFF2-40B4-BE49-F238E27FC236}">
                  <a16:creationId xmlns:a16="http://schemas.microsoft.com/office/drawing/2014/main" id="{51B5E058-4922-1E91-5C02-378847C74EFF}"/>
                </a:ext>
              </a:extLst>
            </p:cNvPr>
            <p:cNvSpPr/>
            <p:nvPr/>
          </p:nvSpPr>
          <p:spPr>
            <a:xfrm>
              <a:off x="2532727" y="4382261"/>
              <a:ext cx="75438" cy="45479"/>
            </a:xfrm>
            <a:custGeom>
              <a:avLst/>
              <a:gdLst>
                <a:gd name="connsiteX0" fmla="*/ 0 w 75438"/>
                <a:gd name="connsiteY0" fmla="*/ 45479 h 45479"/>
                <a:gd name="connsiteX1" fmla="*/ 75438 w 75438"/>
                <a:gd name="connsiteY1" fmla="*/ 0 h 45479"/>
                <a:gd name="connsiteX2" fmla="*/ 0 w 75438"/>
                <a:gd name="connsiteY2" fmla="*/ 45479 h 45479"/>
              </a:gdLst>
              <a:ahLst/>
              <a:cxnLst>
                <a:cxn ang="0">
                  <a:pos x="connsiteX0" y="connsiteY0"/>
                </a:cxn>
                <a:cxn ang="0">
                  <a:pos x="connsiteX1" y="connsiteY1"/>
                </a:cxn>
                <a:cxn ang="0">
                  <a:pos x="connsiteX2" y="connsiteY2"/>
                </a:cxn>
              </a:cxnLst>
              <a:rect l="l" t="t" r="r" b="b"/>
              <a:pathLst>
                <a:path w="75438" h="45479">
                  <a:moveTo>
                    <a:pt x="0" y="45479"/>
                  </a:moveTo>
                  <a:cubicBezTo>
                    <a:pt x="42231" y="29598"/>
                    <a:pt x="51977" y="16965"/>
                    <a:pt x="75438" y="0"/>
                  </a:cubicBezTo>
                  <a:cubicBezTo>
                    <a:pt x="36095" y="4332"/>
                    <a:pt x="24184" y="24905"/>
                    <a:pt x="0" y="45479"/>
                  </a:cubicBezTo>
                  <a:close/>
                </a:path>
              </a:pathLst>
            </a:custGeom>
            <a:solidFill>
              <a:srgbClr val="000000"/>
            </a:solidFill>
            <a:ln w="3607" cap="flat">
              <a:noFill/>
              <a:prstDash val="solid"/>
              <a:miter/>
            </a:ln>
          </p:spPr>
          <p:txBody>
            <a:bodyPr rtlCol="0" anchor="ctr"/>
            <a:lstStyle/>
            <a:p>
              <a:endParaRPr lang="en-US"/>
            </a:p>
          </p:txBody>
        </p:sp>
        <p:sp>
          <p:nvSpPr>
            <p:cNvPr id="33" name="Freeform 32">
              <a:extLst>
                <a:ext uri="{FF2B5EF4-FFF2-40B4-BE49-F238E27FC236}">
                  <a16:creationId xmlns:a16="http://schemas.microsoft.com/office/drawing/2014/main" id="{7D4D6A27-9D09-A3D0-52E0-3E41AA4A0866}"/>
                </a:ext>
              </a:extLst>
            </p:cNvPr>
            <p:cNvSpPr/>
            <p:nvPr/>
          </p:nvSpPr>
          <p:spPr>
            <a:xfrm>
              <a:off x="2005743" y="5861190"/>
              <a:ext cx="100343" cy="18401"/>
            </a:xfrm>
            <a:custGeom>
              <a:avLst/>
              <a:gdLst>
                <a:gd name="connsiteX0" fmla="*/ 0 w 100343"/>
                <a:gd name="connsiteY0" fmla="*/ 9258 h 18401"/>
                <a:gd name="connsiteX1" fmla="*/ 18769 w 100343"/>
                <a:gd name="connsiteY1" fmla="*/ 16838 h 18401"/>
                <a:gd name="connsiteX2" fmla="*/ 100343 w 100343"/>
                <a:gd name="connsiteY2" fmla="*/ 10702 h 18401"/>
                <a:gd name="connsiteX3" fmla="*/ 19491 w 100343"/>
                <a:gd name="connsiteY3" fmla="*/ 234 h 18401"/>
                <a:gd name="connsiteX4" fmla="*/ 0 w 100343"/>
                <a:gd name="connsiteY4" fmla="*/ 9258 h 18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43" h="18401">
                  <a:moveTo>
                    <a:pt x="0" y="9258"/>
                  </a:moveTo>
                  <a:cubicBezTo>
                    <a:pt x="0" y="22252"/>
                    <a:pt x="11189" y="17921"/>
                    <a:pt x="18769" y="16838"/>
                  </a:cubicBezTo>
                  <a:cubicBezTo>
                    <a:pt x="29237" y="15394"/>
                    <a:pt x="84462" y="13950"/>
                    <a:pt x="100343" y="10702"/>
                  </a:cubicBezTo>
                  <a:cubicBezTo>
                    <a:pt x="85545" y="2039"/>
                    <a:pt x="29959" y="595"/>
                    <a:pt x="19491" y="234"/>
                  </a:cubicBezTo>
                  <a:cubicBezTo>
                    <a:pt x="11550" y="234"/>
                    <a:pt x="0" y="-2293"/>
                    <a:pt x="0" y="9258"/>
                  </a:cubicBezTo>
                  <a:close/>
                </a:path>
              </a:pathLst>
            </a:custGeom>
            <a:solidFill>
              <a:srgbClr val="000000"/>
            </a:solidFill>
            <a:ln w="3607" cap="flat">
              <a:noFill/>
              <a:prstDash val="solid"/>
              <a:miter/>
            </a:ln>
          </p:spPr>
          <p:txBody>
            <a:bodyPr rtlCol="0" anchor="ctr"/>
            <a:lstStyle/>
            <a:p>
              <a:endParaRPr lang="en-US"/>
            </a:p>
          </p:txBody>
        </p:sp>
        <p:sp>
          <p:nvSpPr>
            <p:cNvPr id="34" name="Freeform 33">
              <a:extLst>
                <a:ext uri="{FF2B5EF4-FFF2-40B4-BE49-F238E27FC236}">
                  <a16:creationId xmlns:a16="http://schemas.microsoft.com/office/drawing/2014/main" id="{00751E32-761B-7CE5-6034-8A4648D2F4D2}"/>
                </a:ext>
              </a:extLst>
            </p:cNvPr>
            <p:cNvSpPr/>
            <p:nvPr/>
          </p:nvSpPr>
          <p:spPr>
            <a:xfrm>
              <a:off x="2618619" y="5863260"/>
              <a:ext cx="48740" cy="17454"/>
            </a:xfrm>
            <a:custGeom>
              <a:avLst/>
              <a:gdLst>
                <a:gd name="connsiteX0" fmla="*/ 11563 w 48740"/>
                <a:gd name="connsiteY0" fmla="*/ 330 h 17454"/>
                <a:gd name="connsiteX1" fmla="*/ 13 w 48740"/>
                <a:gd name="connsiteY1" fmla="*/ 10075 h 17454"/>
                <a:gd name="connsiteX2" fmla="*/ 12646 w 48740"/>
                <a:gd name="connsiteY2" fmla="*/ 17294 h 17454"/>
                <a:gd name="connsiteX3" fmla="*/ 48741 w 48740"/>
                <a:gd name="connsiteY3" fmla="*/ 17294 h 17454"/>
                <a:gd name="connsiteX4" fmla="*/ 11563 w 48740"/>
                <a:gd name="connsiteY4" fmla="*/ 330 h 174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40" h="17454">
                  <a:moveTo>
                    <a:pt x="11563" y="330"/>
                  </a:moveTo>
                  <a:cubicBezTo>
                    <a:pt x="6871" y="690"/>
                    <a:pt x="-348" y="3578"/>
                    <a:pt x="13" y="10075"/>
                  </a:cubicBezTo>
                  <a:cubicBezTo>
                    <a:pt x="374" y="16933"/>
                    <a:pt x="7232" y="16933"/>
                    <a:pt x="12646" y="17294"/>
                  </a:cubicBezTo>
                  <a:cubicBezTo>
                    <a:pt x="23114" y="17655"/>
                    <a:pt x="33942" y="17294"/>
                    <a:pt x="48741" y="17294"/>
                  </a:cubicBezTo>
                  <a:cubicBezTo>
                    <a:pt x="38274" y="1773"/>
                    <a:pt x="25640" y="-1114"/>
                    <a:pt x="11563" y="330"/>
                  </a:cubicBezTo>
                  <a:close/>
                </a:path>
              </a:pathLst>
            </a:custGeom>
            <a:solidFill>
              <a:srgbClr val="000000"/>
            </a:solidFill>
            <a:ln w="3607" cap="flat">
              <a:noFill/>
              <a:prstDash val="solid"/>
              <a:miter/>
            </a:ln>
          </p:spPr>
          <p:txBody>
            <a:bodyPr rtlCol="0" anchor="ctr"/>
            <a:lstStyle/>
            <a:p>
              <a:endParaRPr lang="en-US"/>
            </a:p>
          </p:txBody>
        </p:sp>
        <p:sp>
          <p:nvSpPr>
            <p:cNvPr id="35" name="Freeform 34">
              <a:extLst>
                <a:ext uri="{FF2B5EF4-FFF2-40B4-BE49-F238E27FC236}">
                  <a16:creationId xmlns:a16="http://schemas.microsoft.com/office/drawing/2014/main" id="{7833B64E-8AB8-C9F9-0D31-587E0F462F27}"/>
                </a:ext>
              </a:extLst>
            </p:cNvPr>
            <p:cNvSpPr/>
            <p:nvPr/>
          </p:nvSpPr>
          <p:spPr>
            <a:xfrm>
              <a:off x="3064763" y="3833261"/>
              <a:ext cx="44035" cy="42952"/>
            </a:xfrm>
            <a:custGeom>
              <a:avLst/>
              <a:gdLst>
                <a:gd name="connsiteX0" fmla="*/ 44036 w 44035"/>
                <a:gd name="connsiteY0" fmla="*/ 0 h 42952"/>
                <a:gd name="connsiteX1" fmla="*/ 0 w 44035"/>
                <a:gd name="connsiteY1" fmla="*/ 42953 h 42952"/>
                <a:gd name="connsiteX2" fmla="*/ 44036 w 44035"/>
                <a:gd name="connsiteY2" fmla="*/ 0 h 42952"/>
              </a:gdLst>
              <a:ahLst/>
              <a:cxnLst>
                <a:cxn ang="0">
                  <a:pos x="connsiteX0" y="connsiteY0"/>
                </a:cxn>
                <a:cxn ang="0">
                  <a:pos x="connsiteX1" y="connsiteY1"/>
                </a:cxn>
                <a:cxn ang="0">
                  <a:pos x="connsiteX2" y="connsiteY2"/>
                </a:cxn>
              </a:cxnLst>
              <a:rect l="l" t="t" r="r" b="b"/>
              <a:pathLst>
                <a:path w="44035" h="42952">
                  <a:moveTo>
                    <a:pt x="44036" y="0"/>
                  </a:moveTo>
                  <a:cubicBezTo>
                    <a:pt x="27071" y="9745"/>
                    <a:pt x="8663" y="17326"/>
                    <a:pt x="0" y="42953"/>
                  </a:cubicBezTo>
                  <a:cubicBezTo>
                    <a:pt x="22379" y="31764"/>
                    <a:pt x="35373" y="17687"/>
                    <a:pt x="44036" y="0"/>
                  </a:cubicBezTo>
                  <a:close/>
                </a:path>
              </a:pathLst>
            </a:custGeom>
            <a:solidFill>
              <a:srgbClr val="000000"/>
            </a:solidFill>
            <a:ln w="3607" cap="flat">
              <a:noFill/>
              <a:prstDash val="solid"/>
              <a:miter/>
            </a:ln>
          </p:spPr>
          <p:txBody>
            <a:bodyPr rtlCol="0" anchor="ctr"/>
            <a:lstStyle/>
            <a:p>
              <a:endParaRPr lang="en-US"/>
            </a:p>
          </p:txBody>
        </p:sp>
        <p:sp>
          <p:nvSpPr>
            <p:cNvPr id="36" name="Freeform 35">
              <a:extLst>
                <a:ext uri="{FF2B5EF4-FFF2-40B4-BE49-F238E27FC236}">
                  <a16:creationId xmlns:a16="http://schemas.microsoft.com/office/drawing/2014/main" id="{636B7CDA-CC6B-2564-34F9-4B8AC343F28F}"/>
                </a:ext>
              </a:extLst>
            </p:cNvPr>
            <p:cNvSpPr/>
            <p:nvPr/>
          </p:nvSpPr>
          <p:spPr>
            <a:xfrm>
              <a:off x="3098692" y="4245607"/>
              <a:ext cx="52337" cy="13284"/>
            </a:xfrm>
            <a:custGeom>
              <a:avLst/>
              <a:gdLst>
                <a:gd name="connsiteX0" fmla="*/ 0 w 52337"/>
                <a:gd name="connsiteY0" fmla="*/ 3104 h 13284"/>
                <a:gd name="connsiteX1" fmla="*/ 52337 w 52337"/>
                <a:gd name="connsiteY1" fmla="*/ 5992 h 13284"/>
                <a:gd name="connsiteX2" fmla="*/ 0 w 52337"/>
                <a:gd name="connsiteY2" fmla="*/ 3104 h 13284"/>
              </a:gdLst>
              <a:ahLst/>
              <a:cxnLst>
                <a:cxn ang="0">
                  <a:pos x="connsiteX0" y="connsiteY0"/>
                </a:cxn>
                <a:cxn ang="0">
                  <a:pos x="connsiteX1" y="connsiteY1"/>
                </a:cxn>
                <a:cxn ang="0">
                  <a:pos x="connsiteX2" y="connsiteY2"/>
                </a:cxn>
              </a:cxnLst>
              <a:rect l="l" t="t" r="r" b="b"/>
              <a:pathLst>
                <a:path w="52337" h="13284">
                  <a:moveTo>
                    <a:pt x="0" y="3104"/>
                  </a:moveTo>
                  <a:cubicBezTo>
                    <a:pt x="21296" y="19707"/>
                    <a:pt x="36817" y="12489"/>
                    <a:pt x="52337" y="5992"/>
                  </a:cubicBezTo>
                  <a:cubicBezTo>
                    <a:pt x="36817" y="1660"/>
                    <a:pt x="21657" y="-3393"/>
                    <a:pt x="0" y="3104"/>
                  </a:cubicBezTo>
                  <a:close/>
                </a:path>
              </a:pathLst>
            </a:custGeom>
            <a:solidFill>
              <a:srgbClr val="000000"/>
            </a:solidFill>
            <a:ln w="3607" cap="flat">
              <a:noFill/>
              <a:prstDash val="solid"/>
              <a:miter/>
            </a:ln>
          </p:spPr>
          <p:txBody>
            <a:bodyPr rtlCol="0" anchor="ctr"/>
            <a:lstStyle/>
            <a:p>
              <a:endParaRPr lang="en-US"/>
            </a:p>
          </p:txBody>
        </p:sp>
        <p:sp>
          <p:nvSpPr>
            <p:cNvPr id="37" name="Freeform 36">
              <a:extLst>
                <a:ext uri="{FF2B5EF4-FFF2-40B4-BE49-F238E27FC236}">
                  <a16:creationId xmlns:a16="http://schemas.microsoft.com/office/drawing/2014/main" id="{2846E9DB-2921-552E-6DE9-1870E3C6DA32}"/>
                </a:ext>
              </a:extLst>
            </p:cNvPr>
            <p:cNvSpPr/>
            <p:nvPr/>
          </p:nvSpPr>
          <p:spPr>
            <a:xfrm>
              <a:off x="3092917" y="4027089"/>
              <a:ext cx="45118" cy="20935"/>
            </a:xfrm>
            <a:custGeom>
              <a:avLst/>
              <a:gdLst>
                <a:gd name="connsiteX0" fmla="*/ 0 w 45118"/>
                <a:gd name="connsiteY0" fmla="*/ 20935 h 20935"/>
                <a:gd name="connsiteX1" fmla="*/ 45118 w 45118"/>
                <a:gd name="connsiteY1" fmla="*/ 0 h 20935"/>
                <a:gd name="connsiteX2" fmla="*/ 0 w 45118"/>
                <a:gd name="connsiteY2" fmla="*/ 20935 h 20935"/>
              </a:gdLst>
              <a:ahLst/>
              <a:cxnLst>
                <a:cxn ang="0">
                  <a:pos x="connsiteX0" y="connsiteY0"/>
                </a:cxn>
                <a:cxn ang="0">
                  <a:pos x="connsiteX1" y="connsiteY1"/>
                </a:cxn>
                <a:cxn ang="0">
                  <a:pos x="connsiteX2" y="connsiteY2"/>
                </a:cxn>
              </a:cxnLst>
              <a:rect l="l" t="t" r="r" b="b"/>
              <a:pathLst>
                <a:path w="45118" h="20935">
                  <a:moveTo>
                    <a:pt x="0" y="20935"/>
                  </a:moveTo>
                  <a:cubicBezTo>
                    <a:pt x="21296" y="20935"/>
                    <a:pt x="33568" y="12633"/>
                    <a:pt x="45118" y="0"/>
                  </a:cubicBezTo>
                  <a:cubicBezTo>
                    <a:pt x="29237" y="361"/>
                    <a:pt x="14077" y="4332"/>
                    <a:pt x="0" y="20935"/>
                  </a:cubicBezTo>
                  <a:close/>
                </a:path>
              </a:pathLst>
            </a:custGeom>
            <a:solidFill>
              <a:srgbClr val="000000"/>
            </a:solidFill>
            <a:ln w="3607" cap="flat">
              <a:noFill/>
              <a:prstDash val="solid"/>
              <a:miter/>
            </a:ln>
          </p:spPr>
          <p:txBody>
            <a:bodyPr rtlCol="0" anchor="ctr"/>
            <a:lstStyle/>
            <a:p>
              <a:endParaRPr lang="en-US"/>
            </a:p>
          </p:txBody>
        </p:sp>
        <p:sp>
          <p:nvSpPr>
            <p:cNvPr id="38" name="Freeform 37">
              <a:extLst>
                <a:ext uri="{FF2B5EF4-FFF2-40B4-BE49-F238E27FC236}">
                  <a16:creationId xmlns:a16="http://schemas.microsoft.com/office/drawing/2014/main" id="{4E16C3A4-AD60-4FC7-0DA3-4D4004D8F074}"/>
                </a:ext>
              </a:extLst>
            </p:cNvPr>
            <p:cNvSpPr/>
            <p:nvPr/>
          </p:nvSpPr>
          <p:spPr>
            <a:xfrm>
              <a:off x="2439241" y="4250490"/>
              <a:ext cx="61000" cy="10587"/>
            </a:xfrm>
            <a:custGeom>
              <a:avLst/>
              <a:gdLst>
                <a:gd name="connsiteX0" fmla="*/ 0 w 61000"/>
                <a:gd name="connsiteY0" fmla="*/ 6883 h 10587"/>
                <a:gd name="connsiteX1" fmla="*/ 61000 w 61000"/>
                <a:gd name="connsiteY1" fmla="*/ 6162 h 10587"/>
                <a:gd name="connsiteX2" fmla="*/ 0 w 61000"/>
                <a:gd name="connsiteY2" fmla="*/ 6883 h 10587"/>
              </a:gdLst>
              <a:ahLst/>
              <a:cxnLst>
                <a:cxn ang="0">
                  <a:pos x="connsiteX0" y="connsiteY0"/>
                </a:cxn>
                <a:cxn ang="0">
                  <a:pos x="connsiteX1" y="connsiteY1"/>
                </a:cxn>
                <a:cxn ang="0">
                  <a:pos x="connsiteX2" y="connsiteY2"/>
                </a:cxn>
              </a:cxnLst>
              <a:rect l="l" t="t" r="r" b="b"/>
              <a:pathLst>
                <a:path w="61000" h="10587">
                  <a:moveTo>
                    <a:pt x="0" y="6883"/>
                  </a:moveTo>
                  <a:cubicBezTo>
                    <a:pt x="23823" y="11214"/>
                    <a:pt x="39704" y="12658"/>
                    <a:pt x="61000" y="6162"/>
                  </a:cubicBezTo>
                  <a:cubicBezTo>
                    <a:pt x="39704" y="-2862"/>
                    <a:pt x="23823" y="-1419"/>
                    <a:pt x="0" y="6883"/>
                  </a:cubicBezTo>
                  <a:close/>
                </a:path>
              </a:pathLst>
            </a:custGeom>
            <a:solidFill>
              <a:srgbClr val="000000"/>
            </a:solidFill>
            <a:ln w="3607" cap="flat">
              <a:noFill/>
              <a:prstDash val="solid"/>
              <a:miter/>
            </a:ln>
          </p:spPr>
          <p:txBody>
            <a:bodyPr rtlCol="0" anchor="ctr"/>
            <a:lstStyle/>
            <a:p>
              <a:endParaRPr lang="en-US"/>
            </a:p>
          </p:txBody>
        </p:sp>
        <p:sp>
          <p:nvSpPr>
            <p:cNvPr id="39" name="Freeform 38">
              <a:extLst>
                <a:ext uri="{FF2B5EF4-FFF2-40B4-BE49-F238E27FC236}">
                  <a16:creationId xmlns:a16="http://schemas.microsoft.com/office/drawing/2014/main" id="{6E74FD71-5918-FF56-FC45-C280FDC1C804}"/>
                </a:ext>
              </a:extLst>
            </p:cNvPr>
            <p:cNvSpPr/>
            <p:nvPr/>
          </p:nvSpPr>
          <p:spPr>
            <a:xfrm>
              <a:off x="2422638" y="4018853"/>
              <a:ext cx="61000" cy="10586"/>
            </a:xfrm>
            <a:custGeom>
              <a:avLst/>
              <a:gdLst>
                <a:gd name="connsiteX0" fmla="*/ 61000 w 61000"/>
                <a:gd name="connsiteY0" fmla="*/ 6431 h 10586"/>
                <a:gd name="connsiteX1" fmla="*/ 0 w 61000"/>
                <a:gd name="connsiteY1" fmla="*/ 7153 h 10586"/>
                <a:gd name="connsiteX2" fmla="*/ 61000 w 61000"/>
                <a:gd name="connsiteY2" fmla="*/ 6431 h 10586"/>
              </a:gdLst>
              <a:ahLst/>
              <a:cxnLst>
                <a:cxn ang="0">
                  <a:pos x="connsiteX0" y="connsiteY0"/>
                </a:cxn>
                <a:cxn ang="0">
                  <a:pos x="connsiteX1" y="connsiteY1"/>
                </a:cxn>
                <a:cxn ang="0">
                  <a:pos x="connsiteX2" y="connsiteY2"/>
                </a:cxn>
              </a:cxnLst>
              <a:rect l="l" t="t" r="r" b="b"/>
              <a:pathLst>
                <a:path w="61000" h="10586">
                  <a:moveTo>
                    <a:pt x="61000" y="6431"/>
                  </a:moveTo>
                  <a:cubicBezTo>
                    <a:pt x="39343" y="-2954"/>
                    <a:pt x="23462" y="-1510"/>
                    <a:pt x="0" y="7153"/>
                  </a:cubicBezTo>
                  <a:cubicBezTo>
                    <a:pt x="23462" y="11123"/>
                    <a:pt x="39704" y="12567"/>
                    <a:pt x="61000" y="6431"/>
                  </a:cubicBezTo>
                  <a:close/>
                </a:path>
              </a:pathLst>
            </a:custGeom>
            <a:solidFill>
              <a:srgbClr val="000000"/>
            </a:solidFill>
            <a:ln w="3607" cap="flat">
              <a:noFill/>
              <a:prstDash val="solid"/>
              <a:miter/>
            </a:ln>
          </p:spPr>
          <p:txBody>
            <a:bodyPr rtlCol="0" anchor="ctr"/>
            <a:lstStyle/>
            <a:p>
              <a:endParaRPr lang="en-US"/>
            </a:p>
          </p:txBody>
        </p:sp>
        <p:sp>
          <p:nvSpPr>
            <p:cNvPr id="40" name="Freeform 39">
              <a:extLst>
                <a:ext uri="{FF2B5EF4-FFF2-40B4-BE49-F238E27FC236}">
                  <a16:creationId xmlns:a16="http://schemas.microsoft.com/office/drawing/2014/main" id="{AC0894FF-3956-8ABE-7979-77CAA46ADEC5}"/>
                </a:ext>
              </a:extLst>
            </p:cNvPr>
            <p:cNvSpPr/>
            <p:nvPr/>
          </p:nvSpPr>
          <p:spPr>
            <a:xfrm>
              <a:off x="2021618" y="4441090"/>
              <a:ext cx="375031" cy="374195"/>
            </a:xfrm>
            <a:custGeom>
              <a:avLst/>
              <a:gdLst>
                <a:gd name="connsiteX0" fmla="*/ 206108 w 375031"/>
                <a:gd name="connsiteY0" fmla="*/ 373587 h 374195"/>
                <a:gd name="connsiteX1" fmla="*/ 286239 w 375031"/>
                <a:gd name="connsiteY1" fmla="*/ 353013 h 374195"/>
                <a:gd name="connsiteX2" fmla="*/ 322694 w 375031"/>
                <a:gd name="connsiteY2" fmla="*/ 327385 h 374195"/>
                <a:gd name="connsiteX3" fmla="*/ 370700 w 375031"/>
                <a:gd name="connsiteY3" fmla="*/ 233900 h 374195"/>
                <a:gd name="connsiteX4" fmla="*/ 375032 w 375031"/>
                <a:gd name="connsiteY4" fmla="*/ 207190 h 374195"/>
                <a:gd name="connsiteX5" fmla="*/ 365647 w 375031"/>
                <a:gd name="connsiteY5" fmla="*/ 182285 h 374195"/>
                <a:gd name="connsiteX6" fmla="*/ 360955 w 375031"/>
                <a:gd name="connsiteY6" fmla="*/ 163877 h 374195"/>
                <a:gd name="connsiteX7" fmla="*/ 361316 w 375031"/>
                <a:gd name="connsiteY7" fmla="*/ 176510 h 374195"/>
                <a:gd name="connsiteX8" fmla="*/ 360594 w 375031"/>
                <a:gd name="connsiteY8" fmla="*/ 199610 h 374195"/>
                <a:gd name="connsiteX9" fmla="*/ 188783 w 375031"/>
                <a:gd name="connsiteY9" fmla="*/ 352291 h 374195"/>
                <a:gd name="connsiteX10" fmla="*/ 16611 w 375031"/>
                <a:gd name="connsiteY10" fmla="*/ 184811 h 374195"/>
                <a:gd name="connsiteX11" fmla="*/ 184452 w 375031"/>
                <a:gd name="connsiteY11" fmla="*/ 16249 h 374195"/>
                <a:gd name="connsiteX12" fmla="*/ 316558 w 375031"/>
                <a:gd name="connsiteY12" fmla="*/ 66421 h 374195"/>
                <a:gd name="connsiteX13" fmla="*/ 330996 w 375031"/>
                <a:gd name="connsiteY13" fmla="*/ 83385 h 374195"/>
                <a:gd name="connsiteX14" fmla="*/ 321612 w 375031"/>
                <a:gd name="connsiteY14" fmla="*/ 65338 h 374195"/>
                <a:gd name="connsiteX15" fmla="*/ 318363 w 375031"/>
                <a:gd name="connsiteY15" fmla="*/ 49456 h 374195"/>
                <a:gd name="connsiteX16" fmla="*/ 306452 w 375031"/>
                <a:gd name="connsiteY16" fmla="*/ 39711 h 374195"/>
                <a:gd name="connsiteX17" fmla="*/ 184452 w 375031"/>
                <a:gd name="connsiteY17" fmla="*/ 6 h 374195"/>
                <a:gd name="connsiteX18" fmla="*/ 8 w 375031"/>
                <a:gd name="connsiteY18" fmla="*/ 187338 h 374195"/>
                <a:gd name="connsiteX19" fmla="*/ 127783 w 375031"/>
                <a:gd name="connsiteY19" fmla="*/ 365646 h 374195"/>
                <a:gd name="connsiteX20" fmla="*/ 157381 w 375031"/>
                <a:gd name="connsiteY20" fmla="*/ 372504 h 374195"/>
                <a:gd name="connsiteX21" fmla="*/ 206108 w 375031"/>
                <a:gd name="connsiteY21" fmla="*/ 373587 h 374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75031" h="374195">
                  <a:moveTo>
                    <a:pt x="206108" y="373587"/>
                  </a:moveTo>
                  <a:cubicBezTo>
                    <a:pt x="236067" y="371421"/>
                    <a:pt x="263138" y="364563"/>
                    <a:pt x="286239" y="353013"/>
                  </a:cubicBezTo>
                  <a:cubicBezTo>
                    <a:pt x="299594" y="346155"/>
                    <a:pt x="311866" y="337853"/>
                    <a:pt x="322694" y="327385"/>
                  </a:cubicBezTo>
                  <a:cubicBezTo>
                    <a:pt x="345795" y="305368"/>
                    <a:pt x="362038" y="274687"/>
                    <a:pt x="370700" y="233900"/>
                  </a:cubicBezTo>
                  <a:cubicBezTo>
                    <a:pt x="372505" y="225238"/>
                    <a:pt x="373949" y="216575"/>
                    <a:pt x="375032" y="207190"/>
                  </a:cubicBezTo>
                  <a:cubicBezTo>
                    <a:pt x="371422" y="198888"/>
                    <a:pt x="367452" y="190948"/>
                    <a:pt x="365647" y="182285"/>
                  </a:cubicBezTo>
                  <a:cubicBezTo>
                    <a:pt x="364203" y="175788"/>
                    <a:pt x="362760" y="169652"/>
                    <a:pt x="360955" y="163877"/>
                  </a:cubicBezTo>
                  <a:cubicBezTo>
                    <a:pt x="361316" y="167847"/>
                    <a:pt x="361316" y="172178"/>
                    <a:pt x="361316" y="176510"/>
                  </a:cubicBezTo>
                  <a:cubicBezTo>
                    <a:pt x="361316" y="184089"/>
                    <a:pt x="360955" y="192030"/>
                    <a:pt x="360594" y="199610"/>
                  </a:cubicBezTo>
                  <a:cubicBezTo>
                    <a:pt x="355541" y="284433"/>
                    <a:pt x="318002" y="352291"/>
                    <a:pt x="188783" y="352291"/>
                  </a:cubicBezTo>
                  <a:cubicBezTo>
                    <a:pt x="83386" y="352291"/>
                    <a:pt x="16972" y="284794"/>
                    <a:pt x="16611" y="184811"/>
                  </a:cubicBezTo>
                  <a:cubicBezTo>
                    <a:pt x="16250" y="90243"/>
                    <a:pt x="93854" y="9391"/>
                    <a:pt x="184452" y="16249"/>
                  </a:cubicBezTo>
                  <a:cubicBezTo>
                    <a:pt x="238233" y="15527"/>
                    <a:pt x="284795" y="34296"/>
                    <a:pt x="316558" y="66421"/>
                  </a:cubicBezTo>
                  <a:cubicBezTo>
                    <a:pt x="321973" y="71835"/>
                    <a:pt x="326665" y="77249"/>
                    <a:pt x="330996" y="83385"/>
                  </a:cubicBezTo>
                  <a:cubicBezTo>
                    <a:pt x="328470" y="77249"/>
                    <a:pt x="325582" y="71113"/>
                    <a:pt x="321612" y="65338"/>
                  </a:cubicBezTo>
                  <a:cubicBezTo>
                    <a:pt x="318002" y="59923"/>
                    <a:pt x="317280" y="54509"/>
                    <a:pt x="318363" y="49456"/>
                  </a:cubicBezTo>
                  <a:cubicBezTo>
                    <a:pt x="314754" y="46207"/>
                    <a:pt x="310783" y="42959"/>
                    <a:pt x="306452" y="39711"/>
                  </a:cubicBezTo>
                  <a:cubicBezTo>
                    <a:pt x="273245" y="14805"/>
                    <a:pt x="230653" y="-355"/>
                    <a:pt x="184452" y="6"/>
                  </a:cubicBezTo>
                  <a:cubicBezTo>
                    <a:pt x="71114" y="6"/>
                    <a:pt x="1090" y="85912"/>
                    <a:pt x="8" y="187338"/>
                  </a:cubicBezTo>
                  <a:cubicBezTo>
                    <a:pt x="-714" y="271078"/>
                    <a:pt x="50540" y="341462"/>
                    <a:pt x="127783" y="365646"/>
                  </a:cubicBezTo>
                  <a:cubicBezTo>
                    <a:pt x="137168" y="368533"/>
                    <a:pt x="147274" y="371060"/>
                    <a:pt x="157381" y="372504"/>
                  </a:cubicBezTo>
                  <a:cubicBezTo>
                    <a:pt x="173984" y="374309"/>
                    <a:pt x="189866" y="374669"/>
                    <a:pt x="206108" y="373587"/>
                  </a:cubicBezTo>
                  <a:close/>
                </a:path>
              </a:pathLst>
            </a:custGeom>
            <a:solidFill>
              <a:srgbClr val="000000"/>
            </a:solidFill>
            <a:ln w="3607" cap="flat">
              <a:noFill/>
              <a:prstDash val="solid"/>
              <a:miter/>
            </a:ln>
          </p:spPr>
          <p:txBody>
            <a:bodyPr rtlCol="0" anchor="ctr"/>
            <a:lstStyle/>
            <a:p>
              <a:endParaRPr lang="en-US"/>
            </a:p>
          </p:txBody>
        </p:sp>
      </p:grpSp>
    </p:spTree>
    <p:extLst>
      <p:ext uri="{BB962C8B-B14F-4D97-AF65-F5344CB8AC3E}">
        <p14:creationId xmlns:p14="http://schemas.microsoft.com/office/powerpoint/2010/main" val="11177439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B90EAD1-CD07-F7ED-0D58-FA0CE5E30175}"/>
              </a:ext>
            </a:extLst>
          </p:cNvPr>
          <p:cNvSpPr>
            <a:spLocks noGrp="1"/>
          </p:cNvSpPr>
          <p:nvPr>
            <p:ph type="body" sz="quarter" idx="35"/>
          </p:nvPr>
        </p:nvSpPr>
        <p:spPr>
          <a:xfrm>
            <a:off x="3730474" y="263127"/>
            <a:ext cx="6562677" cy="339415"/>
          </a:xfrm>
        </p:spPr>
        <p:txBody>
          <a:bodyPr/>
          <a:lstStyle/>
          <a:p>
            <a:r>
              <a:rPr lang="en-US" sz="2800" b="0" dirty="0"/>
              <a:t>Monitor, Get Feedback and Adjust</a:t>
            </a:r>
            <a:endParaRPr lang="en-IE" sz="2800" b="0" dirty="0"/>
          </a:p>
        </p:txBody>
      </p:sp>
      <p:sp>
        <p:nvSpPr>
          <p:cNvPr id="5" name="Text Placeholder 4">
            <a:extLst>
              <a:ext uri="{FF2B5EF4-FFF2-40B4-BE49-F238E27FC236}">
                <a16:creationId xmlns:a16="http://schemas.microsoft.com/office/drawing/2014/main" id="{524784B7-455B-70DB-8C7A-457A4A84CB4A}"/>
              </a:ext>
            </a:extLst>
          </p:cNvPr>
          <p:cNvSpPr>
            <a:spLocks noGrp="1"/>
          </p:cNvSpPr>
          <p:nvPr>
            <p:ph type="body" sz="quarter" idx="36"/>
          </p:nvPr>
        </p:nvSpPr>
        <p:spPr>
          <a:xfrm>
            <a:off x="3739916" y="928673"/>
            <a:ext cx="7862611" cy="999383"/>
          </a:xfrm>
        </p:spPr>
        <p:txBody>
          <a:bodyPr/>
          <a:lstStyle/>
          <a:p>
            <a:pPr algn="l" fontAlgn="base">
              <a:spcBef>
                <a:spcPts val="600"/>
              </a:spcBef>
            </a:pPr>
            <a:r>
              <a:rPr lang="en-US" sz="2000" dirty="0">
                <a:solidFill>
                  <a:schemeClr val="bg1"/>
                </a:solidFill>
                <a:highlight>
                  <a:srgbClr val="008000"/>
                </a:highlight>
                <a:latin typeface="+mn-lt"/>
              </a:rPr>
              <a:t>Monitor &amp; track, get feedback, measure, adjust. </a:t>
            </a:r>
            <a:r>
              <a:rPr lang="en-US" sz="2000" b="0" i="0" dirty="0">
                <a:solidFill>
                  <a:srgbClr val="303030"/>
                </a:solidFill>
                <a:effectLst/>
                <a:highlight>
                  <a:srgbClr val="FFFFFF"/>
                </a:highlight>
                <a:latin typeface="+mn-lt"/>
              </a:rPr>
              <a:t>The only way to know if D&amp;I is improving or if any issues or challenges exist in your company is to measure and track it. An annual survey is not enough. You need to </a:t>
            </a:r>
            <a:r>
              <a:rPr lang="en-US" sz="2000" i="0" dirty="0">
                <a:solidFill>
                  <a:srgbClr val="303030"/>
                </a:solidFill>
                <a:effectLst/>
                <a:highlight>
                  <a:srgbClr val="FFFFFF"/>
                </a:highlight>
                <a:latin typeface="+mn-lt"/>
              </a:rPr>
              <a:t>practice</a:t>
            </a:r>
            <a:r>
              <a:rPr lang="en-US" sz="2000" b="1" i="0" dirty="0">
                <a:solidFill>
                  <a:srgbClr val="303030"/>
                </a:solidFill>
                <a:effectLst/>
                <a:highlight>
                  <a:srgbClr val="FFFFFF"/>
                </a:highlight>
                <a:latin typeface="+mn-lt"/>
              </a:rPr>
              <a:t> </a:t>
            </a:r>
            <a:r>
              <a:rPr lang="en-US" sz="2000" i="0" dirty="0">
                <a:solidFill>
                  <a:srgbClr val="4E008E"/>
                </a:solidFill>
                <a:effectLst/>
                <a:highlight>
                  <a:srgbClr val="FFFFFF"/>
                </a:highlight>
                <a:latin typeface="+mn-lt"/>
                <a:hlinkClick r:id="rId2"/>
              </a:rPr>
              <a:t>continuous listening</a:t>
            </a:r>
            <a:r>
              <a:rPr lang="en-US" sz="2000" i="0" dirty="0">
                <a:solidFill>
                  <a:srgbClr val="303030"/>
                </a:solidFill>
                <a:effectLst/>
                <a:highlight>
                  <a:srgbClr val="FFFFFF"/>
                </a:highlight>
                <a:latin typeface="+mn-lt"/>
              </a:rPr>
              <a:t> </a:t>
            </a:r>
            <a:r>
              <a:rPr lang="en-US" sz="2000" b="0" i="0" dirty="0">
                <a:solidFill>
                  <a:srgbClr val="303030"/>
                </a:solidFill>
                <a:effectLst/>
                <a:highlight>
                  <a:srgbClr val="FFFFFF"/>
                </a:highlight>
                <a:latin typeface="+mn-lt"/>
              </a:rPr>
              <a:t>and collect real-time insights into what your employees are thinking and feeling. </a:t>
            </a:r>
          </a:p>
          <a:p>
            <a:pPr algn="l" fontAlgn="base">
              <a:spcBef>
                <a:spcPts val="600"/>
              </a:spcBef>
            </a:pPr>
            <a:endParaRPr lang="en-US" sz="2000" b="0" i="0" dirty="0">
              <a:solidFill>
                <a:srgbClr val="303030"/>
              </a:solidFill>
              <a:effectLst/>
              <a:highlight>
                <a:srgbClr val="FFFFFF"/>
              </a:highlight>
              <a:latin typeface="+mn-lt"/>
            </a:endParaRPr>
          </a:p>
          <a:p>
            <a:pPr algn="l" fontAlgn="base">
              <a:spcBef>
                <a:spcPts val="600"/>
              </a:spcBef>
            </a:pPr>
            <a:r>
              <a:rPr lang="en-US" sz="2000" dirty="0">
                <a:solidFill>
                  <a:schemeClr val="bg1"/>
                </a:solidFill>
                <a:highlight>
                  <a:srgbClr val="008000"/>
                </a:highlight>
                <a:latin typeface="+mn-lt"/>
              </a:rPr>
              <a:t>Continuously give employees the opportunity to voice D&amp;I concerns</a:t>
            </a:r>
            <a:r>
              <a:rPr lang="en-US" sz="2000" b="0" i="0" dirty="0">
                <a:solidFill>
                  <a:srgbClr val="303030"/>
                </a:solidFill>
                <a:effectLst/>
                <a:highlight>
                  <a:srgbClr val="FFFFFF"/>
                </a:highlight>
                <a:latin typeface="+mn-lt"/>
              </a:rPr>
              <a:t>, </a:t>
            </a:r>
            <a:r>
              <a:rPr lang="en-US" sz="2000" i="0" dirty="0">
                <a:solidFill>
                  <a:srgbClr val="303030"/>
                </a:solidFill>
                <a:effectLst/>
                <a:highlight>
                  <a:srgbClr val="FFFFFF"/>
                </a:highlight>
                <a:latin typeface="+mn-lt"/>
              </a:rPr>
              <a:t>as </a:t>
            </a:r>
            <a:r>
              <a:rPr lang="en-US" sz="2000" i="0" dirty="0">
                <a:solidFill>
                  <a:srgbClr val="4E008E"/>
                </a:solidFill>
                <a:effectLst/>
                <a:highlight>
                  <a:srgbClr val="FFFFFF"/>
                </a:highlight>
                <a:latin typeface="+mn-lt"/>
                <a:hlinkClick r:id="rId3"/>
              </a:rPr>
              <a:t>they have an in-the-trenches view</a:t>
            </a:r>
            <a:r>
              <a:rPr lang="en-US" sz="2000" i="0" dirty="0">
                <a:solidFill>
                  <a:srgbClr val="303030"/>
                </a:solidFill>
                <a:effectLst/>
                <a:highlight>
                  <a:srgbClr val="FFFFFF"/>
                </a:highlight>
                <a:latin typeface="+mn-lt"/>
              </a:rPr>
              <a:t> of possible conflicts that managers may not. Use this feedback to think of new ways to incorporate people-centric initiatives and build a trustful relationship with employees to </a:t>
            </a:r>
            <a:r>
              <a:rPr lang="en-US" sz="2000" i="0" dirty="0">
                <a:solidFill>
                  <a:srgbClr val="4E008E"/>
                </a:solidFill>
                <a:effectLst/>
                <a:highlight>
                  <a:srgbClr val="FFFFFF"/>
                </a:highlight>
                <a:latin typeface="+mn-lt"/>
                <a:hlinkClick r:id="rId4"/>
              </a:rPr>
              <a:t>foster better overall performance</a:t>
            </a:r>
            <a:r>
              <a:rPr lang="en-US" sz="2000" i="0" dirty="0">
                <a:solidFill>
                  <a:srgbClr val="303030"/>
                </a:solidFill>
                <a:effectLst/>
                <a:highlight>
                  <a:srgbClr val="FFFFFF"/>
                </a:highlight>
                <a:latin typeface="+mn-lt"/>
              </a:rPr>
              <a:t>.</a:t>
            </a:r>
          </a:p>
          <a:p>
            <a:pPr algn="l" fontAlgn="base">
              <a:spcBef>
                <a:spcPts val="600"/>
              </a:spcBef>
            </a:pPr>
            <a:endParaRPr lang="en-US" sz="2000" i="0" dirty="0">
              <a:solidFill>
                <a:srgbClr val="303030"/>
              </a:solidFill>
              <a:effectLst/>
              <a:highlight>
                <a:srgbClr val="FFFFFF"/>
              </a:highlight>
              <a:latin typeface="+mn-lt"/>
            </a:endParaRPr>
          </a:p>
          <a:p>
            <a:pPr algn="l" fontAlgn="base">
              <a:spcBef>
                <a:spcPts val="600"/>
              </a:spcBef>
            </a:pPr>
            <a:r>
              <a:rPr lang="en-US" sz="2000" dirty="0">
                <a:solidFill>
                  <a:schemeClr val="bg1"/>
                </a:solidFill>
                <a:highlight>
                  <a:srgbClr val="008000"/>
                </a:highlight>
                <a:latin typeface="+mn-lt"/>
              </a:rPr>
              <a:t>Be sure to measure diversity and inclusion–related KPIs </a:t>
            </a:r>
            <a:r>
              <a:rPr lang="en-US" sz="2000" i="0" dirty="0">
                <a:solidFill>
                  <a:srgbClr val="4E008E"/>
                </a:solidFill>
                <a:effectLst/>
                <a:highlight>
                  <a:srgbClr val="FFFFFF"/>
                </a:highlight>
                <a:latin typeface="+mn-lt"/>
                <a:hlinkClick r:id="rId5"/>
              </a:rPr>
              <a:t>before and after implementing each new D&amp;I initiative</a:t>
            </a:r>
            <a:r>
              <a:rPr lang="en-US" sz="2000" i="0" dirty="0">
                <a:solidFill>
                  <a:srgbClr val="303030"/>
                </a:solidFill>
                <a:effectLst/>
                <a:highlight>
                  <a:srgbClr val="FFFFFF"/>
                </a:highlight>
                <a:latin typeface="+mn-lt"/>
              </a:rPr>
              <a:t>. Look at the change </a:t>
            </a:r>
            <a:r>
              <a:rPr lang="en-US" sz="2000" b="0" i="0" dirty="0">
                <a:solidFill>
                  <a:srgbClr val="303030"/>
                </a:solidFill>
                <a:effectLst/>
                <a:highlight>
                  <a:srgbClr val="FFFFFF"/>
                </a:highlight>
                <a:latin typeface="+mn-lt"/>
              </a:rPr>
              <a:t>(or lack of change) in metrics. Coming up with diversity KPIs is relatively simple if you break down your workforce by gender, race, geography, etc.</a:t>
            </a:r>
          </a:p>
          <a:p>
            <a:pPr>
              <a:spcBef>
                <a:spcPts val="600"/>
              </a:spcBef>
            </a:pPr>
            <a:endParaRPr lang="en-IE" sz="2000" dirty="0">
              <a:latin typeface="+mn-lt"/>
            </a:endParaRPr>
          </a:p>
        </p:txBody>
      </p:sp>
      <p:pic>
        <p:nvPicPr>
          <p:cNvPr id="18" name="Picture Placeholder 17" descr="A group of people's faces&#10;&#10;Description automatically generated">
            <a:extLst>
              <a:ext uri="{FF2B5EF4-FFF2-40B4-BE49-F238E27FC236}">
                <a16:creationId xmlns:a16="http://schemas.microsoft.com/office/drawing/2014/main" id="{AFBAE47A-A10F-968E-02B8-8E9043DDD052}"/>
              </a:ext>
            </a:extLst>
          </p:cNvPr>
          <p:cNvPicPr>
            <a:picLocks noGrp="1" noChangeAspect="1"/>
          </p:cNvPicPr>
          <p:nvPr>
            <p:ph type="pic" sz="quarter" idx="41"/>
          </p:nvPr>
        </p:nvPicPr>
        <p:blipFill rotWithShape="1">
          <a:blip r:embed="rId6"/>
          <a:srcRect l="61985" t="512" r="18923" b="-512"/>
          <a:stretch/>
        </p:blipFill>
        <p:spPr>
          <a:xfrm>
            <a:off x="7559" y="188180"/>
            <a:ext cx="3392865" cy="5923858"/>
          </a:xfrm>
        </p:spPr>
      </p:pic>
      <p:sp>
        <p:nvSpPr>
          <p:cNvPr id="19" name="TextBox 18">
            <a:extLst>
              <a:ext uri="{FF2B5EF4-FFF2-40B4-BE49-F238E27FC236}">
                <a16:creationId xmlns:a16="http://schemas.microsoft.com/office/drawing/2014/main" id="{EFFE1A4B-1B11-E0B9-4121-8C54F2445051}"/>
              </a:ext>
            </a:extLst>
          </p:cNvPr>
          <p:cNvSpPr txBox="1"/>
          <p:nvPr/>
        </p:nvSpPr>
        <p:spPr>
          <a:xfrm>
            <a:off x="690113" y="6112038"/>
            <a:ext cx="2648310" cy="369332"/>
          </a:xfrm>
          <a:prstGeom prst="rect">
            <a:avLst/>
          </a:prstGeom>
          <a:noFill/>
        </p:spPr>
        <p:txBody>
          <a:bodyPr wrap="square" rtlCol="0">
            <a:spAutoFit/>
          </a:bodyPr>
          <a:lstStyle/>
          <a:p>
            <a:r>
              <a:rPr lang="en-US" dirty="0"/>
              <a:t>Source </a:t>
            </a:r>
            <a:r>
              <a:rPr lang="en-US" dirty="0">
                <a:hlinkClick r:id="rId7"/>
              </a:rPr>
              <a:t>Achievers</a:t>
            </a:r>
            <a:r>
              <a:rPr lang="en-US" dirty="0"/>
              <a:t> </a:t>
            </a:r>
            <a:endParaRPr lang="en-IE" dirty="0"/>
          </a:p>
        </p:txBody>
      </p:sp>
      <p:sp>
        <p:nvSpPr>
          <p:cNvPr id="3" name="TextBox 2">
            <a:extLst>
              <a:ext uri="{FF2B5EF4-FFF2-40B4-BE49-F238E27FC236}">
                <a16:creationId xmlns:a16="http://schemas.microsoft.com/office/drawing/2014/main" id="{29E7B43F-B52A-5E13-B5B4-9B5AF0DA8051}"/>
              </a:ext>
            </a:extLst>
          </p:cNvPr>
          <p:cNvSpPr txBox="1"/>
          <p:nvPr/>
        </p:nvSpPr>
        <p:spPr>
          <a:xfrm>
            <a:off x="3739916" y="6296704"/>
            <a:ext cx="6094562" cy="307777"/>
          </a:xfrm>
          <a:prstGeom prst="rect">
            <a:avLst/>
          </a:prstGeom>
          <a:noFill/>
        </p:spPr>
        <p:txBody>
          <a:bodyPr wrap="square">
            <a:spAutoFit/>
          </a:bodyPr>
          <a:lstStyle/>
          <a:p>
            <a:pPr algn="l"/>
            <a:r>
              <a:rPr lang="en-US" sz="1400" b="0" i="0" u="none" strike="noStrike" dirty="0">
                <a:effectLst/>
                <a:highlight>
                  <a:srgbClr val="FFFFFF"/>
                </a:highlight>
                <a:latin typeface="Arial" panose="020B0604020202020204" pitchFamily="34" charset="0"/>
                <a:hlinkClick r:id="rId7"/>
              </a:rPr>
              <a:t>Diversity and Inclusion in the Workplace: Benefits and ...</a:t>
            </a:r>
          </a:p>
        </p:txBody>
      </p:sp>
    </p:spTree>
    <p:extLst>
      <p:ext uri="{BB962C8B-B14F-4D97-AF65-F5344CB8AC3E}">
        <p14:creationId xmlns:p14="http://schemas.microsoft.com/office/powerpoint/2010/main" val="14359512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41CBF-B86C-C747-1D5E-D6C1AE212B37}"/>
            </a:ext>
          </a:extLst>
        </p:cNvPr>
        <p:cNvGrpSpPr/>
        <p:nvPr/>
      </p:nvGrpSpPr>
      <p:grpSpPr>
        <a:xfrm>
          <a:off x="0" y="0"/>
          <a:ext cx="0" cy="0"/>
          <a:chOff x="0" y="0"/>
          <a:chExt cx="0" cy="0"/>
        </a:xfrm>
      </p:grpSpPr>
      <p:sp>
        <p:nvSpPr>
          <p:cNvPr id="21" name="Text Placeholder 20">
            <a:extLst>
              <a:ext uri="{FF2B5EF4-FFF2-40B4-BE49-F238E27FC236}">
                <a16:creationId xmlns:a16="http://schemas.microsoft.com/office/drawing/2014/main" id="{DB0ADA91-63F2-992C-381C-84262DF4EB0D}"/>
              </a:ext>
            </a:extLst>
          </p:cNvPr>
          <p:cNvSpPr>
            <a:spLocks noGrp="1"/>
          </p:cNvSpPr>
          <p:nvPr>
            <p:ph type="body" sz="quarter" idx="28"/>
          </p:nvPr>
        </p:nvSpPr>
        <p:spPr>
          <a:xfrm>
            <a:off x="253139" y="1229412"/>
            <a:ext cx="5188437" cy="5028641"/>
          </a:xfrm>
        </p:spPr>
        <p:txBody>
          <a:bodyPr/>
          <a:lstStyle/>
          <a:p>
            <a:pPr marL="0" indent="0"/>
            <a:r>
              <a:rPr lang="en-US" sz="1900" dirty="0"/>
              <a:t>These five key sections show leaders how they can embed D&amp;I into their management practices.</a:t>
            </a:r>
          </a:p>
          <a:p>
            <a:pPr marL="0" indent="0"/>
            <a:r>
              <a:rPr lang="en-US" sz="1900" b="1" dirty="0"/>
              <a:t>SECTION 1 </a:t>
            </a:r>
            <a:r>
              <a:rPr lang="en-US" sz="1900" dirty="0"/>
              <a:t>highlights the role of top leadership in creating a competitive advantage through D&amp;I. Use the DARE Assessment to inform your D&amp;I strategy.</a:t>
            </a:r>
          </a:p>
          <a:p>
            <a:pPr marL="0" indent="0"/>
            <a:r>
              <a:rPr lang="en-US" sz="1900" b="1" dirty="0"/>
              <a:t>SECTION 2 </a:t>
            </a:r>
            <a:r>
              <a:rPr lang="en-US" sz="1900" dirty="0"/>
              <a:t>focuses on creating a proactive, purpose-driven D&amp;I strategy by setting measurable goals and ensuring company-wide buy-in.</a:t>
            </a:r>
          </a:p>
          <a:p>
            <a:pPr marL="0" indent="0"/>
            <a:r>
              <a:rPr lang="en-US" sz="1900" b="1" dirty="0"/>
              <a:t>SECTION 3 </a:t>
            </a:r>
            <a:r>
              <a:rPr lang="en-US" sz="1900" dirty="0"/>
              <a:t>equips leaders with the skills to build inclusive teams by managing biases and embracing neurodiversity to drive team success.</a:t>
            </a:r>
          </a:p>
          <a:p>
            <a:pPr marL="0" indent="0"/>
            <a:r>
              <a:rPr lang="en-US" sz="1900" b="1" dirty="0"/>
              <a:t>SECTION 4 </a:t>
            </a:r>
            <a:r>
              <a:rPr lang="en-US" sz="1900" dirty="0"/>
              <a:t>teaches you how to measure leadership impact on D&amp;I using the SMART framework and develop crisis management strategies.</a:t>
            </a:r>
          </a:p>
          <a:p>
            <a:pPr marL="0" indent="0"/>
            <a:r>
              <a:rPr lang="en-US" sz="1900" b="1" dirty="0"/>
              <a:t>SECTION 5 </a:t>
            </a:r>
            <a:r>
              <a:rPr lang="en-US" sz="1900" dirty="0"/>
              <a:t>revisits measuring D&amp;I leadership impact and provides crisis management solutions to build SME resilience through inclusive leadership.</a:t>
            </a:r>
            <a:endParaRPr lang="en-IE" sz="1900" dirty="0">
              <a:highlight>
                <a:srgbClr val="FFFF00"/>
              </a:highlight>
            </a:endParaRPr>
          </a:p>
        </p:txBody>
      </p:sp>
      <p:sp>
        <p:nvSpPr>
          <p:cNvPr id="20" name="Text Placeholder 19">
            <a:extLst>
              <a:ext uri="{FF2B5EF4-FFF2-40B4-BE49-F238E27FC236}">
                <a16:creationId xmlns:a16="http://schemas.microsoft.com/office/drawing/2014/main" id="{6EE13FC7-0B30-036C-9040-F097B88A26CF}"/>
              </a:ext>
            </a:extLst>
          </p:cNvPr>
          <p:cNvSpPr>
            <a:spLocks noGrp="1"/>
          </p:cNvSpPr>
          <p:nvPr>
            <p:ph type="body" sz="quarter" idx="27"/>
          </p:nvPr>
        </p:nvSpPr>
        <p:spPr>
          <a:xfrm>
            <a:off x="0" y="363622"/>
            <a:ext cx="5553536" cy="720752"/>
          </a:xfrm>
        </p:spPr>
        <p:txBody>
          <a:bodyPr/>
          <a:lstStyle/>
          <a:p>
            <a:r>
              <a:rPr lang="en-IE" sz="3200" b="0" dirty="0"/>
              <a:t>Introduction DARE to Module 2</a:t>
            </a:r>
          </a:p>
        </p:txBody>
      </p:sp>
      <p:sp>
        <p:nvSpPr>
          <p:cNvPr id="22" name="Text Placeholder 14">
            <a:extLst>
              <a:ext uri="{FF2B5EF4-FFF2-40B4-BE49-F238E27FC236}">
                <a16:creationId xmlns:a16="http://schemas.microsoft.com/office/drawing/2014/main" id="{38E6CF5E-F1FB-2DC5-EE75-26B27EBE1B51}"/>
              </a:ext>
            </a:extLst>
          </p:cNvPr>
          <p:cNvSpPr>
            <a:spLocks noGrp="1"/>
          </p:cNvSpPr>
          <p:nvPr>
            <p:ph type="body" sz="quarter" idx="14"/>
          </p:nvPr>
        </p:nvSpPr>
        <p:spPr>
          <a:xfrm>
            <a:off x="7069423" y="2196583"/>
            <a:ext cx="4465067" cy="689519"/>
          </a:xfrm>
        </p:spPr>
        <p:txBody>
          <a:bodyPr/>
          <a:lstStyle/>
          <a:p>
            <a:pPr>
              <a:lnSpc>
                <a:spcPct val="100000"/>
              </a:lnSpc>
              <a:spcBef>
                <a:spcPts val="0"/>
              </a:spcBef>
            </a:pPr>
            <a:r>
              <a:rPr lang="en-US" sz="2000" b="1" dirty="0">
                <a:ea typeface="Calibri" panose="020F0502020204030204" pitchFamily="34" charset="0"/>
                <a:cs typeface="Times New Roman" panose="02020603050405020304" pitchFamily="18" charset="0"/>
              </a:rPr>
              <a:t>Develop A Purpose Driven High Impact D&amp;I Strategy </a:t>
            </a:r>
            <a:r>
              <a:rPr lang="en-US" sz="2000" dirty="0">
                <a:solidFill>
                  <a:srgbClr val="083F59"/>
                </a:solidFill>
                <a:effectLst/>
                <a:ea typeface="Calibri" panose="020F0502020204030204" pitchFamily="34" charset="0"/>
                <a:cs typeface="Times New Roman" panose="02020603050405020304" pitchFamily="18" charset="0"/>
              </a:rPr>
              <a:t>(Module 1: Part 1)</a:t>
            </a:r>
            <a:endParaRPr lang="en-US" sz="2000" b="1" dirty="0">
              <a:ea typeface="Calibri" panose="020F0502020204030204" pitchFamily="34" charset="0"/>
              <a:cs typeface="Times New Roman" panose="02020603050405020304" pitchFamily="18" charset="0"/>
            </a:endParaRPr>
          </a:p>
        </p:txBody>
      </p:sp>
      <p:sp>
        <p:nvSpPr>
          <p:cNvPr id="25" name="Text Placeholder 21">
            <a:extLst>
              <a:ext uri="{FF2B5EF4-FFF2-40B4-BE49-F238E27FC236}">
                <a16:creationId xmlns:a16="http://schemas.microsoft.com/office/drawing/2014/main" id="{225AE504-F5C5-5939-F828-699B2994E373}"/>
              </a:ext>
            </a:extLst>
          </p:cNvPr>
          <p:cNvSpPr txBox="1">
            <a:spLocks/>
          </p:cNvSpPr>
          <p:nvPr/>
        </p:nvSpPr>
        <p:spPr>
          <a:xfrm>
            <a:off x="7100786" y="4032894"/>
            <a:ext cx="47130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ea typeface="Calibri" panose="020F0502020204030204" pitchFamily="34" charset="0"/>
                <a:cs typeface="Times New Roman" panose="02020603050405020304" pitchFamily="18" charset="0"/>
              </a:rPr>
              <a:t>Measuring Leadership Impact on D&amp;I </a:t>
            </a:r>
            <a:r>
              <a:rPr lang="en-US" sz="2000" dirty="0">
                <a:solidFill>
                  <a:srgbClr val="083F59"/>
                </a:solidFill>
                <a:effectLst/>
                <a:ea typeface="Calibri" panose="020F0502020204030204" pitchFamily="34" charset="0"/>
                <a:cs typeface="Times New Roman" panose="02020603050405020304" pitchFamily="18" charset="0"/>
              </a:rPr>
              <a:t>(Module 1: Part 3)</a:t>
            </a:r>
            <a:endParaRPr lang="en-IE" sz="2000" b="1" dirty="0">
              <a:ea typeface="Calibri" panose="020F0502020204030204" pitchFamily="34" charset="0"/>
              <a:cs typeface="Times New Roman" panose="02020603050405020304" pitchFamily="18" charset="0"/>
            </a:endParaRPr>
          </a:p>
        </p:txBody>
      </p:sp>
      <p:sp>
        <p:nvSpPr>
          <p:cNvPr id="29" name="Text Placeholder 25">
            <a:extLst>
              <a:ext uri="{FF2B5EF4-FFF2-40B4-BE49-F238E27FC236}">
                <a16:creationId xmlns:a16="http://schemas.microsoft.com/office/drawing/2014/main" id="{6D52E10A-3536-4B50-1249-CCD7948C878E}"/>
              </a:ext>
            </a:extLst>
          </p:cNvPr>
          <p:cNvSpPr txBox="1">
            <a:spLocks/>
          </p:cNvSpPr>
          <p:nvPr/>
        </p:nvSpPr>
        <p:spPr>
          <a:xfrm>
            <a:off x="7100787" y="4937164"/>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kern="0" dirty="0">
                <a:solidFill>
                  <a:srgbClr val="083F59"/>
                </a:solidFill>
                <a:effectLst/>
                <a:ea typeface="Calibri" panose="020F0502020204030204" pitchFamily="34" charset="0"/>
              </a:rPr>
              <a:t>D&amp;I Crisis Management &amp; Resilience Strategies </a:t>
            </a:r>
            <a:r>
              <a:rPr lang="en-US" sz="2000" dirty="0">
                <a:solidFill>
                  <a:srgbClr val="083F59"/>
                </a:solidFill>
                <a:effectLst/>
                <a:ea typeface="Calibri" panose="020F0502020204030204" pitchFamily="34" charset="0"/>
                <a:cs typeface="Times New Roman" panose="02020603050405020304" pitchFamily="18" charset="0"/>
              </a:rPr>
              <a:t>(Module 1: Part 3)</a:t>
            </a:r>
            <a:endParaRPr lang="en-US" sz="2000" b="1" kern="0" dirty="0">
              <a:solidFill>
                <a:srgbClr val="083F59"/>
              </a:solidFill>
              <a:effectLst/>
              <a:ea typeface="Calibri" panose="020F0502020204030204" pitchFamily="34" charset="0"/>
            </a:endParaRPr>
          </a:p>
        </p:txBody>
      </p:sp>
      <p:sp>
        <p:nvSpPr>
          <p:cNvPr id="30" name="TextBox 29">
            <a:extLst>
              <a:ext uri="{FF2B5EF4-FFF2-40B4-BE49-F238E27FC236}">
                <a16:creationId xmlns:a16="http://schemas.microsoft.com/office/drawing/2014/main" id="{6F8E1954-4FE4-015C-69F5-317AA05759B8}"/>
              </a:ext>
            </a:extLst>
          </p:cNvPr>
          <p:cNvSpPr txBox="1"/>
          <p:nvPr/>
        </p:nvSpPr>
        <p:spPr>
          <a:xfrm>
            <a:off x="7100786" y="3044611"/>
            <a:ext cx="3979590" cy="954107"/>
          </a:xfrm>
          <a:prstGeom prst="rect">
            <a:avLst/>
          </a:prstGeom>
          <a:noFill/>
        </p:spPr>
        <p:txBody>
          <a:bodyPr wrap="square" rtlCol="0">
            <a:spAutoFit/>
          </a:bodyPr>
          <a:lstStyle/>
          <a:p>
            <a:pPr>
              <a:lnSpc>
                <a:spcPct val="100000"/>
              </a:lnSpc>
              <a:spcBef>
                <a:spcPts val="0"/>
              </a:spcBef>
            </a:pPr>
            <a:r>
              <a:rPr lang="en-US" b="1" dirty="0">
                <a:solidFill>
                  <a:srgbClr val="083F59"/>
                </a:solidFill>
                <a:ea typeface="Calibri" panose="020F0502020204030204" pitchFamily="34" charset="0"/>
                <a:cs typeface="Times New Roman" panose="02020603050405020304" pitchFamily="18" charset="0"/>
              </a:rPr>
              <a:t>Unlock Your Inclusive Leadership and Tap Into the Power of Neurodiversity. </a:t>
            </a:r>
            <a:r>
              <a:rPr lang="en-US" sz="2000" dirty="0">
                <a:solidFill>
                  <a:srgbClr val="083F59"/>
                </a:solidFill>
                <a:effectLst/>
                <a:ea typeface="Calibri" panose="020F0502020204030204" pitchFamily="34" charset="0"/>
                <a:cs typeface="Times New Roman" panose="02020603050405020304" pitchFamily="18" charset="0"/>
              </a:rPr>
              <a:t>(Module 1: Part 2)</a:t>
            </a:r>
            <a:endParaRPr lang="en-US" sz="2000" b="1" dirty="0">
              <a:solidFill>
                <a:srgbClr val="083F59"/>
              </a:solidFill>
              <a:ea typeface="Calibri" panose="020F0502020204030204" pitchFamily="34" charset="0"/>
              <a:cs typeface="Times New Roman" panose="02020603050405020304" pitchFamily="18" charset="0"/>
            </a:endParaRPr>
          </a:p>
        </p:txBody>
      </p:sp>
      <p:sp>
        <p:nvSpPr>
          <p:cNvPr id="31" name="Text Placeholder 14">
            <a:extLst>
              <a:ext uri="{FF2B5EF4-FFF2-40B4-BE49-F238E27FC236}">
                <a16:creationId xmlns:a16="http://schemas.microsoft.com/office/drawing/2014/main" id="{0FE9817B-03C4-62DB-C440-68C6031D3DAE}"/>
              </a:ext>
            </a:extLst>
          </p:cNvPr>
          <p:cNvSpPr txBox="1">
            <a:spLocks/>
          </p:cNvSpPr>
          <p:nvPr/>
        </p:nvSpPr>
        <p:spPr>
          <a:xfrm>
            <a:off x="7069422" y="1335429"/>
            <a:ext cx="4948400"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rgbClr val="083F59"/>
                </a:solidFill>
                <a:effectLst/>
                <a:ea typeface="Calibri" panose="020F0502020204030204" pitchFamily="34" charset="0"/>
                <a:cs typeface="Times New Roman" panose="02020603050405020304" pitchFamily="18" charset="0"/>
              </a:rPr>
              <a:t>Prepare for Real Inclusive Change Through Top Level Leadership </a:t>
            </a:r>
            <a:r>
              <a:rPr lang="en-US" sz="2000" dirty="0">
                <a:solidFill>
                  <a:srgbClr val="083F59"/>
                </a:solidFill>
                <a:effectLst/>
                <a:ea typeface="Calibri" panose="020F0502020204030204" pitchFamily="34" charset="0"/>
                <a:cs typeface="Times New Roman" panose="02020603050405020304" pitchFamily="18" charset="0"/>
              </a:rPr>
              <a:t>(Module 1: Part 1)</a:t>
            </a:r>
          </a:p>
        </p:txBody>
      </p:sp>
      <p:sp>
        <p:nvSpPr>
          <p:cNvPr id="6" name="Text Placeholder 20">
            <a:extLst>
              <a:ext uri="{FF2B5EF4-FFF2-40B4-BE49-F238E27FC236}">
                <a16:creationId xmlns:a16="http://schemas.microsoft.com/office/drawing/2014/main" id="{28591609-C172-5E50-AC5E-C49B5D38C4E1}"/>
              </a:ext>
            </a:extLst>
          </p:cNvPr>
          <p:cNvSpPr txBox="1">
            <a:spLocks/>
          </p:cNvSpPr>
          <p:nvPr/>
        </p:nvSpPr>
        <p:spPr>
          <a:xfrm>
            <a:off x="5173210" y="143767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1</a:t>
            </a:r>
          </a:p>
        </p:txBody>
      </p:sp>
      <p:sp>
        <p:nvSpPr>
          <p:cNvPr id="2" name="Text Placeholder 20">
            <a:extLst>
              <a:ext uri="{FF2B5EF4-FFF2-40B4-BE49-F238E27FC236}">
                <a16:creationId xmlns:a16="http://schemas.microsoft.com/office/drawing/2014/main" id="{68F7C254-E73D-2AEF-FBE3-18EA8F5D06C9}"/>
              </a:ext>
            </a:extLst>
          </p:cNvPr>
          <p:cNvSpPr txBox="1">
            <a:spLocks/>
          </p:cNvSpPr>
          <p:nvPr/>
        </p:nvSpPr>
        <p:spPr>
          <a:xfrm>
            <a:off x="5173212" y="2262668"/>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2</a:t>
            </a:r>
          </a:p>
        </p:txBody>
      </p:sp>
      <p:sp>
        <p:nvSpPr>
          <p:cNvPr id="3" name="Text Placeholder 20">
            <a:extLst>
              <a:ext uri="{FF2B5EF4-FFF2-40B4-BE49-F238E27FC236}">
                <a16:creationId xmlns:a16="http://schemas.microsoft.com/office/drawing/2014/main" id="{48ACFD24-3A37-03B0-B1CD-21D4C49ED5D4}"/>
              </a:ext>
            </a:extLst>
          </p:cNvPr>
          <p:cNvSpPr txBox="1">
            <a:spLocks/>
          </p:cNvSpPr>
          <p:nvPr/>
        </p:nvSpPr>
        <p:spPr>
          <a:xfrm>
            <a:off x="5173212" y="3145764"/>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3</a:t>
            </a:r>
          </a:p>
        </p:txBody>
      </p:sp>
      <p:sp>
        <p:nvSpPr>
          <p:cNvPr id="4" name="Text Placeholder 20">
            <a:extLst>
              <a:ext uri="{FF2B5EF4-FFF2-40B4-BE49-F238E27FC236}">
                <a16:creationId xmlns:a16="http://schemas.microsoft.com/office/drawing/2014/main" id="{00538BCF-B53C-9311-E382-8D2185AE474C}"/>
              </a:ext>
            </a:extLst>
          </p:cNvPr>
          <p:cNvSpPr txBox="1">
            <a:spLocks/>
          </p:cNvSpPr>
          <p:nvPr/>
        </p:nvSpPr>
        <p:spPr>
          <a:xfrm>
            <a:off x="5173211" y="4094145"/>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4</a:t>
            </a:r>
          </a:p>
        </p:txBody>
      </p:sp>
      <p:sp>
        <p:nvSpPr>
          <p:cNvPr id="5" name="Text Placeholder 20">
            <a:extLst>
              <a:ext uri="{FF2B5EF4-FFF2-40B4-BE49-F238E27FC236}">
                <a16:creationId xmlns:a16="http://schemas.microsoft.com/office/drawing/2014/main" id="{C2721D75-0F40-372D-D788-B5725CB47891}"/>
              </a:ext>
            </a:extLst>
          </p:cNvPr>
          <p:cNvSpPr txBox="1">
            <a:spLocks/>
          </p:cNvSpPr>
          <p:nvPr/>
        </p:nvSpPr>
        <p:spPr>
          <a:xfrm>
            <a:off x="5173212" y="497234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5</a:t>
            </a:r>
          </a:p>
        </p:txBody>
      </p:sp>
      <p:sp>
        <p:nvSpPr>
          <p:cNvPr id="8" name="TextBox 7">
            <a:extLst>
              <a:ext uri="{FF2B5EF4-FFF2-40B4-BE49-F238E27FC236}">
                <a16:creationId xmlns:a16="http://schemas.microsoft.com/office/drawing/2014/main" id="{A11F78C8-E8DB-F4E4-3A0B-9347B340B4E0}"/>
              </a:ext>
            </a:extLst>
          </p:cNvPr>
          <p:cNvSpPr txBox="1"/>
          <p:nvPr/>
        </p:nvSpPr>
        <p:spPr>
          <a:xfrm>
            <a:off x="6263874" y="566194"/>
            <a:ext cx="6225988" cy="523220"/>
          </a:xfrm>
          <a:prstGeom prst="rect">
            <a:avLst/>
          </a:prstGeom>
          <a:noFill/>
        </p:spPr>
        <p:txBody>
          <a:bodyPr wrap="square">
            <a:spAutoFit/>
          </a:bodyPr>
          <a:lstStyle/>
          <a:p>
            <a:pPr algn="ctr"/>
            <a:r>
              <a:rPr lang="en-US" sz="2800" b="1" dirty="0">
                <a:solidFill>
                  <a:srgbClr val="DF4625"/>
                </a:solidFill>
              </a:rPr>
              <a:t>Inclusive Leadership Skills</a:t>
            </a:r>
          </a:p>
        </p:txBody>
      </p:sp>
      <p:sp>
        <p:nvSpPr>
          <p:cNvPr id="7" name="TextBox 6">
            <a:extLst>
              <a:ext uri="{FF2B5EF4-FFF2-40B4-BE49-F238E27FC236}">
                <a16:creationId xmlns:a16="http://schemas.microsoft.com/office/drawing/2014/main" id="{1C8A6B01-F691-1D59-0062-110148742D10}"/>
              </a:ext>
            </a:extLst>
          </p:cNvPr>
          <p:cNvSpPr txBox="1"/>
          <p:nvPr/>
        </p:nvSpPr>
        <p:spPr>
          <a:xfrm rot="16200000">
            <a:off x="10852537" y="1772417"/>
            <a:ext cx="2051944" cy="492443"/>
          </a:xfrm>
          <a:prstGeom prst="rect">
            <a:avLst/>
          </a:prstGeom>
          <a:solidFill>
            <a:srgbClr val="DF4625"/>
          </a:solidFill>
        </p:spPr>
        <p:txBody>
          <a:bodyPr wrap="square" rtlCol="0">
            <a:spAutoFit/>
          </a:bodyPr>
          <a:lstStyle/>
          <a:p>
            <a:pPr algn="ctr"/>
            <a:r>
              <a:rPr lang="en-IE" sz="2600" dirty="0">
                <a:solidFill>
                  <a:schemeClr val="bg1"/>
                </a:solidFill>
              </a:rPr>
              <a:t>Part 1</a:t>
            </a:r>
          </a:p>
        </p:txBody>
      </p:sp>
      <p:sp>
        <p:nvSpPr>
          <p:cNvPr id="9" name="TextBox 8">
            <a:extLst>
              <a:ext uri="{FF2B5EF4-FFF2-40B4-BE49-F238E27FC236}">
                <a16:creationId xmlns:a16="http://schemas.microsoft.com/office/drawing/2014/main" id="{8F51BEF4-36EC-09CD-0482-FC7DE522D65F}"/>
              </a:ext>
            </a:extLst>
          </p:cNvPr>
          <p:cNvSpPr txBox="1"/>
          <p:nvPr/>
        </p:nvSpPr>
        <p:spPr>
          <a:xfrm rot="16200000">
            <a:off x="11351434" y="3292531"/>
            <a:ext cx="1053867" cy="492443"/>
          </a:xfrm>
          <a:prstGeom prst="rect">
            <a:avLst/>
          </a:prstGeom>
          <a:solidFill>
            <a:srgbClr val="05AAA3"/>
          </a:solidFill>
        </p:spPr>
        <p:txBody>
          <a:bodyPr wrap="square" rtlCol="0">
            <a:spAutoFit/>
          </a:bodyPr>
          <a:lstStyle/>
          <a:p>
            <a:pPr algn="ctr"/>
            <a:r>
              <a:rPr lang="en-IE" sz="2600" dirty="0">
                <a:solidFill>
                  <a:schemeClr val="bg1"/>
                </a:solidFill>
              </a:rPr>
              <a:t>Part 2</a:t>
            </a:r>
          </a:p>
        </p:txBody>
      </p:sp>
      <p:sp>
        <p:nvSpPr>
          <p:cNvPr id="10" name="TextBox 9">
            <a:extLst>
              <a:ext uri="{FF2B5EF4-FFF2-40B4-BE49-F238E27FC236}">
                <a16:creationId xmlns:a16="http://schemas.microsoft.com/office/drawing/2014/main" id="{69D6F168-5F16-057F-AD4B-781F561CA868}"/>
              </a:ext>
            </a:extLst>
          </p:cNvPr>
          <p:cNvSpPr txBox="1"/>
          <p:nvPr/>
        </p:nvSpPr>
        <p:spPr>
          <a:xfrm rot="16200000">
            <a:off x="10855936" y="4812644"/>
            <a:ext cx="2051944" cy="492443"/>
          </a:xfrm>
          <a:prstGeom prst="rect">
            <a:avLst/>
          </a:prstGeom>
          <a:solidFill>
            <a:srgbClr val="EE1765"/>
          </a:solidFill>
        </p:spPr>
        <p:txBody>
          <a:bodyPr wrap="square" rtlCol="0">
            <a:spAutoFit/>
          </a:bodyPr>
          <a:lstStyle/>
          <a:p>
            <a:pPr algn="ctr"/>
            <a:r>
              <a:rPr lang="en-IE" sz="2600" dirty="0">
                <a:solidFill>
                  <a:schemeClr val="bg1"/>
                </a:solidFill>
              </a:rPr>
              <a:t>Part 3</a:t>
            </a:r>
          </a:p>
        </p:txBody>
      </p:sp>
      <p:grpSp>
        <p:nvGrpSpPr>
          <p:cNvPr id="11" name="Group 10">
            <a:extLst>
              <a:ext uri="{FF2B5EF4-FFF2-40B4-BE49-F238E27FC236}">
                <a16:creationId xmlns:a16="http://schemas.microsoft.com/office/drawing/2014/main" id="{6D6E05F6-1CB1-696A-464C-9D703192E6E2}"/>
              </a:ext>
            </a:extLst>
          </p:cNvPr>
          <p:cNvGrpSpPr/>
          <p:nvPr/>
        </p:nvGrpSpPr>
        <p:grpSpPr>
          <a:xfrm rot="19159346">
            <a:off x="10770980" y="4200732"/>
            <a:ext cx="1170562" cy="727881"/>
            <a:chOff x="4975654" y="3674076"/>
            <a:chExt cx="1806206" cy="626075"/>
          </a:xfrm>
        </p:grpSpPr>
        <p:sp>
          <p:nvSpPr>
            <p:cNvPr id="12" name="Freeform 124">
              <a:extLst>
                <a:ext uri="{FF2B5EF4-FFF2-40B4-BE49-F238E27FC236}">
                  <a16:creationId xmlns:a16="http://schemas.microsoft.com/office/drawing/2014/main" id="{3B804212-179B-1AAA-F4E3-B7AF5F1EDE6D}"/>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3" name="TextBox 12">
              <a:extLst>
                <a:ext uri="{FF2B5EF4-FFF2-40B4-BE49-F238E27FC236}">
                  <a16:creationId xmlns:a16="http://schemas.microsoft.com/office/drawing/2014/main" id="{ACBFBB14-312A-B645-A785-989025648C2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2734969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4B90EAD1-CD07-F7ED-0D58-FA0CE5E30175}"/>
              </a:ext>
            </a:extLst>
          </p:cNvPr>
          <p:cNvSpPr>
            <a:spLocks noGrp="1"/>
          </p:cNvSpPr>
          <p:nvPr>
            <p:ph type="body" sz="quarter" idx="35"/>
          </p:nvPr>
        </p:nvSpPr>
        <p:spPr>
          <a:xfrm>
            <a:off x="3730474" y="263127"/>
            <a:ext cx="6562677" cy="339415"/>
          </a:xfrm>
        </p:spPr>
        <p:txBody>
          <a:bodyPr/>
          <a:lstStyle/>
          <a:p>
            <a:r>
              <a:rPr lang="en-US" sz="2800" b="0" dirty="0"/>
              <a:t>Monitor, Get Feedback and Adjust</a:t>
            </a:r>
            <a:endParaRPr lang="en-IE" sz="2800" b="0" dirty="0"/>
          </a:p>
        </p:txBody>
      </p:sp>
      <p:sp>
        <p:nvSpPr>
          <p:cNvPr id="5" name="Text Placeholder 4">
            <a:extLst>
              <a:ext uri="{FF2B5EF4-FFF2-40B4-BE49-F238E27FC236}">
                <a16:creationId xmlns:a16="http://schemas.microsoft.com/office/drawing/2014/main" id="{524784B7-455B-70DB-8C7A-457A4A84CB4A}"/>
              </a:ext>
            </a:extLst>
          </p:cNvPr>
          <p:cNvSpPr>
            <a:spLocks noGrp="1"/>
          </p:cNvSpPr>
          <p:nvPr>
            <p:ph type="body" sz="quarter" idx="36"/>
          </p:nvPr>
        </p:nvSpPr>
        <p:spPr>
          <a:xfrm>
            <a:off x="3739916" y="776273"/>
            <a:ext cx="7862611" cy="999383"/>
          </a:xfrm>
        </p:spPr>
        <p:txBody>
          <a:bodyPr/>
          <a:lstStyle/>
          <a:p>
            <a:pPr algn="l" fontAlgn="base">
              <a:spcBef>
                <a:spcPts val="600"/>
              </a:spcBef>
            </a:pPr>
            <a:r>
              <a:rPr lang="en-US" sz="2000" i="0" dirty="0">
                <a:solidFill>
                  <a:srgbClr val="303030"/>
                </a:solidFill>
                <a:effectLst/>
                <a:highlight>
                  <a:srgbClr val="FFFFFF"/>
                </a:highlight>
                <a:latin typeface="+mn-lt"/>
              </a:rPr>
              <a:t>Inclusion is tougher to measure, but there are two key ways to do it. </a:t>
            </a:r>
          </a:p>
          <a:p>
            <a:pPr algn="l" fontAlgn="base">
              <a:spcBef>
                <a:spcPts val="600"/>
              </a:spcBef>
            </a:pPr>
            <a:endParaRPr lang="en-US" sz="1000" i="0" dirty="0">
              <a:solidFill>
                <a:srgbClr val="303030"/>
              </a:solidFill>
              <a:effectLst/>
              <a:highlight>
                <a:srgbClr val="FFFFFF"/>
              </a:highlight>
              <a:latin typeface="+mn-lt"/>
            </a:endParaRPr>
          </a:p>
          <a:p>
            <a:pPr algn="l" fontAlgn="base">
              <a:spcBef>
                <a:spcPts val="600"/>
              </a:spcBef>
            </a:pPr>
            <a:r>
              <a:rPr lang="en-US" sz="2000" dirty="0">
                <a:solidFill>
                  <a:schemeClr val="bg1"/>
                </a:solidFill>
                <a:highlight>
                  <a:srgbClr val="008000"/>
                </a:highlight>
                <a:latin typeface="+mn-lt"/>
              </a:rPr>
              <a:t>First, look at the </a:t>
            </a:r>
            <a:r>
              <a:rPr lang="en-US" sz="2000" dirty="0">
                <a:solidFill>
                  <a:schemeClr val="bg1"/>
                </a:solidFill>
                <a:highlight>
                  <a:srgbClr val="008000"/>
                </a:highlight>
                <a:latin typeface="+mn-lt"/>
                <a:hlinkClick r:id="rId2">
                  <a:extLst>
                    <a:ext uri="{A12FA001-AC4F-418D-AE19-62706E023703}">
                      <ahyp:hlinkClr xmlns:ahyp="http://schemas.microsoft.com/office/drawing/2018/hyperlinkcolor" val="tx"/>
                    </a:ext>
                  </a:extLst>
                </a:hlinkClick>
              </a:rPr>
              <a:t>Inclusion Climate</a:t>
            </a:r>
            <a:r>
              <a:rPr lang="en-US" sz="2000" dirty="0">
                <a:solidFill>
                  <a:schemeClr val="bg1"/>
                </a:solidFill>
                <a:highlight>
                  <a:srgbClr val="008000"/>
                </a:highlight>
                <a:latin typeface="+mn-lt"/>
              </a:rPr>
              <a:t> </a:t>
            </a:r>
            <a:r>
              <a:rPr lang="en-US" sz="2000" i="0" dirty="0">
                <a:solidFill>
                  <a:srgbClr val="303030"/>
                </a:solidFill>
                <a:effectLst/>
                <a:highlight>
                  <a:srgbClr val="FFFFFF"/>
                </a:highlight>
                <a:latin typeface="+mn-lt"/>
              </a:rPr>
              <a:t>— equitable employment practices, integration of differences, and inclusion of decision-making. </a:t>
            </a:r>
          </a:p>
          <a:p>
            <a:pPr algn="l" fontAlgn="base">
              <a:spcBef>
                <a:spcPts val="600"/>
              </a:spcBef>
            </a:pPr>
            <a:endParaRPr lang="en-US" sz="1000" i="0" dirty="0">
              <a:solidFill>
                <a:srgbClr val="303030"/>
              </a:solidFill>
              <a:effectLst/>
              <a:highlight>
                <a:srgbClr val="FFFFFF"/>
              </a:highlight>
              <a:latin typeface="+mn-lt"/>
            </a:endParaRPr>
          </a:p>
          <a:p>
            <a:pPr algn="l" fontAlgn="base">
              <a:spcBef>
                <a:spcPts val="600"/>
              </a:spcBef>
            </a:pPr>
            <a:r>
              <a:rPr lang="en-US" sz="2000" dirty="0">
                <a:solidFill>
                  <a:schemeClr val="bg1"/>
                </a:solidFill>
                <a:highlight>
                  <a:srgbClr val="008000"/>
                </a:highlight>
                <a:latin typeface="+mn-lt"/>
              </a:rPr>
              <a:t>Second, measure the </a:t>
            </a:r>
            <a:r>
              <a:rPr lang="en-US" sz="2000" dirty="0">
                <a:solidFill>
                  <a:schemeClr val="bg1"/>
                </a:solidFill>
                <a:highlight>
                  <a:srgbClr val="008000"/>
                </a:highlight>
                <a:latin typeface="+mn-lt"/>
                <a:hlinkClick r:id="rId3">
                  <a:extLst>
                    <a:ext uri="{A12FA001-AC4F-418D-AE19-62706E023703}">
                      <ahyp:hlinkClr xmlns:ahyp="http://schemas.microsoft.com/office/drawing/2018/hyperlinkcolor" val="tx"/>
                    </a:ext>
                  </a:extLst>
                </a:hlinkClick>
              </a:rPr>
              <a:t>Perceived Group Inclusion Scale</a:t>
            </a:r>
            <a:r>
              <a:rPr lang="en-US" sz="2000" dirty="0">
                <a:solidFill>
                  <a:schemeClr val="bg1"/>
                </a:solidFill>
                <a:highlight>
                  <a:srgbClr val="008000"/>
                </a:highlight>
                <a:latin typeface="+mn-lt"/>
              </a:rPr>
              <a:t>. </a:t>
            </a:r>
            <a:r>
              <a:rPr lang="en-US" sz="2000" i="0" dirty="0">
                <a:solidFill>
                  <a:srgbClr val="303030"/>
                </a:solidFill>
                <a:effectLst/>
                <a:highlight>
                  <a:srgbClr val="FFFFFF"/>
                </a:highlight>
                <a:latin typeface="+mn-lt"/>
              </a:rPr>
              <a:t>This gauges employees’ sense of belonging and authenticity.</a:t>
            </a:r>
          </a:p>
          <a:p>
            <a:pPr algn="l" fontAlgn="base">
              <a:spcBef>
                <a:spcPts val="600"/>
              </a:spcBef>
            </a:pPr>
            <a:endParaRPr lang="en-US" sz="1000" i="0" dirty="0">
              <a:solidFill>
                <a:srgbClr val="303030"/>
              </a:solidFill>
              <a:effectLst/>
              <a:highlight>
                <a:srgbClr val="FFFFFF"/>
              </a:highlight>
              <a:latin typeface="+mn-lt"/>
            </a:endParaRPr>
          </a:p>
          <a:p>
            <a:pPr algn="l" fontAlgn="base">
              <a:spcBef>
                <a:spcPts val="600"/>
              </a:spcBef>
            </a:pPr>
            <a:r>
              <a:rPr lang="en-US" sz="2000" b="0" i="0" dirty="0">
                <a:solidFill>
                  <a:srgbClr val="303030"/>
                </a:solidFill>
                <a:effectLst/>
                <a:highlight>
                  <a:srgbClr val="FFFFFF"/>
                </a:highlight>
                <a:latin typeface="+mn-lt"/>
              </a:rPr>
              <a:t>Remember: Gathering data is just one piece of the puzzle. You need to follow up and take action to ensure that you’re using insights to strengthen your approach and impact.</a:t>
            </a:r>
          </a:p>
          <a:p>
            <a:pPr algn="l" fontAlgn="base">
              <a:spcBef>
                <a:spcPts val="600"/>
              </a:spcBef>
            </a:pPr>
            <a:endParaRPr lang="en-US" sz="2000" b="0" i="0" dirty="0">
              <a:solidFill>
                <a:srgbClr val="303030"/>
              </a:solidFill>
              <a:effectLst/>
              <a:highlight>
                <a:srgbClr val="FFFFFF"/>
              </a:highlight>
              <a:latin typeface="+mn-lt"/>
            </a:endParaRPr>
          </a:p>
          <a:p>
            <a:pPr fontAlgn="base">
              <a:spcBef>
                <a:spcPts val="600"/>
              </a:spcBef>
            </a:pPr>
            <a:r>
              <a:rPr lang="en-US" sz="2000" dirty="0">
                <a:solidFill>
                  <a:schemeClr val="bg1"/>
                </a:solidFill>
                <a:highlight>
                  <a:srgbClr val="008000"/>
                </a:highlight>
                <a:latin typeface="+mn-lt"/>
              </a:rPr>
              <a:t>Monitoring Tools </a:t>
            </a:r>
            <a:r>
              <a:rPr lang="en-US" sz="2000" dirty="0">
                <a:solidFill>
                  <a:srgbClr val="303030"/>
                </a:solidFill>
                <a:highlight>
                  <a:srgbClr val="FFFFFF"/>
                </a:highlight>
                <a:latin typeface="+mn-lt"/>
              </a:rPr>
              <a:t>like </a:t>
            </a:r>
            <a:r>
              <a:rPr lang="en-US" sz="2000" dirty="0" err="1">
                <a:solidFill>
                  <a:srgbClr val="303030"/>
                </a:solidFill>
                <a:highlight>
                  <a:srgbClr val="FFFFFF"/>
                </a:highlight>
                <a:latin typeface="+mn-lt"/>
              </a:rPr>
              <a:t>Diversio</a:t>
            </a:r>
            <a:r>
              <a:rPr lang="en-US" sz="2000" dirty="0">
                <a:solidFill>
                  <a:srgbClr val="303030"/>
                </a:solidFill>
                <a:highlight>
                  <a:srgbClr val="FFFFFF"/>
                </a:highlight>
                <a:latin typeface="+mn-lt"/>
              </a:rPr>
              <a:t> or Culture Amp can help monitor D&amp;I impact during crises.</a:t>
            </a:r>
          </a:p>
          <a:p>
            <a:pPr fontAlgn="base">
              <a:spcBef>
                <a:spcPts val="600"/>
              </a:spcBef>
            </a:pPr>
            <a:r>
              <a:rPr lang="en-US" sz="2000" dirty="0">
                <a:solidFill>
                  <a:schemeClr val="bg1"/>
                </a:solidFill>
                <a:highlight>
                  <a:srgbClr val="008000"/>
                </a:highlight>
                <a:latin typeface="+mn-lt"/>
              </a:rPr>
              <a:t>Crisis Management Tools </a:t>
            </a:r>
            <a:r>
              <a:rPr lang="en-US" sz="2000" dirty="0">
                <a:solidFill>
                  <a:srgbClr val="303030"/>
                </a:solidFill>
                <a:highlight>
                  <a:srgbClr val="FFFFFF"/>
                </a:highlight>
                <a:latin typeface="+mn-lt"/>
              </a:rPr>
              <a:t>Platforms such as Everbridge or </a:t>
            </a:r>
            <a:r>
              <a:rPr lang="en-US" sz="2000" dirty="0" err="1">
                <a:solidFill>
                  <a:srgbClr val="303030"/>
                </a:solidFill>
                <a:highlight>
                  <a:srgbClr val="FFFFFF"/>
                </a:highlight>
                <a:latin typeface="+mn-lt"/>
              </a:rPr>
              <a:t>OnSolve</a:t>
            </a:r>
            <a:r>
              <a:rPr lang="en-US" sz="2000" dirty="0">
                <a:solidFill>
                  <a:srgbClr val="303030"/>
                </a:solidFill>
                <a:highlight>
                  <a:srgbClr val="FFFFFF"/>
                </a:highlight>
                <a:latin typeface="+mn-lt"/>
              </a:rPr>
              <a:t> can integrate D&amp;I considerations into broader crisis management efforts</a:t>
            </a:r>
            <a:r>
              <a:rPr lang="en-US" sz="2000" dirty="0"/>
              <a:t>.</a:t>
            </a:r>
          </a:p>
          <a:p>
            <a:pPr algn="l" fontAlgn="base">
              <a:spcBef>
                <a:spcPts val="600"/>
              </a:spcBef>
            </a:pPr>
            <a:endParaRPr lang="en-US" sz="1000" b="0" i="0" dirty="0">
              <a:solidFill>
                <a:srgbClr val="303030"/>
              </a:solidFill>
              <a:effectLst/>
              <a:highlight>
                <a:srgbClr val="FFFFFF"/>
              </a:highlight>
              <a:latin typeface="+mn-lt"/>
            </a:endParaRPr>
          </a:p>
          <a:p>
            <a:pPr algn="ctr" fontAlgn="base">
              <a:spcBef>
                <a:spcPts val="600"/>
              </a:spcBef>
            </a:pPr>
            <a:r>
              <a:rPr lang="en-US" sz="2000" i="0" dirty="0">
                <a:solidFill>
                  <a:srgbClr val="4E008E"/>
                </a:solidFill>
                <a:effectLst/>
                <a:highlight>
                  <a:srgbClr val="FFFFFF"/>
                </a:highlight>
                <a:latin typeface="+mn-lt"/>
                <a:hlinkClick r:id="rId4"/>
              </a:rPr>
              <a:t>Find out how to fuel your HR team with data and properly measure</a:t>
            </a:r>
            <a:endParaRPr lang="en-US" sz="2000" i="0" dirty="0">
              <a:solidFill>
                <a:srgbClr val="303030"/>
              </a:solidFill>
              <a:effectLst/>
              <a:highlight>
                <a:srgbClr val="FFFFFF"/>
              </a:highlight>
              <a:latin typeface="+mn-lt"/>
            </a:endParaRPr>
          </a:p>
          <a:p>
            <a:pPr>
              <a:spcBef>
                <a:spcPts val="600"/>
              </a:spcBef>
            </a:pPr>
            <a:endParaRPr lang="en-IE" sz="2000" dirty="0">
              <a:latin typeface="+mn-lt"/>
            </a:endParaRPr>
          </a:p>
        </p:txBody>
      </p:sp>
      <p:pic>
        <p:nvPicPr>
          <p:cNvPr id="18" name="Picture Placeholder 17" descr="A group of people's faces&#10;&#10;Description automatically generated">
            <a:extLst>
              <a:ext uri="{FF2B5EF4-FFF2-40B4-BE49-F238E27FC236}">
                <a16:creationId xmlns:a16="http://schemas.microsoft.com/office/drawing/2014/main" id="{AFBAE47A-A10F-968E-02B8-8E9043DDD052}"/>
              </a:ext>
            </a:extLst>
          </p:cNvPr>
          <p:cNvPicPr>
            <a:picLocks noGrp="1" noChangeAspect="1"/>
          </p:cNvPicPr>
          <p:nvPr>
            <p:ph type="pic" sz="quarter" idx="41"/>
          </p:nvPr>
        </p:nvPicPr>
        <p:blipFill rotWithShape="1">
          <a:blip r:embed="rId5"/>
          <a:srcRect l="61985" t="512" r="18923" b="-512"/>
          <a:stretch/>
        </p:blipFill>
        <p:spPr>
          <a:xfrm>
            <a:off x="7559" y="188180"/>
            <a:ext cx="3392865" cy="5923858"/>
          </a:xfrm>
        </p:spPr>
      </p:pic>
      <p:sp>
        <p:nvSpPr>
          <p:cNvPr id="19" name="TextBox 18">
            <a:extLst>
              <a:ext uri="{FF2B5EF4-FFF2-40B4-BE49-F238E27FC236}">
                <a16:creationId xmlns:a16="http://schemas.microsoft.com/office/drawing/2014/main" id="{EFFE1A4B-1B11-E0B9-4121-8C54F2445051}"/>
              </a:ext>
            </a:extLst>
          </p:cNvPr>
          <p:cNvSpPr txBox="1"/>
          <p:nvPr/>
        </p:nvSpPr>
        <p:spPr>
          <a:xfrm>
            <a:off x="690113" y="6112038"/>
            <a:ext cx="2648310" cy="369332"/>
          </a:xfrm>
          <a:prstGeom prst="rect">
            <a:avLst/>
          </a:prstGeom>
          <a:noFill/>
        </p:spPr>
        <p:txBody>
          <a:bodyPr wrap="square" rtlCol="0">
            <a:spAutoFit/>
          </a:bodyPr>
          <a:lstStyle/>
          <a:p>
            <a:r>
              <a:rPr lang="en-US" dirty="0"/>
              <a:t>Source </a:t>
            </a:r>
            <a:r>
              <a:rPr lang="en-US" dirty="0">
                <a:hlinkClick r:id="rId6"/>
              </a:rPr>
              <a:t>Achievers</a:t>
            </a:r>
            <a:r>
              <a:rPr lang="en-US" dirty="0"/>
              <a:t> </a:t>
            </a:r>
            <a:endParaRPr lang="en-IE" dirty="0"/>
          </a:p>
        </p:txBody>
      </p:sp>
    </p:spTree>
    <p:extLst>
      <p:ext uri="{BB962C8B-B14F-4D97-AF65-F5344CB8AC3E}">
        <p14:creationId xmlns:p14="http://schemas.microsoft.com/office/powerpoint/2010/main" val="249366069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4">
            <a:extLst>
              <a:ext uri="{FF2B5EF4-FFF2-40B4-BE49-F238E27FC236}">
                <a16:creationId xmlns:a16="http://schemas.microsoft.com/office/drawing/2014/main" id="{72592971-B19B-A28E-F162-62679ADE09FF}"/>
              </a:ext>
            </a:extLst>
          </p:cNvPr>
          <p:cNvSpPr>
            <a:spLocks noGrp="1"/>
          </p:cNvSpPr>
          <p:nvPr>
            <p:ph type="body" sz="quarter" idx="16"/>
          </p:nvPr>
        </p:nvSpPr>
        <p:spPr>
          <a:xfrm>
            <a:off x="2769854" y="445525"/>
            <a:ext cx="6859719" cy="803654"/>
          </a:xfrm>
        </p:spPr>
        <p:txBody>
          <a:bodyPr anchor="ctr"/>
          <a:lstStyle/>
          <a:p>
            <a:r>
              <a:rPr lang="en-US" sz="2800" b="0" dirty="0">
                <a:solidFill>
                  <a:srgbClr val="FF0000"/>
                </a:solidFill>
              </a:rPr>
              <a:t>Build Resilience Through Inclusive Leadership</a:t>
            </a:r>
            <a:endParaRPr lang="en-IE" sz="2800" b="0" dirty="0">
              <a:solidFill>
                <a:srgbClr val="FF0000"/>
              </a:solidFill>
            </a:endParaRPr>
          </a:p>
        </p:txBody>
      </p:sp>
      <p:pic>
        <p:nvPicPr>
          <p:cNvPr id="10" name="Graphic 9" descr="Chevron arrows with solid fill">
            <a:extLst>
              <a:ext uri="{FF2B5EF4-FFF2-40B4-BE49-F238E27FC236}">
                <a16:creationId xmlns:a16="http://schemas.microsoft.com/office/drawing/2014/main" id="{9D5A7B6F-EC90-4AD2-F0E5-0F367F25989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198169" y="587021"/>
            <a:ext cx="520661" cy="520661"/>
          </a:xfrm>
          <a:prstGeom prst="rect">
            <a:avLst/>
          </a:prstGeom>
        </p:spPr>
      </p:pic>
      <p:sp>
        <p:nvSpPr>
          <p:cNvPr id="11" name="Round Diagonal Corner Rectangle 9">
            <a:extLst>
              <a:ext uri="{FF2B5EF4-FFF2-40B4-BE49-F238E27FC236}">
                <a16:creationId xmlns:a16="http://schemas.microsoft.com/office/drawing/2014/main" id="{D670723C-EB91-2723-9A2F-87B94E9C1D18}"/>
              </a:ext>
            </a:extLst>
          </p:cNvPr>
          <p:cNvSpPr/>
          <p:nvPr/>
        </p:nvSpPr>
        <p:spPr>
          <a:xfrm rot="16200000">
            <a:off x="841541" y="1288"/>
            <a:ext cx="813162" cy="1675705"/>
          </a:xfrm>
          <a:prstGeom prst="round2DiagRect">
            <a:avLst/>
          </a:pr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8">
            <a:extLst>
              <a:ext uri="{FF2B5EF4-FFF2-40B4-BE49-F238E27FC236}">
                <a16:creationId xmlns:a16="http://schemas.microsoft.com/office/drawing/2014/main" id="{D2B223EA-4B13-10FD-A074-C445C197ABED}"/>
              </a:ext>
            </a:extLst>
          </p:cNvPr>
          <p:cNvSpPr txBox="1">
            <a:spLocks/>
          </p:cNvSpPr>
          <p:nvPr/>
        </p:nvSpPr>
        <p:spPr>
          <a:xfrm>
            <a:off x="-222588" y="281116"/>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2</a:t>
            </a:r>
          </a:p>
        </p:txBody>
      </p:sp>
      <p:sp>
        <p:nvSpPr>
          <p:cNvPr id="4" name="Text Placeholder 1">
            <a:extLst>
              <a:ext uri="{FF2B5EF4-FFF2-40B4-BE49-F238E27FC236}">
                <a16:creationId xmlns:a16="http://schemas.microsoft.com/office/drawing/2014/main" id="{F8F8DE76-5C06-5D5B-07BE-9A3D388316F4}"/>
              </a:ext>
            </a:extLst>
          </p:cNvPr>
          <p:cNvSpPr>
            <a:spLocks noGrp="1"/>
          </p:cNvSpPr>
          <p:nvPr>
            <p:ph type="body" sz="quarter" idx="18"/>
          </p:nvPr>
        </p:nvSpPr>
        <p:spPr>
          <a:xfrm>
            <a:off x="2831024" y="1107682"/>
            <a:ext cx="8546126" cy="3849918"/>
          </a:xfrm>
        </p:spPr>
        <p:txBody>
          <a:bodyPr/>
          <a:lstStyle/>
          <a:p>
            <a:pPr marL="0" indent="0" fontAlgn="base"/>
            <a:r>
              <a:rPr lang="en-US" sz="2000" b="1" dirty="0"/>
              <a:t>Empower, encourage and support diverse leadership </a:t>
            </a:r>
            <a:r>
              <a:rPr lang="en-US" sz="2000" dirty="0"/>
              <a:t>particularly in crisis management, to ensure a range of perspectives and experiences are considered.</a:t>
            </a:r>
          </a:p>
          <a:p>
            <a:pPr marL="0" indent="0" algn="l" fontAlgn="base"/>
            <a:r>
              <a:rPr lang="en-US" sz="2000" b="1" dirty="0"/>
              <a:t>Training and Development</a:t>
            </a:r>
            <a:r>
              <a:rPr lang="en-US" sz="2000" dirty="0"/>
              <a:t> Provide leaders with training on how to lead inclusively during crises. </a:t>
            </a:r>
            <a:r>
              <a:rPr lang="en-US" sz="2000" b="0" i="0" dirty="0">
                <a:effectLst/>
                <a:highlight>
                  <a:srgbClr val="FFFFFF"/>
                </a:highlight>
              </a:rPr>
              <a:t>Managers require training on D&amp;I goals, why they’re important, and what’s expected of managers. Leadership teams need to lead by example, integrating D&amp;I into all business aspects and people. </a:t>
            </a:r>
          </a:p>
          <a:p>
            <a:pPr marL="0" indent="0" algn="l" fontAlgn="base"/>
            <a:r>
              <a:rPr lang="en-US" sz="2000" b="0" i="0" dirty="0">
                <a:effectLst/>
                <a:highlight>
                  <a:srgbClr val="FFFFFF"/>
                </a:highlight>
              </a:rPr>
              <a:t>Resilience is built by managers building an inclusive team environment, </a:t>
            </a:r>
            <a:r>
              <a:rPr lang="en-US" sz="2000" b="0" i="0" dirty="0" err="1">
                <a:effectLst/>
                <a:highlight>
                  <a:srgbClr val="FFFFFF"/>
                </a:highlight>
              </a:rPr>
              <a:t>recognising</a:t>
            </a:r>
            <a:r>
              <a:rPr lang="en-US" sz="2000" b="0" i="0" dirty="0">
                <a:effectLst/>
                <a:highlight>
                  <a:srgbClr val="FFFFFF"/>
                </a:highlight>
              </a:rPr>
              <a:t> their own </a:t>
            </a:r>
            <a:r>
              <a:rPr lang="en-US" sz="2000" i="0" dirty="0">
                <a:effectLst/>
                <a:highlight>
                  <a:srgbClr val="FFFFFF"/>
                </a:highlight>
              </a:rPr>
              <a:t>biases, being culturally competent, </a:t>
            </a:r>
            <a:r>
              <a:rPr lang="en-US" sz="2000" i="0" dirty="0">
                <a:effectLst/>
                <a:highlight>
                  <a:srgbClr val="FFFFFF"/>
                </a:highlight>
                <a:hlinkClick r:id="rId4">
                  <a:extLst>
                    <a:ext uri="{A12FA001-AC4F-418D-AE19-62706E023703}">
                      <ahyp:hlinkClr xmlns:ahyp="http://schemas.microsoft.com/office/drawing/2018/hyperlinkcolor" val="tx"/>
                    </a:ext>
                  </a:extLst>
                </a:hlinkClick>
              </a:rPr>
              <a:t>listening to their employees</a:t>
            </a:r>
            <a:r>
              <a:rPr lang="en-US" sz="2000" i="0" dirty="0">
                <a:effectLst/>
                <a:highlight>
                  <a:srgbClr val="FFFFFF"/>
                </a:highlight>
              </a:rPr>
              <a:t> and </a:t>
            </a:r>
            <a:r>
              <a:rPr lang="en-US" sz="2000" i="0" dirty="0" err="1">
                <a:effectLst/>
                <a:highlight>
                  <a:srgbClr val="FFFFFF"/>
                </a:highlight>
                <a:hlinkClick r:id="rId5">
                  <a:extLst>
                    <a:ext uri="{A12FA001-AC4F-418D-AE19-62706E023703}">
                      <ahyp:hlinkClr xmlns:ahyp="http://schemas.microsoft.com/office/drawing/2018/hyperlinkcolor" val="tx"/>
                    </a:ext>
                  </a:extLst>
                </a:hlinkClick>
              </a:rPr>
              <a:t>recognising</a:t>
            </a:r>
            <a:r>
              <a:rPr lang="en-US" sz="2000" i="0" dirty="0">
                <a:effectLst/>
                <a:highlight>
                  <a:srgbClr val="FFFFFF"/>
                </a:highlight>
                <a:hlinkClick r:id="rId5">
                  <a:extLst>
                    <a:ext uri="{A12FA001-AC4F-418D-AE19-62706E023703}">
                      <ahyp:hlinkClr xmlns:ahyp="http://schemas.microsoft.com/office/drawing/2018/hyperlinkcolor" val="tx"/>
                    </a:ext>
                  </a:extLst>
                </a:hlinkClick>
              </a:rPr>
              <a:t> them</a:t>
            </a:r>
            <a:r>
              <a:rPr lang="en-US" sz="2000" i="0" dirty="0">
                <a:effectLst/>
                <a:highlight>
                  <a:srgbClr val="FFFFFF"/>
                </a:highlight>
              </a:rPr>
              <a:t> for their everyday efforts. Employees too should receive D&amp;I training so they too understand, acknowledge and improve and help avoid and </a:t>
            </a:r>
            <a:r>
              <a:rPr lang="en-US" sz="2000" b="0" i="0" dirty="0">
                <a:effectLst/>
                <a:highlight>
                  <a:srgbClr val="FFFFFF"/>
                </a:highlight>
              </a:rPr>
              <a:t>overcome issues such as biases. Examples of training include;</a:t>
            </a:r>
          </a:p>
          <a:p>
            <a:pPr marL="457200" indent="-457200">
              <a:buFont typeface="Arial" panose="020B0604020202020204" pitchFamily="34" charset="0"/>
              <a:buChar char="•"/>
            </a:pPr>
            <a:r>
              <a:rPr lang="en-US" sz="2000" b="1" dirty="0">
                <a:solidFill>
                  <a:srgbClr val="083F59"/>
                </a:solidFill>
              </a:rPr>
              <a:t>Cultural Competence</a:t>
            </a:r>
            <a:r>
              <a:rPr lang="en-US" sz="2000" dirty="0">
                <a:solidFill>
                  <a:srgbClr val="083F59"/>
                </a:solidFill>
              </a:rPr>
              <a:t> Understanding and managing the dynamics of diverse teams.</a:t>
            </a:r>
          </a:p>
          <a:p>
            <a:pPr marL="457200" indent="-457200">
              <a:buFont typeface="Arial" panose="020B0604020202020204" pitchFamily="34" charset="0"/>
              <a:buChar char="•"/>
            </a:pPr>
            <a:r>
              <a:rPr lang="en-US" sz="2000" b="1" dirty="0">
                <a:solidFill>
                  <a:srgbClr val="083F59"/>
                </a:solidFill>
              </a:rPr>
              <a:t>Communication Skills</a:t>
            </a:r>
            <a:r>
              <a:rPr lang="en-US" sz="2000" dirty="0">
                <a:solidFill>
                  <a:srgbClr val="083F59"/>
                </a:solidFill>
              </a:rPr>
              <a:t> Ensuring clear, transparent, and inclusive communication during crises.</a:t>
            </a:r>
          </a:p>
          <a:p>
            <a:endParaRPr lang="en-IE" sz="2200" dirty="0"/>
          </a:p>
        </p:txBody>
      </p:sp>
      <p:sp>
        <p:nvSpPr>
          <p:cNvPr id="5" name="TextBox 4">
            <a:extLst>
              <a:ext uri="{FF2B5EF4-FFF2-40B4-BE49-F238E27FC236}">
                <a16:creationId xmlns:a16="http://schemas.microsoft.com/office/drawing/2014/main" id="{974461B3-4661-ABEF-50A7-DB07BFDB981F}"/>
              </a:ext>
            </a:extLst>
          </p:cNvPr>
          <p:cNvSpPr txBox="1"/>
          <p:nvPr/>
        </p:nvSpPr>
        <p:spPr>
          <a:xfrm>
            <a:off x="9903124" y="5927372"/>
            <a:ext cx="2648310" cy="369332"/>
          </a:xfrm>
          <a:prstGeom prst="rect">
            <a:avLst/>
          </a:prstGeom>
          <a:noFill/>
        </p:spPr>
        <p:txBody>
          <a:bodyPr wrap="square" rtlCol="0">
            <a:spAutoFit/>
          </a:bodyPr>
          <a:lstStyle/>
          <a:p>
            <a:r>
              <a:rPr lang="en-US" dirty="0"/>
              <a:t>Source </a:t>
            </a:r>
            <a:r>
              <a:rPr lang="en-US" dirty="0">
                <a:hlinkClick r:id="rId6"/>
              </a:rPr>
              <a:t>Achievers</a:t>
            </a:r>
            <a:r>
              <a:rPr lang="en-US" dirty="0"/>
              <a:t> </a:t>
            </a:r>
            <a:endParaRPr lang="en-IE" dirty="0"/>
          </a:p>
        </p:txBody>
      </p:sp>
      <p:grpSp>
        <p:nvGrpSpPr>
          <p:cNvPr id="6" name="Graphic 4">
            <a:extLst>
              <a:ext uri="{FF2B5EF4-FFF2-40B4-BE49-F238E27FC236}">
                <a16:creationId xmlns:a16="http://schemas.microsoft.com/office/drawing/2014/main" id="{869D796D-9C30-9C62-304C-644F8C53276C}"/>
              </a:ext>
            </a:extLst>
          </p:cNvPr>
          <p:cNvGrpSpPr/>
          <p:nvPr/>
        </p:nvGrpSpPr>
        <p:grpSpPr>
          <a:xfrm>
            <a:off x="512655" y="2374431"/>
            <a:ext cx="2203983" cy="1880052"/>
            <a:chOff x="4292330" y="4001047"/>
            <a:chExt cx="2203983" cy="1880052"/>
          </a:xfrm>
        </p:grpSpPr>
        <p:grpSp>
          <p:nvGrpSpPr>
            <p:cNvPr id="7" name="Graphic 4">
              <a:extLst>
                <a:ext uri="{FF2B5EF4-FFF2-40B4-BE49-F238E27FC236}">
                  <a16:creationId xmlns:a16="http://schemas.microsoft.com/office/drawing/2014/main" id="{1BC6F8C4-15B7-ADF9-D396-CA19073A9683}"/>
                </a:ext>
              </a:extLst>
            </p:cNvPr>
            <p:cNvGrpSpPr/>
            <p:nvPr/>
          </p:nvGrpSpPr>
          <p:grpSpPr>
            <a:xfrm>
              <a:off x="5630700" y="4110084"/>
              <a:ext cx="865613" cy="1771016"/>
              <a:chOff x="5630700" y="4110084"/>
              <a:chExt cx="865613" cy="1771016"/>
            </a:xfrm>
          </p:grpSpPr>
          <p:sp>
            <p:nvSpPr>
              <p:cNvPr id="44" name="Freeform 215">
                <a:extLst>
                  <a:ext uri="{FF2B5EF4-FFF2-40B4-BE49-F238E27FC236}">
                    <a16:creationId xmlns:a16="http://schemas.microsoft.com/office/drawing/2014/main" id="{4983C552-35B2-62A3-7894-13C751FAE74B}"/>
                  </a:ext>
                </a:extLst>
              </p:cNvPr>
              <p:cNvSpPr/>
              <p:nvPr/>
            </p:nvSpPr>
            <p:spPr>
              <a:xfrm>
                <a:off x="6061348" y="4635647"/>
                <a:ext cx="207905" cy="75048"/>
              </a:xfrm>
              <a:custGeom>
                <a:avLst/>
                <a:gdLst>
                  <a:gd name="connsiteX0" fmla="*/ 207906 w 207905"/>
                  <a:gd name="connsiteY0" fmla="*/ 0 h 75048"/>
                  <a:gd name="connsiteX1" fmla="*/ 92042 w 207905"/>
                  <a:gd name="connsiteY1" fmla="*/ 14077 h 75048"/>
                  <a:gd name="connsiteX2" fmla="*/ 48367 w 207905"/>
                  <a:gd name="connsiteY2" fmla="*/ 5053 h 75048"/>
                  <a:gd name="connsiteX3" fmla="*/ 19130 w 207905"/>
                  <a:gd name="connsiteY3" fmla="*/ 29237 h 75048"/>
                  <a:gd name="connsiteX4" fmla="*/ 0 w 207905"/>
                  <a:gd name="connsiteY4" fmla="*/ 33929 h 75048"/>
                  <a:gd name="connsiteX5" fmla="*/ 2526 w 207905"/>
                  <a:gd name="connsiteY5" fmla="*/ 43314 h 75048"/>
                  <a:gd name="connsiteX6" fmla="*/ 33207 w 207905"/>
                  <a:gd name="connsiteY6" fmla="*/ 57752 h 75048"/>
                  <a:gd name="connsiteX7" fmla="*/ 207906 w 207905"/>
                  <a:gd name="connsiteY7" fmla="*/ 0 h 7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905" h="75048">
                    <a:moveTo>
                      <a:pt x="207906" y="0"/>
                    </a:moveTo>
                    <a:cubicBezTo>
                      <a:pt x="169284" y="22379"/>
                      <a:pt x="118752" y="26349"/>
                      <a:pt x="92042" y="14077"/>
                    </a:cubicBezTo>
                    <a:cubicBezTo>
                      <a:pt x="77965" y="7580"/>
                      <a:pt x="63527" y="3248"/>
                      <a:pt x="48367" y="5053"/>
                    </a:cubicBezTo>
                    <a:cubicBezTo>
                      <a:pt x="40426" y="14438"/>
                      <a:pt x="30681" y="24183"/>
                      <a:pt x="19130" y="29237"/>
                    </a:cubicBezTo>
                    <a:cubicBezTo>
                      <a:pt x="12633" y="31763"/>
                      <a:pt x="6497" y="33207"/>
                      <a:pt x="0" y="33929"/>
                    </a:cubicBezTo>
                    <a:cubicBezTo>
                      <a:pt x="1083" y="36456"/>
                      <a:pt x="1805" y="39704"/>
                      <a:pt x="2526" y="43314"/>
                    </a:cubicBezTo>
                    <a:cubicBezTo>
                      <a:pt x="12994" y="48006"/>
                      <a:pt x="31041" y="56669"/>
                      <a:pt x="33207" y="57752"/>
                    </a:cubicBezTo>
                    <a:cubicBezTo>
                      <a:pt x="98178" y="93846"/>
                      <a:pt x="167841" y="72911"/>
                      <a:pt x="207906" y="0"/>
                    </a:cubicBezTo>
                    <a:close/>
                  </a:path>
                </a:pathLst>
              </a:custGeom>
              <a:solidFill>
                <a:srgbClr val="FFFFFF"/>
              </a:solidFill>
              <a:ln w="3607" cap="flat">
                <a:noFill/>
                <a:prstDash val="solid"/>
                <a:miter/>
              </a:ln>
            </p:spPr>
            <p:txBody>
              <a:bodyPr rtlCol="0" anchor="ctr"/>
              <a:lstStyle/>
              <a:p>
                <a:endParaRPr lang="en-US"/>
              </a:p>
            </p:txBody>
          </p:sp>
          <p:sp>
            <p:nvSpPr>
              <p:cNvPr id="45" name="Freeform 216">
                <a:extLst>
                  <a:ext uri="{FF2B5EF4-FFF2-40B4-BE49-F238E27FC236}">
                    <a16:creationId xmlns:a16="http://schemas.microsoft.com/office/drawing/2014/main" id="{3EB7119A-B4B0-E106-72F9-F01E5D853308}"/>
                  </a:ext>
                </a:extLst>
              </p:cNvPr>
              <p:cNvSpPr/>
              <p:nvPr/>
            </p:nvSpPr>
            <p:spPr>
              <a:xfrm>
                <a:off x="6047993" y="4682209"/>
                <a:ext cx="1443" cy="2887"/>
              </a:xfrm>
              <a:custGeom>
                <a:avLst/>
                <a:gdLst>
                  <a:gd name="connsiteX0" fmla="*/ 361 w 1443"/>
                  <a:gd name="connsiteY0" fmla="*/ 1083 h 2887"/>
                  <a:gd name="connsiteX1" fmla="*/ 1083 w 1443"/>
                  <a:gd name="connsiteY1" fmla="*/ 2888 h 2887"/>
                  <a:gd name="connsiteX2" fmla="*/ 1444 w 1443"/>
                  <a:gd name="connsiteY2" fmla="*/ 361 h 2887"/>
                  <a:gd name="connsiteX3" fmla="*/ 0 w 1443"/>
                  <a:gd name="connsiteY3" fmla="*/ 0 h 2887"/>
                  <a:gd name="connsiteX4" fmla="*/ 361 w 1443"/>
                  <a:gd name="connsiteY4" fmla="*/ 1083 h 2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 h="2887">
                    <a:moveTo>
                      <a:pt x="361" y="1083"/>
                    </a:moveTo>
                    <a:cubicBezTo>
                      <a:pt x="722" y="1805"/>
                      <a:pt x="722" y="2166"/>
                      <a:pt x="1083" y="2888"/>
                    </a:cubicBezTo>
                    <a:cubicBezTo>
                      <a:pt x="1083" y="2166"/>
                      <a:pt x="1083" y="1444"/>
                      <a:pt x="1444" y="361"/>
                    </a:cubicBezTo>
                    <a:cubicBezTo>
                      <a:pt x="1083" y="361"/>
                      <a:pt x="361" y="361"/>
                      <a:pt x="0" y="0"/>
                    </a:cubicBezTo>
                    <a:cubicBezTo>
                      <a:pt x="0" y="722"/>
                      <a:pt x="0" y="722"/>
                      <a:pt x="361" y="1083"/>
                    </a:cubicBezTo>
                    <a:close/>
                  </a:path>
                </a:pathLst>
              </a:custGeom>
              <a:solidFill>
                <a:srgbClr val="FFFFFF"/>
              </a:solidFill>
              <a:ln w="3607" cap="flat">
                <a:noFill/>
                <a:prstDash val="solid"/>
                <a:miter/>
              </a:ln>
            </p:spPr>
            <p:txBody>
              <a:bodyPr rtlCol="0" anchor="ctr"/>
              <a:lstStyle/>
              <a:p>
                <a:endParaRPr lang="en-US"/>
              </a:p>
            </p:txBody>
          </p:sp>
          <p:sp>
            <p:nvSpPr>
              <p:cNvPr id="46" name="Freeform 217">
                <a:extLst>
                  <a:ext uri="{FF2B5EF4-FFF2-40B4-BE49-F238E27FC236}">
                    <a16:creationId xmlns:a16="http://schemas.microsoft.com/office/drawing/2014/main" id="{A470E53F-1363-D9A2-B0F5-9A58FD382B38}"/>
                  </a:ext>
                </a:extLst>
              </p:cNvPr>
              <p:cNvSpPr/>
              <p:nvPr/>
            </p:nvSpPr>
            <p:spPr>
              <a:xfrm>
                <a:off x="5989159" y="4562735"/>
                <a:ext cx="128710" cy="97610"/>
              </a:xfrm>
              <a:custGeom>
                <a:avLst/>
                <a:gdLst>
                  <a:gd name="connsiteX0" fmla="*/ 85544 w 128710"/>
                  <a:gd name="connsiteY0" fmla="*/ 93485 h 97610"/>
                  <a:gd name="connsiteX1" fmla="*/ 106479 w 128710"/>
                  <a:gd name="connsiteY1" fmla="*/ 74716 h 97610"/>
                  <a:gd name="connsiteX2" fmla="*/ 107923 w 128710"/>
                  <a:gd name="connsiteY2" fmla="*/ 73633 h 97610"/>
                  <a:gd name="connsiteX3" fmla="*/ 128497 w 128710"/>
                  <a:gd name="connsiteY3" fmla="*/ 0 h 97610"/>
                  <a:gd name="connsiteX4" fmla="*/ 0 w 128710"/>
                  <a:gd name="connsiteY4" fmla="*/ 361 h 97610"/>
                  <a:gd name="connsiteX5" fmla="*/ 14799 w 128710"/>
                  <a:gd name="connsiteY5" fmla="*/ 56669 h 97610"/>
                  <a:gd name="connsiteX6" fmla="*/ 15160 w 128710"/>
                  <a:gd name="connsiteY6" fmla="*/ 60278 h 97610"/>
                  <a:gd name="connsiteX7" fmla="*/ 44758 w 128710"/>
                  <a:gd name="connsiteY7" fmla="*/ 92764 h 97610"/>
                  <a:gd name="connsiteX8" fmla="*/ 49810 w 128710"/>
                  <a:gd name="connsiteY8" fmla="*/ 97456 h 97610"/>
                  <a:gd name="connsiteX9" fmla="*/ 51977 w 128710"/>
                  <a:gd name="connsiteY9" fmla="*/ 97095 h 97610"/>
                  <a:gd name="connsiteX10" fmla="*/ 85544 w 128710"/>
                  <a:gd name="connsiteY10" fmla="*/ 93485 h 97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710" h="97610">
                    <a:moveTo>
                      <a:pt x="85544" y="93485"/>
                    </a:moveTo>
                    <a:cubicBezTo>
                      <a:pt x="93485" y="88432"/>
                      <a:pt x="100704" y="82296"/>
                      <a:pt x="106479" y="74716"/>
                    </a:cubicBezTo>
                    <a:cubicBezTo>
                      <a:pt x="106840" y="74355"/>
                      <a:pt x="107562" y="73994"/>
                      <a:pt x="107923" y="73633"/>
                    </a:cubicBezTo>
                    <a:cubicBezTo>
                      <a:pt x="124166" y="47645"/>
                      <a:pt x="129941" y="12633"/>
                      <a:pt x="128497" y="0"/>
                    </a:cubicBezTo>
                    <a:cubicBezTo>
                      <a:pt x="83379" y="20574"/>
                      <a:pt x="42231" y="26349"/>
                      <a:pt x="0" y="361"/>
                    </a:cubicBezTo>
                    <a:cubicBezTo>
                      <a:pt x="1083" y="19852"/>
                      <a:pt x="4692" y="41148"/>
                      <a:pt x="14799" y="56669"/>
                    </a:cubicBezTo>
                    <a:cubicBezTo>
                      <a:pt x="15520" y="57752"/>
                      <a:pt x="15520" y="59195"/>
                      <a:pt x="15160" y="60278"/>
                    </a:cubicBezTo>
                    <a:cubicBezTo>
                      <a:pt x="29237" y="73994"/>
                      <a:pt x="41148" y="88793"/>
                      <a:pt x="44758" y="92764"/>
                    </a:cubicBezTo>
                    <a:cubicBezTo>
                      <a:pt x="46562" y="94568"/>
                      <a:pt x="48006" y="96012"/>
                      <a:pt x="49810" y="97456"/>
                    </a:cubicBezTo>
                    <a:cubicBezTo>
                      <a:pt x="50533" y="97456"/>
                      <a:pt x="51254" y="97095"/>
                      <a:pt x="51977" y="97095"/>
                    </a:cubicBezTo>
                    <a:cubicBezTo>
                      <a:pt x="62805" y="97095"/>
                      <a:pt x="76160" y="99621"/>
                      <a:pt x="85544" y="93485"/>
                    </a:cubicBezTo>
                    <a:close/>
                  </a:path>
                </a:pathLst>
              </a:custGeom>
              <a:solidFill>
                <a:srgbClr val="FFFFFF"/>
              </a:solidFill>
              <a:ln w="3607" cap="flat">
                <a:noFill/>
                <a:prstDash val="solid"/>
                <a:miter/>
              </a:ln>
            </p:spPr>
            <p:txBody>
              <a:bodyPr rtlCol="0" anchor="ctr"/>
              <a:lstStyle/>
              <a:p>
                <a:endParaRPr lang="en-US"/>
              </a:p>
            </p:txBody>
          </p:sp>
          <p:sp>
            <p:nvSpPr>
              <p:cNvPr id="47" name="Freeform 218">
                <a:extLst>
                  <a:ext uri="{FF2B5EF4-FFF2-40B4-BE49-F238E27FC236}">
                    <a16:creationId xmlns:a16="http://schemas.microsoft.com/office/drawing/2014/main" id="{EA31D456-CE24-3B77-0210-A99BA386E3DB}"/>
                  </a:ext>
                </a:extLst>
              </p:cNvPr>
              <p:cNvSpPr/>
              <p:nvPr/>
            </p:nvSpPr>
            <p:spPr>
              <a:xfrm>
                <a:off x="5816713" y="4590493"/>
                <a:ext cx="224421" cy="128837"/>
              </a:xfrm>
              <a:custGeom>
                <a:avLst/>
                <a:gdLst>
                  <a:gd name="connsiteX0" fmla="*/ 195546 w 224421"/>
                  <a:gd name="connsiteY0" fmla="*/ 62479 h 128837"/>
                  <a:gd name="connsiteX1" fmla="*/ 174611 w 224421"/>
                  <a:gd name="connsiteY1" fmla="*/ 37213 h 128837"/>
                  <a:gd name="connsiteX2" fmla="*/ 172445 w 224421"/>
                  <a:gd name="connsiteY2" fmla="*/ 35408 h 128837"/>
                  <a:gd name="connsiteX3" fmla="*/ 171723 w 224421"/>
                  <a:gd name="connsiteY3" fmla="*/ 33964 h 128837"/>
                  <a:gd name="connsiteX4" fmla="*/ 115416 w 224421"/>
                  <a:gd name="connsiteY4" fmla="*/ 1118 h 128837"/>
                  <a:gd name="connsiteX5" fmla="*/ 27344 w 224421"/>
                  <a:gd name="connsiteY5" fmla="*/ 27106 h 128837"/>
                  <a:gd name="connsiteX6" fmla="*/ 273 w 224421"/>
                  <a:gd name="connsiteY6" fmla="*/ 109763 h 128837"/>
                  <a:gd name="connsiteX7" fmla="*/ 10019 w 224421"/>
                  <a:gd name="connsiteY7" fmla="*/ 125284 h 128837"/>
                  <a:gd name="connsiteX8" fmla="*/ 164866 w 224421"/>
                  <a:gd name="connsiteY8" fmla="*/ 92438 h 128837"/>
                  <a:gd name="connsiteX9" fmla="*/ 215037 w 224421"/>
                  <a:gd name="connsiteY9" fmla="*/ 90633 h 128837"/>
                  <a:gd name="connsiteX10" fmla="*/ 224422 w 224421"/>
                  <a:gd name="connsiteY10" fmla="*/ 87745 h 128837"/>
                  <a:gd name="connsiteX11" fmla="*/ 195546 w 224421"/>
                  <a:gd name="connsiteY11" fmla="*/ 62479 h 128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21" h="128837">
                    <a:moveTo>
                      <a:pt x="195546" y="62479"/>
                    </a:moveTo>
                    <a:cubicBezTo>
                      <a:pt x="194824" y="61396"/>
                      <a:pt x="186522" y="49846"/>
                      <a:pt x="174611" y="37213"/>
                    </a:cubicBezTo>
                    <a:cubicBezTo>
                      <a:pt x="173528" y="36852"/>
                      <a:pt x="172806" y="36491"/>
                      <a:pt x="172445" y="35408"/>
                    </a:cubicBezTo>
                    <a:cubicBezTo>
                      <a:pt x="172085" y="35047"/>
                      <a:pt x="171723" y="34325"/>
                      <a:pt x="171723" y="33964"/>
                    </a:cubicBezTo>
                    <a:cubicBezTo>
                      <a:pt x="156564" y="18804"/>
                      <a:pt x="136351" y="3284"/>
                      <a:pt x="115416" y="1118"/>
                    </a:cubicBezTo>
                    <a:cubicBezTo>
                      <a:pt x="78238" y="-2852"/>
                      <a:pt x="54415" y="3284"/>
                      <a:pt x="27344" y="27106"/>
                    </a:cubicBezTo>
                    <a:cubicBezTo>
                      <a:pt x="2439" y="48763"/>
                      <a:pt x="-1170" y="79082"/>
                      <a:pt x="273" y="109763"/>
                    </a:cubicBezTo>
                    <a:cubicBezTo>
                      <a:pt x="995" y="126006"/>
                      <a:pt x="635" y="133947"/>
                      <a:pt x="10019" y="125284"/>
                    </a:cubicBezTo>
                    <a:cubicBezTo>
                      <a:pt x="53333" y="85580"/>
                      <a:pt x="111806" y="73668"/>
                      <a:pt x="164866" y="92438"/>
                    </a:cubicBezTo>
                    <a:cubicBezTo>
                      <a:pt x="181469" y="98213"/>
                      <a:pt x="198433" y="100378"/>
                      <a:pt x="215037" y="90633"/>
                    </a:cubicBezTo>
                    <a:cubicBezTo>
                      <a:pt x="217564" y="89189"/>
                      <a:pt x="221173" y="87745"/>
                      <a:pt x="224422" y="87745"/>
                    </a:cubicBezTo>
                    <a:cubicBezTo>
                      <a:pt x="212511" y="81249"/>
                      <a:pt x="203487" y="74390"/>
                      <a:pt x="195546" y="62479"/>
                    </a:cubicBezTo>
                    <a:close/>
                  </a:path>
                </a:pathLst>
              </a:custGeom>
              <a:solidFill>
                <a:srgbClr val="FFFFFF"/>
              </a:solidFill>
              <a:ln w="3607" cap="flat">
                <a:noFill/>
                <a:prstDash val="solid"/>
                <a:miter/>
              </a:ln>
            </p:spPr>
            <p:txBody>
              <a:bodyPr rtlCol="0" anchor="ctr"/>
              <a:lstStyle/>
              <a:p>
                <a:endParaRPr lang="en-US"/>
              </a:p>
            </p:txBody>
          </p:sp>
          <p:sp>
            <p:nvSpPr>
              <p:cNvPr id="48" name="Freeform 219">
                <a:extLst>
                  <a:ext uri="{FF2B5EF4-FFF2-40B4-BE49-F238E27FC236}">
                    <a16:creationId xmlns:a16="http://schemas.microsoft.com/office/drawing/2014/main" id="{B41C8DC9-2022-456E-A10F-C6720DDED6C5}"/>
                  </a:ext>
                </a:extLst>
              </p:cNvPr>
              <p:cNvSpPr/>
              <p:nvPr/>
            </p:nvSpPr>
            <p:spPr>
              <a:xfrm>
                <a:off x="5650951" y="5336606"/>
                <a:ext cx="796055" cy="532336"/>
              </a:xfrm>
              <a:custGeom>
                <a:avLst/>
                <a:gdLst>
                  <a:gd name="connsiteX0" fmla="*/ 595563 w 796055"/>
                  <a:gd name="connsiteY0" fmla="*/ 48006 h 532336"/>
                  <a:gd name="connsiteX1" fmla="*/ 267823 w 796055"/>
                  <a:gd name="connsiteY1" fmla="*/ 50893 h 532336"/>
                  <a:gd name="connsiteX2" fmla="*/ 38261 w 796055"/>
                  <a:gd name="connsiteY2" fmla="*/ 16964 h 532336"/>
                  <a:gd name="connsiteX3" fmla="*/ 0 w 796055"/>
                  <a:gd name="connsiteY3" fmla="*/ 0 h 532336"/>
                  <a:gd name="connsiteX4" fmla="*/ 65693 w 796055"/>
                  <a:gd name="connsiteY4" fmla="*/ 331711 h 532336"/>
                  <a:gd name="connsiteX5" fmla="*/ 232089 w 796055"/>
                  <a:gd name="connsiteY5" fmla="*/ 499551 h 532336"/>
                  <a:gd name="connsiteX6" fmla="*/ 567410 w 796055"/>
                  <a:gd name="connsiteY6" fmla="*/ 503882 h 532336"/>
                  <a:gd name="connsiteX7" fmla="*/ 739942 w 796055"/>
                  <a:gd name="connsiteY7" fmla="*/ 334959 h 532336"/>
                  <a:gd name="connsiteX8" fmla="*/ 794084 w 796055"/>
                  <a:gd name="connsiteY8" fmla="*/ 4692 h 532336"/>
                  <a:gd name="connsiteX9" fmla="*/ 793002 w 796055"/>
                  <a:gd name="connsiteY9" fmla="*/ 5414 h 532336"/>
                  <a:gd name="connsiteX10" fmla="*/ 595563 w 796055"/>
                  <a:gd name="connsiteY10" fmla="*/ 48006 h 532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6055" h="532336">
                    <a:moveTo>
                      <a:pt x="595563" y="48006"/>
                    </a:moveTo>
                    <a:cubicBezTo>
                      <a:pt x="486557" y="57030"/>
                      <a:pt x="376829" y="57030"/>
                      <a:pt x="267823" y="50893"/>
                    </a:cubicBezTo>
                    <a:cubicBezTo>
                      <a:pt x="190580" y="46562"/>
                      <a:pt x="113338" y="37178"/>
                      <a:pt x="38261" y="16964"/>
                    </a:cubicBezTo>
                    <a:cubicBezTo>
                      <a:pt x="24545" y="13355"/>
                      <a:pt x="10468" y="9745"/>
                      <a:pt x="0" y="0"/>
                    </a:cubicBezTo>
                    <a:cubicBezTo>
                      <a:pt x="1444" y="95651"/>
                      <a:pt x="36456" y="255190"/>
                      <a:pt x="65693" y="331711"/>
                    </a:cubicBezTo>
                    <a:cubicBezTo>
                      <a:pt x="96734" y="412202"/>
                      <a:pt x="153403" y="467066"/>
                      <a:pt x="232089" y="499551"/>
                    </a:cubicBezTo>
                    <a:cubicBezTo>
                      <a:pt x="335320" y="542143"/>
                      <a:pt x="462374" y="542865"/>
                      <a:pt x="567410" y="503882"/>
                    </a:cubicBezTo>
                    <a:cubicBezTo>
                      <a:pt x="653676" y="471758"/>
                      <a:pt x="698794" y="419060"/>
                      <a:pt x="739942" y="334959"/>
                    </a:cubicBezTo>
                    <a:cubicBezTo>
                      <a:pt x="782534" y="248332"/>
                      <a:pt x="802747" y="106119"/>
                      <a:pt x="794084" y="4692"/>
                    </a:cubicBezTo>
                    <a:cubicBezTo>
                      <a:pt x="793723" y="5053"/>
                      <a:pt x="793363" y="5053"/>
                      <a:pt x="793002" y="5414"/>
                    </a:cubicBezTo>
                    <a:cubicBezTo>
                      <a:pt x="738137" y="42953"/>
                      <a:pt x="658007" y="42592"/>
                      <a:pt x="595563" y="48006"/>
                    </a:cubicBezTo>
                    <a:close/>
                  </a:path>
                </a:pathLst>
              </a:custGeom>
              <a:solidFill>
                <a:srgbClr val="01A54E"/>
              </a:solidFill>
              <a:ln w="3607" cap="flat">
                <a:noFill/>
                <a:prstDash val="solid"/>
                <a:miter/>
              </a:ln>
            </p:spPr>
            <p:txBody>
              <a:bodyPr rtlCol="0" anchor="ctr"/>
              <a:lstStyle/>
              <a:p>
                <a:endParaRPr lang="en-US"/>
              </a:p>
            </p:txBody>
          </p:sp>
          <p:sp>
            <p:nvSpPr>
              <p:cNvPr id="49" name="Freeform 220">
                <a:extLst>
                  <a:ext uri="{FF2B5EF4-FFF2-40B4-BE49-F238E27FC236}">
                    <a16:creationId xmlns:a16="http://schemas.microsoft.com/office/drawing/2014/main" id="{EDC7A479-D890-FB5B-0961-271FC936AF76}"/>
                  </a:ext>
                </a:extLst>
              </p:cNvPr>
              <p:cNvSpPr/>
              <p:nvPr/>
            </p:nvSpPr>
            <p:spPr>
              <a:xfrm>
                <a:off x="5899502" y="5093093"/>
                <a:ext cx="127571" cy="90261"/>
              </a:xfrm>
              <a:custGeom>
                <a:avLst/>
                <a:gdLst>
                  <a:gd name="connsiteX0" fmla="*/ 101207 w 127571"/>
                  <a:gd name="connsiteY0" fmla="*/ 32359 h 90261"/>
                  <a:gd name="connsiteX1" fmla="*/ 1586 w 127571"/>
                  <a:gd name="connsiteY1" fmla="*/ 4927 h 90261"/>
                  <a:gd name="connsiteX2" fmla="*/ 16745 w 127571"/>
                  <a:gd name="connsiteY2" fmla="*/ 29110 h 90261"/>
                  <a:gd name="connsiteX3" fmla="*/ 75219 w 127571"/>
                  <a:gd name="connsiteY3" fmla="*/ 81448 h 90261"/>
                  <a:gd name="connsiteX4" fmla="*/ 120337 w 127571"/>
                  <a:gd name="connsiteY4" fmla="*/ 82531 h 90261"/>
                  <a:gd name="connsiteX5" fmla="*/ 127195 w 127571"/>
                  <a:gd name="connsiteY5" fmla="*/ 78560 h 90261"/>
                  <a:gd name="connsiteX6" fmla="*/ 113840 w 127571"/>
                  <a:gd name="connsiteY6" fmla="*/ 49323 h 90261"/>
                  <a:gd name="connsiteX7" fmla="*/ 101207 w 127571"/>
                  <a:gd name="connsiteY7" fmla="*/ 32359 h 90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571" h="90261">
                    <a:moveTo>
                      <a:pt x="101207" y="32359"/>
                    </a:moveTo>
                    <a:cubicBezTo>
                      <a:pt x="68000" y="11424"/>
                      <a:pt x="20716" y="-9872"/>
                      <a:pt x="1586" y="4927"/>
                    </a:cubicBezTo>
                    <a:cubicBezTo>
                      <a:pt x="-5273" y="9980"/>
                      <a:pt x="12053" y="23335"/>
                      <a:pt x="16745" y="29110"/>
                    </a:cubicBezTo>
                    <a:cubicBezTo>
                      <a:pt x="33349" y="49684"/>
                      <a:pt x="50674" y="69175"/>
                      <a:pt x="75219" y="81448"/>
                    </a:cubicBezTo>
                    <a:cubicBezTo>
                      <a:pt x="90378" y="89027"/>
                      <a:pt x="104456" y="96246"/>
                      <a:pt x="120337" y="82531"/>
                    </a:cubicBezTo>
                    <a:cubicBezTo>
                      <a:pt x="122142" y="80726"/>
                      <a:pt x="124668" y="79282"/>
                      <a:pt x="127195" y="78560"/>
                    </a:cubicBezTo>
                    <a:cubicBezTo>
                      <a:pt x="129722" y="68093"/>
                      <a:pt x="118893" y="57264"/>
                      <a:pt x="113840" y="49323"/>
                    </a:cubicBezTo>
                    <a:cubicBezTo>
                      <a:pt x="110591" y="43187"/>
                      <a:pt x="106621" y="37051"/>
                      <a:pt x="101207" y="32359"/>
                    </a:cubicBezTo>
                    <a:close/>
                  </a:path>
                </a:pathLst>
              </a:custGeom>
              <a:solidFill>
                <a:srgbClr val="FFFFFF"/>
              </a:solidFill>
              <a:ln w="3607" cap="flat">
                <a:noFill/>
                <a:prstDash val="solid"/>
                <a:miter/>
              </a:ln>
            </p:spPr>
            <p:txBody>
              <a:bodyPr rtlCol="0" anchor="ctr"/>
              <a:lstStyle/>
              <a:p>
                <a:endParaRPr lang="en-US"/>
              </a:p>
            </p:txBody>
          </p:sp>
          <p:sp>
            <p:nvSpPr>
              <p:cNvPr id="50" name="Freeform 221">
                <a:extLst>
                  <a:ext uri="{FF2B5EF4-FFF2-40B4-BE49-F238E27FC236}">
                    <a16:creationId xmlns:a16="http://schemas.microsoft.com/office/drawing/2014/main" id="{695CD3A1-A1D7-1563-3C2C-9F6E21E65AF3}"/>
                  </a:ext>
                </a:extLst>
              </p:cNvPr>
              <p:cNvSpPr/>
              <p:nvPr/>
            </p:nvSpPr>
            <p:spPr>
              <a:xfrm>
                <a:off x="5718448" y="4763210"/>
                <a:ext cx="285428" cy="297433"/>
              </a:xfrm>
              <a:custGeom>
                <a:avLst/>
                <a:gdLst>
                  <a:gd name="connsiteX0" fmla="*/ 263131 w 285428"/>
                  <a:gd name="connsiteY0" fmla="*/ 11763 h 297433"/>
                  <a:gd name="connsiteX1" fmla="*/ 177225 w 285428"/>
                  <a:gd name="connsiteY1" fmla="*/ 17538 h 297433"/>
                  <a:gd name="connsiteX2" fmla="*/ 133190 w 285428"/>
                  <a:gd name="connsiteY2" fmla="*/ 91893 h 297433"/>
                  <a:gd name="connsiteX3" fmla="*/ 0 w 285428"/>
                  <a:gd name="connsiteY3" fmla="*/ 294384 h 297433"/>
                  <a:gd name="connsiteX4" fmla="*/ 31402 w 285428"/>
                  <a:gd name="connsiteY4" fmla="*/ 289692 h 297433"/>
                  <a:gd name="connsiteX5" fmla="*/ 147988 w 285428"/>
                  <a:gd name="connsiteY5" fmla="*/ 190432 h 297433"/>
                  <a:gd name="connsiteX6" fmla="*/ 282983 w 285428"/>
                  <a:gd name="connsiteY6" fmla="*/ 30893 h 297433"/>
                  <a:gd name="connsiteX7" fmla="*/ 263131 w 285428"/>
                  <a:gd name="connsiteY7" fmla="*/ 11763 h 297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428" h="297433">
                    <a:moveTo>
                      <a:pt x="263131" y="11763"/>
                    </a:moveTo>
                    <a:cubicBezTo>
                      <a:pt x="240752" y="-5924"/>
                      <a:pt x="200687" y="-3397"/>
                      <a:pt x="177225" y="17538"/>
                    </a:cubicBezTo>
                    <a:cubicBezTo>
                      <a:pt x="154847" y="37751"/>
                      <a:pt x="143296" y="64822"/>
                      <a:pt x="133190" y="91893"/>
                    </a:cubicBezTo>
                    <a:cubicBezTo>
                      <a:pt x="105036" y="166970"/>
                      <a:pt x="79048" y="249266"/>
                      <a:pt x="0" y="294384"/>
                    </a:cubicBezTo>
                    <a:cubicBezTo>
                      <a:pt x="14438" y="302325"/>
                      <a:pt x="22739" y="292579"/>
                      <a:pt x="31402" y="289692"/>
                    </a:cubicBezTo>
                    <a:cubicBezTo>
                      <a:pt x="84100" y="273089"/>
                      <a:pt x="115503" y="231580"/>
                      <a:pt x="147988" y="190432"/>
                    </a:cubicBezTo>
                    <a:cubicBezTo>
                      <a:pt x="189137" y="138455"/>
                      <a:pt x="231367" y="29449"/>
                      <a:pt x="282983" y="30893"/>
                    </a:cubicBezTo>
                    <a:cubicBezTo>
                      <a:pt x="292728" y="22952"/>
                      <a:pt x="270711" y="17538"/>
                      <a:pt x="263131" y="11763"/>
                    </a:cubicBezTo>
                    <a:close/>
                  </a:path>
                </a:pathLst>
              </a:custGeom>
              <a:solidFill>
                <a:srgbClr val="FFFFFF"/>
              </a:solidFill>
              <a:ln w="3607" cap="flat">
                <a:noFill/>
                <a:prstDash val="solid"/>
                <a:miter/>
              </a:ln>
            </p:spPr>
            <p:txBody>
              <a:bodyPr rtlCol="0" anchor="ctr"/>
              <a:lstStyle/>
              <a:p>
                <a:endParaRPr lang="en-US"/>
              </a:p>
            </p:txBody>
          </p:sp>
          <p:sp>
            <p:nvSpPr>
              <p:cNvPr id="51" name="Freeform 222">
                <a:extLst>
                  <a:ext uri="{FF2B5EF4-FFF2-40B4-BE49-F238E27FC236}">
                    <a16:creationId xmlns:a16="http://schemas.microsoft.com/office/drawing/2014/main" id="{3C712914-F267-E256-E153-993942B4C9D1}"/>
                  </a:ext>
                </a:extLst>
              </p:cNvPr>
              <p:cNvSpPr/>
              <p:nvPr/>
            </p:nvSpPr>
            <p:spPr>
              <a:xfrm>
                <a:off x="6144248" y="4846038"/>
                <a:ext cx="288538" cy="198201"/>
              </a:xfrm>
              <a:custGeom>
                <a:avLst/>
                <a:gdLst>
                  <a:gd name="connsiteX0" fmla="*/ 4449 w 288538"/>
                  <a:gd name="connsiteY0" fmla="*/ 40828 h 198201"/>
                  <a:gd name="connsiteX1" fmla="*/ 101183 w 288538"/>
                  <a:gd name="connsiteY1" fmla="*/ 151278 h 198201"/>
                  <a:gd name="connsiteX2" fmla="*/ 217769 w 288538"/>
                  <a:gd name="connsiteY2" fmla="*/ 198201 h 198201"/>
                  <a:gd name="connsiteX3" fmla="*/ 268301 w 288538"/>
                  <a:gd name="connsiteY3" fmla="*/ 181598 h 198201"/>
                  <a:gd name="connsiteX4" fmla="*/ 288515 w 288538"/>
                  <a:gd name="connsiteY4" fmla="*/ 176184 h 198201"/>
                  <a:gd name="connsiteX5" fmla="*/ 267580 w 288538"/>
                  <a:gd name="connsiteY5" fmla="*/ 163190 h 198201"/>
                  <a:gd name="connsiteX6" fmla="*/ 240148 w 288538"/>
                  <a:gd name="connsiteY6" fmla="*/ 145864 h 198201"/>
                  <a:gd name="connsiteX7" fmla="*/ 105875 w 288538"/>
                  <a:gd name="connsiteY7" fmla="*/ 27112 h 198201"/>
                  <a:gd name="connsiteX8" fmla="*/ 7337 w 288538"/>
                  <a:gd name="connsiteY8" fmla="*/ 19893 h 198201"/>
                  <a:gd name="connsiteX9" fmla="*/ 4449 w 288538"/>
                  <a:gd name="connsiteY9" fmla="*/ 40828 h 198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8538" h="198201">
                    <a:moveTo>
                      <a:pt x="4449" y="40828"/>
                    </a:moveTo>
                    <a:cubicBezTo>
                      <a:pt x="44514" y="71148"/>
                      <a:pt x="64366" y="118432"/>
                      <a:pt x="101183" y="151278"/>
                    </a:cubicBezTo>
                    <a:cubicBezTo>
                      <a:pt x="134390" y="180876"/>
                      <a:pt x="174094" y="194231"/>
                      <a:pt x="217769" y="198201"/>
                    </a:cubicBezTo>
                    <a:cubicBezTo>
                      <a:pt x="235455" y="197118"/>
                      <a:pt x="252781" y="190261"/>
                      <a:pt x="268301" y="181598"/>
                    </a:cubicBezTo>
                    <a:cubicBezTo>
                      <a:pt x="273716" y="178710"/>
                      <a:pt x="288515" y="176184"/>
                      <a:pt x="288515" y="176184"/>
                    </a:cubicBezTo>
                    <a:cubicBezTo>
                      <a:pt x="289237" y="166799"/>
                      <a:pt x="273355" y="167160"/>
                      <a:pt x="267580" y="163190"/>
                    </a:cubicBezTo>
                    <a:cubicBezTo>
                      <a:pt x="258556" y="157414"/>
                      <a:pt x="248811" y="152000"/>
                      <a:pt x="240148" y="145864"/>
                    </a:cubicBezTo>
                    <a:cubicBezTo>
                      <a:pt x="191781" y="110130"/>
                      <a:pt x="147384" y="70787"/>
                      <a:pt x="105875" y="27112"/>
                    </a:cubicBezTo>
                    <a:cubicBezTo>
                      <a:pt x="73029" y="-7539"/>
                      <a:pt x="32964" y="-7899"/>
                      <a:pt x="7337" y="19893"/>
                    </a:cubicBezTo>
                    <a:cubicBezTo>
                      <a:pt x="840" y="26751"/>
                      <a:pt x="-3853" y="34331"/>
                      <a:pt x="4449" y="40828"/>
                    </a:cubicBezTo>
                    <a:close/>
                  </a:path>
                </a:pathLst>
              </a:custGeom>
              <a:solidFill>
                <a:srgbClr val="FFFFFF"/>
              </a:solidFill>
              <a:ln w="3607" cap="flat">
                <a:noFill/>
                <a:prstDash val="solid"/>
                <a:miter/>
              </a:ln>
            </p:spPr>
            <p:txBody>
              <a:bodyPr rtlCol="0" anchor="ctr"/>
              <a:lstStyle/>
              <a:p>
                <a:endParaRPr lang="en-US"/>
              </a:p>
            </p:txBody>
          </p:sp>
          <p:sp>
            <p:nvSpPr>
              <p:cNvPr id="52" name="Freeform 223">
                <a:extLst>
                  <a:ext uri="{FF2B5EF4-FFF2-40B4-BE49-F238E27FC236}">
                    <a16:creationId xmlns:a16="http://schemas.microsoft.com/office/drawing/2014/main" id="{84E69607-822D-351D-4CD4-F6FCF0643E7C}"/>
                  </a:ext>
                </a:extLst>
              </p:cNvPr>
              <p:cNvSpPr/>
              <p:nvPr/>
            </p:nvSpPr>
            <p:spPr>
              <a:xfrm>
                <a:off x="6080839" y="5250398"/>
                <a:ext cx="363473" cy="113279"/>
              </a:xfrm>
              <a:custGeom>
                <a:avLst/>
                <a:gdLst>
                  <a:gd name="connsiteX0" fmla="*/ 1805 w 363473"/>
                  <a:gd name="connsiteY0" fmla="*/ 55528 h 113279"/>
                  <a:gd name="connsiteX1" fmla="*/ 156651 w 363473"/>
                  <a:gd name="connsiteY1" fmla="*/ 66356 h 113279"/>
                  <a:gd name="connsiteX2" fmla="*/ 263852 w 363473"/>
                  <a:gd name="connsiteY2" fmla="*/ 113279 h 113279"/>
                  <a:gd name="connsiteX3" fmla="*/ 351202 w 363473"/>
                  <a:gd name="connsiteY3" fmla="*/ 85847 h 113279"/>
                  <a:gd name="connsiteX4" fmla="*/ 362030 w 363473"/>
                  <a:gd name="connsiteY4" fmla="*/ 73575 h 113279"/>
                  <a:gd name="connsiteX5" fmla="*/ 363474 w 363473"/>
                  <a:gd name="connsiteY5" fmla="*/ 60220 h 113279"/>
                  <a:gd name="connsiteX6" fmla="*/ 343261 w 363473"/>
                  <a:gd name="connsiteY6" fmla="*/ 33510 h 113279"/>
                  <a:gd name="connsiteX7" fmla="*/ 277568 w 363473"/>
                  <a:gd name="connsiteY7" fmla="*/ 15102 h 113279"/>
                  <a:gd name="connsiteX8" fmla="*/ 102870 w 363473"/>
                  <a:gd name="connsiteY8" fmla="*/ 302 h 113279"/>
                  <a:gd name="connsiteX9" fmla="*/ 0 w 363473"/>
                  <a:gd name="connsiteY9" fmla="*/ 664 h 113279"/>
                  <a:gd name="connsiteX10" fmla="*/ 0 w 363473"/>
                  <a:gd name="connsiteY10" fmla="*/ 664 h 113279"/>
                  <a:gd name="connsiteX11" fmla="*/ 1805 w 363473"/>
                  <a:gd name="connsiteY11" fmla="*/ 49392 h 113279"/>
                  <a:gd name="connsiteX12" fmla="*/ 1805 w 363473"/>
                  <a:gd name="connsiteY12" fmla="*/ 55528 h 113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3473" h="113279">
                    <a:moveTo>
                      <a:pt x="1805" y="55528"/>
                    </a:moveTo>
                    <a:cubicBezTo>
                      <a:pt x="49450" y="53362"/>
                      <a:pt x="109728" y="58776"/>
                      <a:pt x="156651" y="66356"/>
                    </a:cubicBezTo>
                    <a:cubicBezTo>
                      <a:pt x="195633" y="72853"/>
                      <a:pt x="240030" y="77906"/>
                      <a:pt x="263852" y="113279"/>
                    </a:cubicBezTo>
                    <a:cubicBezTo>
                      <a:pt x="295255" y="108948"/>
                      <a:pt x="328101" y="101368"/>
                      <a:pt x="351202" y="85847"/>
                    </a:cubicBezTo>
                    <a:cubicBezTo>
                      <a:pt x="356616" y="82238"/>
                      <a:pt x="360225" y="77906"/>
                      <a:pt x="362030" y="73575"/>
                    </a:cubicBezTo>
                    <a:cubicBezTo>
                      <a:pt x="361308" y="68522"/>
                      <a:pt x="361308" y="63468"/>
                      <a:pt x="363474" y="60220"/>
                    </a:cubicBezTo>
                    <a:cubicBezTo>
                      <a:pt x="361669" y="51196"/>
                      <a:pt x="354811" y="41811"/>
                      <a:pt x="343261" y="33510"/>
                    </a:cubicBezTo>
                    <a:cubicBezTo>
                      <a:pt x="324130" y="20516"/>
                      <a:pt x="298864" y="19433"/>
                      <a:pt x="277568" y="15102"/>
                    </a:cubicBezTo>
                    <a:cubicBezTo>
                      <a:pt x="253746" y="10048"/>
                      <a:pt x="177225" y="2829"/>
                      <a:pt x="102870" y="302"/>
                    </a:cubicBezTo>
                    <a:cubicBezTo>
                      <a:pt x="65692" y="-1141"/>
                      <a:pt x="24905" y="3190"/>
                      <a:pt x="0" y="664"/>
                    </a:cubicBezTo>
                    <a:cubicBezTo>
                      <a:pt x="0" y="664"/>
                      <a:pt x="0" y="664"/>
                      <a:pt x="0" y="664"/>
                    </a:cubicBezTo>
                    <a:cubicBezTo>
                      <a:pt x="722" y="15823"/>
                      <a:pt x="1443" y="36397"/>
                      <a:pt x="1805" y="49392"/>
                    </a:cubicBezTo>
                    <a:cubicBezTo>
                      <a:pt x="1443" y="51557"/>
                      <a:pt x="1805" y="53723"/>
                      <a:pt x="1805" y="55528"/>
                    </a:cubicBezTo>
                    <a:close/>
                  </a:path>
                </a:pathLst>
              </a:custGeom>
              <a:solidFill>
                <a:srgbClr val="FFFFFF"/>
              </a:solidFill>
              <a:ln w="3607" cap="flat">
                <a:noFill/>
                <a:prstDash val="solid"/>
                <a:miter/>
              </a:ln>
            </p:spPr>
            <p:txBody>
              <a:bodyPr rtlCol="0" anchor="ctr"/>
              <a:lstStyle/>
              <a:p>
                <a:endParaRPr lang="en-US"/>
              </a:p>
            </p:txBody>
          </p:sp>
          <p:sp>
            <p:nvSpPr>
              <p:cNvPr id="53" name="Freeform 224">
                <a:extLst>
                  <a:ext uri="{FF2B5EF4-FFF2-40B4-BE49-F238E27FC236}">
                    <a16:creationId xmlns:a16="http://schemas.microsoft.com/office/drawing/2014/main" id="{896DDCC1-4D45-A94B-F89A-6B8EC5D1B1E0}"/>
                  </a:ext>
                </a:extLst>
              </p:cNvPr>
              <p:cNvSpPr/>
              <p:nvPr/>
            </p:nvSpPr>
            <p:spPr>
              <a:xfrm>
                <a:off x="5651303" y="5251784"/>
                <a:ext cx="410406" cy="104674"/>
              </a:xfrm>
              <a:custGeom>
                <a:avLst/>
                <a:gdLst>
                  <a:gd name="connsiteX0" fmla="*/ 23471 w 410406"/>
                  <a:gd name="connsiteY0" fmla="*/ 82296 h 104674"/>
                  <a:gd name="connsiteX1" fmla="*/ 88802 w 410406"/>
                  <a:gd name="connsiteY1" fmla="*/ 101426 h 104674"/>
                  <a:gd name="connsiteX2" fmla="*/ 103240 w 410406"/>
                  <a:gd name="connsiteY2" fmla="*/ 104675 h 104674"/>
                  <a:gd name="connsiteX3" fmla="*/ 301039 w 410406"/>
                  <a:gd name="connsiteY3" fmla="*/ 58835 h 104674"/>
                  <a:gd name="connsiteX4" fmla="*/ 401382 w 410406"/>
                  <a:gd name="connsiteY4" fmla="*/ 55947 h 104674"/>
                  <a:gd name="connsiteX5" fmla="*/ 410406 w 410406"/>
                  <a:gd name="connsiteY5" fmla="*/ 55586 h 104674"/>
                  <a:gd name="connsiteX6" fmla="*/ 410406 w 410406"/>
                  <a:gd name="connsiteY6" fmla="*/ 50533 h 104674"/>
                  <a:gd name="connsiteX7" fmla="*/ 409684 w 410406"/>
                  <a:gd name="connsiteY7" fmla="*/ 0 h 104674"/>
                  <a:gd name="connsiteX8" fmla="*/ 23832 w 410406"/>
                  <a:gd name="connsiteY8" fmla="*/ 31041 h 104674"/>
                  <a:gd name="connsiteX9" fmla="*/ 9 w 410406"/>
                  <a:gd name="connsiteY9" fmla="*/ 52337 h 104674"/>
                  <a:gd name="connsiteX10" fmla="*/ 23471 w 410406"/>
                  <a:gd name="connsiteY10" fmla="*/ 82296 h 10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06" h="104674">
                    <a:moveTo>
                      <a:pt x="23471" y="82296"/>
                    </a:moveTo>
                    <a:cubicBezTo>
                      <a:pt x="44405" y="92042"/>
                      <a:pt x="66423" y="97456"/>
                      <a:pt x="88802" y="101426"/>
                    </a:cubicBezTo>
                    <a:cubicBezTo>
                      <a:pt x="95660" y="102509"/>
                      <a:pt x="96743" y="103592"/>
                      <a:pt x="103240" y="104675"/>
                    </a:cubicBezTo>
                    <a:cubicBezTo>
                      <a:pt x="140056" y="81935"/>
                      <a:pt x="208997" y="65692"/>
                      <a:pt x="301039" y="58835"/>
                    </a:cubicBezTo>
                    <a:cubicBezTo>
                      <a:pt x="332442" y="56308"/>
                      <a:pt x="369980" y="57752"/>
                      <a:pt x="401382" y="55947"/>
                    </a:cubicBezTo>
                    <a:cubicBezTo>
                      <a:pt x="404270" y="55586"/>
                      <a:pt x="407518" y="55586"/>
                      <a:pt x="410406" y="55586"/>
                    </a:cubicBezTo>
                    <a:cubicBezTo>
                      <a:pt x="410406" y="53781"/>
                      <a:pt x="410406" y="52337"/>
                      <a:pt x="410406" y="50533"/>
                    </a:cubicBezTo>
                    <a:cubicBezTo>
                      <a:pt x="410045" y="38982"/>
                      <a:pt x="409684" y="16964"/>
                      <a:pt x="409684" y="0"/>
                    </a:cubicBezTo>
                    <a:cubicBezTo>
                      <a:pt x="403909" y="722"/>
                      <a:pt x="84832" y="-3970"/>
                      <a:pt x="23832" y="31041"/>
                    </a:cubicBezTo>
                    <a:cubicBezTo>
                      <a:pt x="12281" y="37539"/>
                      <a:pt x="9" y="37539"/>
                      <a:pt x="9" y="52337"/>
                    </a:cubicBezTo>
                    <a:cubicBezTo>
                      <a:pt x="-352" y="67497"/>
                      <a:pt x="10115" y="75799"/>
                      <a:pt x="23471" y="82296"/>
                    </a:cubicBezTo>
                    <a:close/>
                  </a:path>
                </a:pathLst>
              </a:custGeom>
              <a:solidFill>
                <a:srgbClr val="FFFFFF"/>
              </a:solidFill>
              <a:ln w="3607" cap="flat">
                <a:noFill/>
                <a:prstDash val="solid"/>
                <a:miter/>
              </a:ln>
            </p:spPr>
            <p:txBody>
              <a:bodyPr rtlCol="0" anchor="ctr"/>
              <a:lstStyle/>
              <a:p>
                <a:endParaRPr lang="en-US"/>
              </a:p>
            </p:txBody>
          </p:sp>
          <p:sp>
            <p:nvSpPr>
              <p:cNvPr id="54" name="Freeform 225">
                <a:extLst>
                  <a:ext uri="{FF2B5EF4-FFF2-40B4-BE49-F238E27FC236}">
                    <a16:creationId xmlns:a16="http://schemas.microsoft.com/office/drawing/2014/main" id="{87A860FF-E74C-E958-912B-82FDE34BD5B6}"/>
                  </a:ext>
                </a:extLst>
              </p:cNvPr>
              <p:cNvSpPr/>
              <p:nvPr/>
            </p:nvSpPr>
            <p:spPr>
              <a:xfrm>
                <a:off x="5771507" y="5317087"/>
                <a:ext cx="554776" cy="61809"/>
              </a:xfrm>
              <a:custGeom>
                <a:avLst/>
                <a:gdLst>
                  <a:gd name="connsiteX0" fmla="*/ 281539 w 554776"/>
                  <a:gd name="connsiteY0" fmla="*/ 28904 h 61809"/>
                  <a:gd name="connsiteX1" fmla="*/ 267823 w 554776"/>
                  <a:gd name="connsiteY1" fmla="*/ 25294 h 61809"/>
                  <a:gd name="connsiteX2" fmla="*/ 259521 w 554776"/>
                  <a:gd name="connsiteY2" fmla="*/ 13383 h 61809"/>
                  <a:gd name="connsiteX3" fmla="*/ 270711 w 554776"/>
                  <a:gd name="connsiteY3" fmla="*/ 7969 h 61809"/>
                  <a:gd name="connsiteX4" fmla="*/ 289841 w 554776"/>
                  <a:gd name="connsiteY4" fmla="*/ 2555 h 61809"/>
                  <a:gd name="connsiteX5" fmla="*/ 255551 w 554776"/>
                  <a:gd name="connsiteY5" fmla="*/ 28 h 61809"/>
                  <a:gd name="connsiteX6" fmla="*/ 134273 w 554776"/>
                  <a:gd name="connsiteY6" fmla="*/ 7247 h 61809"/>
                  <a:gd name="connsiteX7" fmla="*/ 0 w 554776"/>
                  <a:gd name="connsiteY7" fmla="*/ 41176 h 61809"/>
                  <a:gd name="connsiteX8" fmla="*/ 306444 w 554776"/>
                  <a:gd name="connsiteY8" fmla="*/ 61750 h 61809"/>
                  <a:gd name="connsiteX9" fmla="*/ 527344 w 554776"/>
                  <a:gd name="connsiteY9" fmla="*/ 52365 h 61809"/>
                  <a:gd name="connsiteX10" fmla="*/ 554776 w 554776"/>
                  <a:gd name="connsiteY10" fmla="*/ 49117 h 61809"/>
                  <a:gd name="connsiteX11" fmla="*/ 433137 w 554776"/>
                  <a:gd name="connsiteY11" fmla="*/ 3998 h 61809"/>
                  <a:gd name="connsiteX12" fmla="*/ 311859 w 554776"/>
                  <a:gd name="connsiteY12" fmla="*/ 1472 h 61809"/>
                  <a:gd name="connsiteX13" fmla="*/ 311859 w 554776"/>
                  <a:gd name="connsiteY13" fmla="*/ 2194 h 61809"/>
                  <a:gd name="connsiteX14" fmla="*/ 281539 w 554776"/>
                  <a:gd name="connsiteY14" fmla="*/ 28904 h 61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4776" h="61809">
                    <a:moveTo>
                      <a:pt x="281539" y="28904"/>
                    </a:moveTo>
                    <a:cubicBezTo>
                      <a:pt x="280095" y="28543"/>
                      <a:pt x="273959" y="27460"/>
                      <a:pt x="267823" y="25294"/>
                    </a:cubicBezTo>
                    <a:cubicBezTo>
                      <a:pt x="262770" y="23129"/>
                      <a:pt x="257356" y="20241"/>
                      <a:pt x="259521" y="13383"/>
                    </a:cubicBezTo>
                    <a:cubicBezTo>
                      <a:pt x="260965" y="7969"/>
                      <a:pt x="265657" y="6886"/>
                      <a:pt x="270711" y="7969"/>
                    </a:cubicBezTo>
                    <a:cubicBezTo>
                      <a:pt x="285148" y="10856"/>
                      <a:pt x="289119" y="10856"/>
                      <a:pt x="289841" y="2555"/>
                    </a:cubicBezTo>
                    <a:cubicBezTo>
                      <a:pt x="284427" y="2916"/>
                      <a:pt x="260965" y="-333"/>
                      <a:pt x="255551" y="28"/>
                    </a:cubicBezTo>
                    <a:cubicBezTo>
                      <a:pt x="208267" y="2555"/>
                      <a:pt x="180835" y="750"/>
                      <a:pt x="134273" y="7247"/>
                    </a:cubicBezTo>
                    <a:cubicBezTo>
                      <a:pt x="88071" y="13744"/>
                      <a:pt x="40426" y="15910"/>
                      <a:pt x="0" y="41176"/>
                    </a:cubicBezTo>
                    <a:cubicBezTo>
                      <a:pt x="101426" y="56697"/>
                      <a:pt x="203574" y="62472"/>
                      <a:pt x="306444" y="61750"/>
                    </a:cubicBezTo>
                    <a:cubicBezTo>
                      <a:pt x="380439" y="61028"/>
                      <a:pt x="454072" y="60667"/>
                      <a:pt x="527344" y="52365"/>
                    </a:cubicBezTo>
                    <a:cubicBezTo>
                      <a:pt x="536007" y="51283"/>
                      <a:pt x="545391" y="50561"/>
                      <a:pt x="554776" y="49117"/>
                    </a:cubicBezTo>
                    <a:cubicBezTo>
                      <a:pt x="528066" y="12300"/>
                      <a:pt x="474646" y="7608"/>
                      <a:pt x="433137" y="3998"/>
                    </a:cubicBezTo>
                    <a:cubicBezTo>
                      <a:pt x="396681" y="750"/>
                      <a:pt x="348675" y="389"/>
                      <a:pt x="311859" y="1472"/>
                    </a:cubicBezTo>
                    <a:cubicBezTo>
                      <a:pt x="311859" y="1833"/>
                      <a:pt x="311859" y="1833"/>
                      <a:pt x="311859" y="2194"/>
                    </a:cubicBezTo>
                    <a:cubicBezTo>
                      <a:pt x="320161" y="27460"/>
                      <a:pt x="314385" y="29265"/>
                      <a:pt x="281539" y="28904"/>
                    </a:cubicBezTo>
                    <a:close/>
                  </a:path>
                </a:pathLst>
              </a:custGeom>
              <a:solidFill>
                <a:srgbClr val="FFFFFF"/>
              </a:solidFill>
              <a:ln w="3607" cap="flat">
                <a:noFill/>
                <a:prstDash val="solid"/>
                <a:miter/>
              </a:ln>
            </p:spPr>
            <p:txBody>
              <a:bodyPr rtlCol="0" anchor="ctr"/>
              <a:lstStyle/>
              <a:p>
                <a:endParaRPr lang="en-US"/>
              </a:p>
            </p:txBody>
          </p:sp>
          <p:sp>
            <p:nvSpPr>
              <p:cNvPr id="55" name="Freeform 226">
                <a:extLst>
                  <a:ext uri="{FF2B5EF4-FFF2-40B4-BE49-F238E27FC236}">
                    <a16:creationId xmlns:a16="http://schemas.microsoft.com/office/drawing/2014/main" id="{6718F2BE-69B9-E9DB-7791-3F3A665853CF}"/>
                  </a:ext>
                </a:extLst>
              </p:cNvPr>
              <p:cNvSpPr/>
              <p:nvPr/>
            </p:nvSpPr>
            <p:spPr>
              <a:xfrm>
                <a:off x="5879786" y="4122424"/>
                <a:ext cx="354094" cy="442258"/>
              </a:xfrm>
              <a:custGeom>
                <a:avLst/>
                <a:gdLst>
                  <a:gd name="connsiteX0" fmla="*/ 151242 w 354094"/>
                  <a:gd name="connsiteY0" fmla="*/ 440311 h 442258"/>
                  <a:gd name="connsiteX1" fmla="*/ 239674 w 354094"/>
                  <a:gd name="connsiteY1" fmla="*/ 411074 h 442258"/>
                  <a:gd name="connsiteX2" fmla="*/ 301035 w 354094"/>
                  <a:gd name="connsiteY2" fmla="*/ 324086 h 442258"/>
                  <a:gd name="connsiteX3" fmla="*/ 354094 w 354094"/>
                  <a:gd name="connsiteY3" fmla="*/ 174293 h 442258"/>
                  <a:gd name="connsiteX4" fmla="*/ 286597 w 354094"/>
                  <a:gd name="connsiteY4" fmla="*/ 38215 h 442258"/>
                  <a:gd name="connsiteX5" fmla="*/ 42958 w 354094"/>
                  <a:gd name="connsiteY5" fmla="*/ 60594 h 442258"/>
                  <a:gd name="connsiteX6" fmla="*/ 5 w 354094"/>
                  <a:gd name="connsiteY6" fmla="*/ 162742 h 442258"/>
                  <a:gd name="connsiteX7" fmla="*/ 60283 w 354094"/>
                  <a:gd name="connsiteY7" fmla="*/ 338163 h 442258"/>
                  <a:gd name="connsiteX8" fmla="*/ 109372 w 354094"/>
                  <a:gd name="connsiteY8" fmla="*/ 417210 h 442258"/>
                  <a:gd name="connsiteX9" fmla="*/ 151242 w 354094"/>
                  <a:gd name="connsiteY9" fmla="*/ 440311 h 442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4094" h="442258">
                    <a:moveTo>
                      <a:pt x="151242" y="440311"/>
                    </a:moveTo>
                    <a:cubicBezTo>
                      <a:pt x="185532" y="445725"/>
                      <a:pt x="217656" y="441033"/>
                      <a:pt x="239674" y="411074"/>
                    </a:cubicBezTo>
                    <a:cubicBezTo>
                      <a:pt x="260609" y="382559"/>
                      <a:pt x="285876" y="356932"/>
                      <a:pt x="301035" y="324086"/>
                    </a:cubicBezTo>
                    <a:cubicBezTo>
                      <a:pt x="324858" y="272831"/>
                      <a:pt x="349763" y="221937"/>
                      <a:pt x="354094" y="174293"/>
                    </a:cubicBezTo>
                    <a:cubicBezTo>
                      <a:pt x="353733" y="116902"/>
                      <a:pt x="336047" y="72866"/>
                      <a:pt x="286597" y="38215"/>
                    </a:cubicBezTo>
                    <a:cubicBezTo>
                      <a:pt x="202136" y="-20980"/>
                      <a:pt x="117313" y="-9791"/>
                      <a:pt x="42958" y="60594"/>
                    </a:cubicBezTo>
                    <a:cubicBezTo>
                      <a:pt x="18775" y="83695"/>
                      <a:pt x="-356" y="128452"/>
                      <a:pt x="5" y="162742"/>
                    </a:cubicBezTo>
                    <a:cubicBezTo>
                      <a:pt x="727" y="226630"/>
                      <a:pt x="31046" y="283299"/>
                      <a:pt x="60283" y="338163"/>
                    </a:cubicBezTo>
                    <a:cubicBezTo>
                      <a:pt x="78331" y="371731"/>
                      <a:pt x="85911" y="386891"/>
                      <a:pt x="109372" y="417210"/>
                    </a:cubicBezTo>
                    <a:cubicBezTo>
                      <a:pt x="118396" y="429121"/>
                      <a:pt x="137526" y="438145"/>
                      <a:pt x="151242" y="440311"/>
                    </a:cubicBezTo>
                    <a:close/>
                  </a:path>
                </a:pathLst>
              </a:custGeom>
              <a:solidFill>
                <a:srgbClr val="FFFFFF"/>
              </a:solidFill>
              <a:ln w="3607" cap="flat">
                <a:noFill/>
                <a:prstDash val="solid"/>
                <a:miter/>
              </a:ln>
            </p:spPr>
            <p:txBody>
              <a:bodyPr rtlCol="0" anchor="ctr"/>
              <a:lstStyle/>
              <a:p>
                <a:endParaRPr lang="en-US"/>
              </a:p>
            </p:txBody>
          </p:sp>
          <p:sp>
            <p:nvSpPr>
              <p:cNvPr id="56" name="Freeform 227">
                <a:extLst>
                  <a:ext uri="{FF2B5EF4-FFF2-40B4-BE49-F238E27FC236}">
                    <a16:creationId xmlns:a16="http://schemas.microsoft.com/office/drawing/2014/main" id="{77ED95F2-C375-5D82-F946-472067D58BA9}"/>
                  </a:ext>
                </a:extLst>
              </p:cNvPr>
              <p:cNvSpPr/>
              <p:nvPr/>
            </p:nvSpPr>
            <p:spPr>
              <a:xfrm>
                <a:off x="6061348" y="4635285"/>
                <a:ext cx="207905" cy="75048"/>
              </a:xfrm>
              <a:custGeom>
                <a:avLst/>
                <a:gdLst>
                  <a:gd name="connsiteX0" fmla="*/ 93124 w 207905"/>
                  <a:gd name="connsiteY0" fmla="*/ 58474 h 75048"/>
                  <a:gd name="connsiteX1" fmla="*/ 1444 w 207905"/>
                  <a:gd name="connsiteY1" fmla="*/ 33568 h 75048"/>
                  <a:gd name="connsiteX2" fmla="*/ 0 w 207905"/>
                  <a:gd name="connsiteY2" fmla="*/ 33929 h 75048"/>
                  <a:gd name="connsiteX3" fmla="*/ 2526 w 207905"/>
                  <a:gd name="connsiteY3" fmla="*/ 43314 h 75048"/>
                  <a:gd name="connsiteX4" fmla="*/ 33207 w 207905"/>
                  <a:gd name="connsiteY4" fmla="*/ 57752 h 75048"/>
                  <a:gd name="connsiteX5" fmla="*/ 207906 w 207905"/>
                  <a:gd name="connsiteY5" fmla="*/ 0 h 75048"/>
                  <a:gd name="connsiteX6" fmla="*/ 199965 w 207905"/>
                  <a:gd name="connsiteY6" fmla="*/ 4332 h 75048"/>
                  <a:gd name="connsiteX7" fmla="*/ 93124 w 207905"/>
                  <a:gd name="connsiteY7" fmla="*/ 58474 h 7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905" h="75048">
                    <a:moveTo>
                      <a:pt x="93124" y="58474"/>
                    </a:moveTo>
                    <a:cubicBezTo>
                      <a:pt x="61722" y="60639"/>
                      <a:pt x="28154" y="49811"/>
                      <a:pt x="1444" y="33568"/>
                    </a:cubicBezTo>
                    <a:cubicBezTo>
                      <a:pt x="1083" y="33568"/>
                      <a:pt x="361" y="33568"/>
                      <a:pt x="0" y="33929"/>
                    </a:cubicBezTo>
                    <a:cubicBezTo>
                      <a:pt x="1083" y="36456"/>
                      <a:pt x="1805" y="39704"/>
                      <a:pt x="2526" y="43314"/>
                    </a:cubicBezTo>
                    <a:cubicBezTo>
                      <a:pt x="12994" y="48006"/>
                      <a:pt x="31041" y="56669"/>
                      <a:pt x="33207" y="57752"/>
                    </a:cubicBezTo>
                    <a:cubicBezTo>
                      <a:pt x="98178" y="93846"/>
                      <a:pt x="168201" y="72912"/>
                      <a:pt x="207906" y="0"/>
                    </a:cubicBezTo>
                    <a:cubicBezTo>
                      <a:pt x="205379" y="1444"/>
                      <a:pt x="202491" y="2888"/>
                      <a:pt x="199965" y="4332"/>
                    </a:cubicBezTo>
                    <a:cubicBezTo>
                      <a:pt x="172533" y="36817"/>
                      <a:pt x="137160" y="55586"/>
                      <a:pt x="93124" y="58474"/>
                    </a:cubicBezTo>
                    <a:close/>
                  </a:path>
                </a:pathLst>
              </a:custGeom>
              <a:solidFill>
                <a:srgbClr val="FFFFFF"/>
              </a:solidFill>
              <a:ln w="3607" cap="flat">
                <a:noFill/>
                <a:prstDash val="solid"/>
                <a:miter/>
              </a:ln>
            </p:spPr>
            <p:txBody>
              <a:bodyPr rtlCol="0" anchor="ctr"/>
              <a:lstStyle/>
              <a:p>
                <a:endParaRPr lang="en-US"/>
              </a:p>
            </p:txBody>
          </p:sp>
          <p:sp>
            <p:nvSpPr>
              <p:cNvPr id="57" name="Freeform 228">
                <a:extLst>
                  <a:ext uri="{FF2B5EF4-FFF2-40B4-BE49-F238E27FC236}">
                    <a16:creationId xmlns:a16="http://schemas.microsoft.com/office/drawing/2014/main" id="{9EC0ACD7-3491-C216-9CD4-C086A2E95683}"/>
                  </a:ext>
                </a:extLst>
              </p:cNvPr>
              <p:cNvSpPr/>
              <p:nvPr/>
            </p:nvSpPr>
            <p:spPr>
              <a:xfrm>
                <a:off x="6047993" y="4682209"/>
                <a:ext cx="1443" cy="2887"/>
              </a:xfrm>
              <a:custGeom>
                <a:avLst/>
                <a:gdLst>
                  <a:gd name="connsiteX0" fmla="*/ 361 w 1443"/>
                  <a:gd name="connsiteY0" fmla="*/ 1083 h 2887"/>
                  <a:gd name="connsiteX1" fmla="*/ 1083 w 1443"/>
                  <a:gd name="connsiteY1" fmla="*/ 2888 h 2887"/>
                  <a:gd name="connsiteX2" fmla="*/ 1444 w 1443"/>
                  <a:gd name="connsiteY2" fmla="*/ 361 h 2887"/>
                  <a:gd name="connsiteX3" fmla="*/ 0 w 1443"/>
                  <a:gd name="connsiteY3" fmla="*/ 0 h 2887"/>
                  <a:gd name="connsiteX4" fmla="*/ 361 w 1443"/>
                  <a:gd name="connsiteY4" fmla="*/ 1083 h 2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 h="2887">
                    <a:moveTo>
                      <a:pt x="361" y="1083"/>
                    </a:moveTo>
                    <a:cubicBezTo>
                      <a:pt x="722" y="1805"/>
                      <a:pt x="722" y="2166"/>
                      <a:pt x="1083" y="2888"/>
                    </a:cubicBezTo>
                    <a:cubicBezTo>
                      <a:pt x="1083" y="2166"/>
                      <a:pt x="1083" y="1444"/>
                      <a:pt x="1444" y="361"/>
                    </a:cubicBezTo>
                    <a:cubicBezTo>
                      <a:pt x="1083" y="361"/>
                      <a:pt x="361" y="361"/>
                      <a:pt x="0" y="0"/>
                    </a:cubicBezTo>
                    <a:cubicBezTo>
                      <a:pt x="0" y="722"/>
                      <a:pt x="0" y="722"/>
                      <a:pt x="361" y="1083"/>
                    </a:cubicBezTo>
                    <a:close/>
                  </a:path>
                </a:pathLst>
              </a:custGeom>
              <a:solidFill>
                <a:srgbClr val="FFFFFF"/>
              </a:solidFill>
              <a:ln w="3607" cap="flat">
                <a:noFill/>
                <a:prstDash val="solid"/>
                <a:miter/>
              </a:ln>
            </p:spPr>
            <p:txBody>
              <a:bodyPr rtlCol="0" anchor="ctr"/>
              <a:lstStyle/>
              <a:p>
                <a:endParaRPr lang="en-US"/>
              </a:p>
            </p:txBody>
          </p:sp>
          <p:sp>
            <p:nvSpPr>
              <p:cNvPr id="58" name="Freeform 229">
                <a:extLst>
                  <a:ext uri="{FF2B5EF4-FFF2-40B4-BE49-F238E27FC236}">
                    <a16:creationId xmlns:a16="http://schemas.microsoft.com/office/drawing/2014/main" id="{FAF3A17D-EE65-9425-E606-ACB25E63207C}"/>
                  </a:ext>
                </a:extLst>
              </p:cNvPr>
              <p:cNvSpPr/>
              <p:nvPr/>
            </p:nvSpPr>
            <p:spPr>
              <a:xfrm>
                <a:off x="6017674" y="4579339"/>
                <a:ext cx="99621" cy="80680"/>
              </a:xfrm>
              <a:custGeom>
                <a:avLst/>
                <a:gdLst>
                  <a:gd name="connsiteX0" fmla="*/ 0 w 99621"/>
                  <a:gd name="connsiteY0" fmla="*/ 56669 h 80680"/>
                  <a:gd name="connsiteX1" fmla="*/ 16964 w 99621"/>
                  <a:gd name="connsiteY1" fmla="*/ 75799 h 80680"/>
                  <a:gd name="connsiteX2" fmla="*/ 22018 w 99621"/>
                  <a:gd name="connsiteY2" fmla="*/ 80491 h 80680"/>
                  <a:gd name="connsiteX3" fmla="*/ 24183 w 99621"/>
                  <a:gd name="connsiteY3" fmla="*/ 80131 h 80680"/>
                  <a:gd name="connsiteX4" fmla="*/ 57390 w 99621"/>
                  <a:gd name="connsiteY4" fmla="*/ 76882 h 80680"/>
                  <a:gd name="connsiteX5" fmla="*/ 78325 w 99621"/>
                  <a:gd name="connsiteY5" fmla="*/ 58113 h 80680"/>
                  <a:gd name="connsiteX6" fmla="*/ 79769 w 99621"/>
                  <a:gd name="connsiteY6" fmla="*/ 57030 h 80680"/>
                  <a:gd name="connsiteX7" fmla="*/ 99621 w 99621"/>
                  <a:gd name="connsiteY7" fmla="*/ 0 h 80680"/>
                  <a:gd name="connsiteX8" fmla="*/ 0 w 99621"/>
                  <a:gd name="connsiteY8" fmla="*/ 56669 h 8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621" h="80680">
                    <a:moveTo>
                      <a:pt x="0" y="56669"/>
                    </a:moveTo>
                    <a:cubicBezTo>
                      <a:pt x="7941" y="65332"/>
                      <a:pt x="14438" y="73272"/>
                      <a:pt x="16964" y="75799"/>
                    </a:cubicBezTo>
                    <a:cubicBezTo>
                      <a:pt x="18769" y="77604"/>
                      <a:pt x="20213" y="79048"/>
                      <a:pt x="22018" y="80491"/>
                    </a:cubicBezTo>
                    <a:cubicBezTo>
                      <a:pt x="22739" y="80491"/>
                      <a:pt x="23462" y="80131"/>
                      <a:pt x="24183" y="80131"/>
                    </a:cubicBezTo>
                    <a:cubicBezTo>
                      <a:pt x="34651" y="80131"/>
                      <a:pt x="48006" y="82657"/>
                      <a:pt x="57390" y="76882"/>
                    </a:cubicBezTo>
                    <a:cubicBezTo>
                      <a:pt x="65331" y="71829"/>
                      <a:pt x="72550" y="65693"/>
                      <a:pt x="78325" y="58113"/>
                    </a:cubicBezTo>
                    <a:cubicBezTo>
                      <a:pt x="78686" y="57752"/>
                      <a:pt x="79408" y="57391"/>
                      <a:pt x="79769" y="57030"/>
                    </a:cubicBezTo>
                    <a:cubicBezTo>
                      <a:pt x="90959" y="38982"/>
                      <a:pt x="97456" y="16243"/>
                      <a:pt x="99621" y="0"/>
                    </a:cubicBezTo>
                    <a:cubicBezTo>
                      <a:pt x="74355" y="29237"/>
                      <a:pt x="39343" y="50172"/>
                      <a:pt x="0" y="56669"/>
                    </a:cubicBezTo>
                    <a:close/>
                  </a:path>
                </a:pathLst>
              </a:custGeom>
              <a:solidFill>
                <a:srgbClr val="FFFFFF"/>
              </a:solidFill>
              <a:ln w="3607" cap="flat">
                <a:noFill/>
                <a:prstDash val="solid"/>
                <a:miter/>
              </a:ln>
            </p:spPr>
            <p:txBody>
              <a:bodyPr rtlCol="0" anchor="ctr"/>
              <a:lstStyle/>
              <a:p>
                <a:endParaRPr lang="en-US"/>
              </a:p>
            </p:txBody>
          </p:sp>
          <p:sp>
            <p:nvSpPr>
              <p:cNvPr id="59" name="Freeform 230">
                <a:extLst>
                  <a:ext uri="{FF2B5EF4-FFF2-40B4-BE49-F238E27FC236}">
                    <a16:creationId xmlns:a16="http://schemas.microsoft.com/office/drawing/2014/main" id="{822C3B1F-C196-9AB8-C46B-38B989E58731}"/>
                  </a:ext>
                </a:extLst>
              </p:cNvPr>
              <p:cNvSpPr/>
              <p:nvPr/>
            </p:nvSpPr>
            <p:spPr>
              <a:xfrm>
                <a:off x="5818070" y="4642504"/>
                <a:ext cx="223426" cy="76890"/>
              </a:xfrm>
              <a:custGeom>
                <a:avLst/>
                <a:gdLst>
                  <a:gd name="connsiteX0" fmla="*/ 194190 w 223426"/>
                  <a:gd name="connsiteY0" fmla="*/ 10468 h 76890"/>
                  <a:gd name="connsiteX1" fmla="*/ 185888 w 223426"/>
                  <a:gd name="connsiteY1" fmla="*/ 0 h 76890"/>
                  <a:gd name="connsiteX2" fmla="*/ 141852 w 223426"/>
                  <a:gd name="connsiteY2" fmla="*/ 2527 h 76890"/>
                  <a:gd name="connsiteX3" fmla="*/ 134994 w 223426"/>
                  <a:gd name="connsiteY3" fmla="*/ 3249 h 76890"/>
                  <a:gd name="connsiteX4" fmla="*/ 131024 w 223426"/>
                  <a:gd name="connsiteY4" fmla="*/ 3971 h 76890"/>
                  <a:gd name="connsiteX5" fmla="*/ 112255 w 223426"/>
                  <a:gd name="connsiteY5" fmla="*/ 7580 h 76890"/>
                  <a:gd name="connsiteX6" fmla="*/ 66775 w 223426"/>
                  <a:gd name="connsiteY6" fmla="*/ 20213 h 76890"/>
                  <a:gd name="connsiteX7" fmla="*/ 61361 w 223426"/>
                  <a:gd name="connsiteY7" fmla="*/ 22018 h 76890"/>
                  <a:gd name="connsiteX8" fmla="*/ 59917 w 223426"/>
                  <a:gd name="connsiteY8" fmla="*/ 22740 h 76890"/>
                  <a:gd name="connsiteX9" fmla="*/ 46923 w 223426"/>
                  <a:gd name="connsiteY9" fmla="*/ 29598 h 76890"/>
                  <a:gd name="connsiteX10" fmla="*/ 20935 w 223426"/>
                  <a:gd name="connsiteY10" fmla="*/ 45841 h 76890"/>
                  <a:gd name="connsiteX11" fmla="*/ 8302 w 223426"/>
                  <a:gd name="connsiteY11" fmla="*/ 57391 h 76890"/>
                  <a:gd name="connsiteX12" fmla="*/ 3609 w 223426"/>
                  <a:gd name="connsiteY12" fmla="*/ 62444 h 76890"/>
                  <a:gd name="connsiteX13" fmla="*/ 0 w 223426"/>
                  <a:gd name="connsiteY13" fmla="*/ 71107 h 76890"/>
                  <a:gd name="connsiteX14" fmla="*/ 9024 w 223426"/>
                  <a:gd name="connsiteY14" fmla="*/ 73272 h 76890"/>
                  <a:gd name="connsiteX15" fmla="*/ 163870 w 223426"/>
                  <a:gd name="connsiteY15" fmla="*/ 40426 h 76890"/>
                  <a:gd name="connsiteX16" fmla="*/ 214042 w 223426"/>
                  <a:gd name="connsiteY16" fmla="*/ 38622 h 76890"/>
                  <a:gd name="connsiteX17" fmla="*/ 223427 w 223426"/>
                  <a:gd name="connsiteY17" fmla="*/ 35734 h 76890"/>
                  <a:gd name="connsiteX18" fmla="*/ 194190 w 223426"/>
                  <a:gd name="connsiteY18" fmla="*/ 10468 h 76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3426" h="76890">
                    <a:moveTo>
                      <a:pt x="194190" y="10468"/>
                    </a:moveTo>
                    <a:cubicBezTo>
                      <a:pt x="193829" y="9746"/>
                      <a:pt x="190580" y="5776"/>
                      <a:pt x="185888" y="0"/>
                    </a:cubicBezTo>
                    <a:cubicBezTo>
                      <a:pt x="171089" y="361"/>
                      <a:pt x="156290" y="1083"/>
                      <a:pt x="141852" y="2527"/>
                    </a:cubicBezTo>
                    <a:cubicBezTo>
                      <a:pt x="138965" y="2888"/>
                      <a:pt x="136799" y="2888"/>
                      <a:pt x="134994" y="3249"/>
                    </a:cubicBezTo>
                    <a:cubicBezTo>
                      <a:pt x="133911" y="3609"/>
                      <a:pt x="132468" y="3609"/>
                      <a:pt x="131024" y="3971"/>
                    </a:cubicBezTo>
                    <a:cubicBezTo>
                      <a:pt x="124888" y="5053"/>
                      <a:pt x="118391" y="6136"/>
                      <a:pt x="112255" y="7580"/>
                    </a:cubicBezTo>
                    <a:cubicBezTo>
                      <a:pt x="97095" y="11190"/>
                      <a:pt x="81574" y="14799"/>
                      <a:pt x="66775" y="20213"/>
                    </a:cubicBezTo>
                    <a:cubicBezTo>
                      <a:pt x="64610" y="20935"/>
                      <a:pt x="62805" y="21657"/>
                      <a:pt x="61361" y="22018"/>
                    </a:cubicBezTo>
                    <a:cubicBezTo>
                      <a:pt x="61000" y="22379"/>
                      <a:pt x="60278" y="22379"/>
                      <a:pt x="59917" y="22740"/>
                    </a:cubicBezTo>
                    <a:cubicBezTo>
                      <a:pt x="55586" y="24905"/>
                      <a:pt x="51254" y="27071"/>
                      <a:pt x="46923" y="29598"/>
                    </a:cubicBezTo>
                    <a:cubicBezTo>
                      <a:pt x="37899" y="34651"/>
                      <a:pt x="29237" y="40066"/>
                      <a:pt x="20935" y="45841"/>
                    </a:cubicBezTo>
                    <a:cubicBezTo>
                      <a:pt x="20935" y="46201"/>
                      <a:pt x="10107" y="55586"/>
                      <a:pt x="8302" y="57391"/>
                    </a:cubicBezTo>
                    <a:cubicBezTo>
                      <a:pt x="6497" y="58835"/>
                      <a:pt x="5053" y="60639"/>
                      <a:pt x="3609" y="62444"/>
                    </a:cubicBezTo>
                    <a:cubicBezTo>
                      <a:pt x="2526" y="65332"/>
                      <a:pt x="1083" y="68219"/>
                      <a:pt x="0" y="71107"/>
                    </a:cubicBezTo>
                    <a:cubicBezTo>
                      <a:pt x="722" y="77604"/>
                      <a:pt x="2526" y="79048"/>
                      <a:pt x="9024" y="73272"/>
                    </a:cubicBezTo>
                    <a:cubicBezTo>
                      <a:pt x="52337" y="33568"/>
                      <a:pt x="110811" y="21657"/>
                      <a:pt x="163870" y="40426"/>
                    </a:cubicBezTo>
                    <a:cubicBezTo>
                      <a:pt x="180474" y="46201"/>
                      <a:pt x="197438" y="48367"/>
                      <a:pt x="214042" y="38622"/>
                    </a:cubicBezTo>
                    <a:cubicBezTo>
                      <a:pt x="216568" y="37178"/>
                      <a:pt x="220178" y="35734"/>
                      <a:pt x="223427" y="35734"/>
                    </a:cubicBezTo>
                    <a:cubicBezTo>
                      <a:pt x="211154" y="29237"/>
                      <a:pt x="202131" y="22379"/>
                      <a:pt x="194190" y="10468"/>
                    </a:cubicBezTo>
                    <a:close/>
                  </a:path>
                </a:pathLst>
              </a:custGeom>
              <a:solidFill>
                <a:srgbClr val="FFFFFF"/>
              </a:solidFill>
              <a:ln w="3607" cap="flat">
                <a:noFill/>
                <a:prstDash val="solid"/>
                <a:miter/>
              </a:ln>
            </p:spPr>
            <p:txBody>
              <a:bodyPr rtlCol="0" anchor="ctr"/>
              <a:lstStyle/>
              <a:p>
                <a:endParaRPr lang="en-US"/>
              </a:p>
            </p:txBody>
          </p:sp>
          <p:sp>
            <p:nvSpPr>
              <p:cNvPr id="60" name="Freeform 231">
                <a:extLst>
                  <a:ext uri="{FF2B5EF4-FFF2-40B4-BE49-F238E27FC236}">
                    <a16:creationId xmlns:a16="http://schemas.microsoft.com/office/drawing/2014/main" id="{0762EC23-543F-5BA8-A7E4-64E65B44C3EC}"/>
                  </a:ext>
                </a:extLst>
              </p:cNvPr>
              <p:cNvSpPr/>
              <p:nvPr/>
            </p:nvSpPr>
            <p:spPr>
              <a:xfrm>
                <a:off x="5717726" y="5341299"/>
                <a:ext cx="728898" cy="527643"/>
              </a:xfrm>
              <a:custGeom>
                <a:avLst/>
                <a:gdLst>
                  <a:gd name="connsiteX0" fmla="*/ 726948 w 728898"/>
                  <a:gd name="connsiteY0" fmla="*/ 0 h 527643"/>
                  <a:gd name="connsiteX1" fmla="*/ 725866 w 728898"/>
                  <a:gd name="connsiteY1" fmla="*/ 722 h 527643"/>
                  <a:gd name="connsiteX2" fmla="*/ 593398 w 728898"/>
                  <a:gd name="connsiteY2" fmla="*/ 38260 h 527643"/>
                  <a:gd name="connsiteX3" fmla="*/ 571741 w 728898"/>
                  <a:gd name="connsiteY3" fmla="*/ 144379 h 527643"/>
                  <a:gd name="connsiteX4" fmla="*/ 345066 w 728898"/>
                  <a:gd name="connsiteY4" fmla="*/ 400290 h 527643"/>
                  <a:gd name="connsiteX5" fmla="*/ 149793 w 728898"/>
                  <a:gd name="connsiteY5" fmla="*/ 405344 h 527643"/>
                  <a:gd name="connsiteX6" fmla="*/ 0 w 728898"/>
                  <a:gd name="connsiteY6" fmla="*/ 329906 h 527643"/>
                  <a:gd name="connsiteX7" fmla="*/ 164953 w 728898"/>
                  <a:gd name="connsiteY7" fmla="*/ 494859 h 527643"/>
                  <a:gd name="connsiteX8" fmla="*/ 500273 w 728898"/>
                  <a:gd name="connsiteY8" fmla="*/ 499190 h 527643"/>
                  <a:gd name="connsiteX9" fmla="*/ 672806 w 728898"/>
                  <a:gd name="connsiteY9" fmla="*/ 330267 h 527643"/>
                  <a:gd name="connsiteX10" fmla="*/ 726948 w 728898"/>
                  <a:gd name="connsiteY10" fmla="*/ 0 h 527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898" h="527643">
                    <a:moveTo>
                      <a:pt x="726948" y="0"/>
                    </a:moveTo>
                    <a:cubicBezTo>
                      <a:pt x="726587" y="361"/>
                      <a:pt x="726226" y="361"/>
                      <a:pt x="725866" y="722"/>
                    </a:cubicBezTo>
                    <a:cubicBezTo>
                      <a:pt x="689049" y="26349"/>
                      <a:pt x="640321" y="34290"/>
                      <a:pt x="593398" y="38260"/>
                    </a:cubicBezTo>
                    <a:cubicBezTo>
                      <a:pt x="590510" y="73994"/>
                      <a:pt x="583652" y="109367"/>
                      <a:pt x="571741" y="144379"/>
                    </a:cubicBezTo>
                    <a:cubicBezTo>
                      <a:pt x="532397" y="259882"/>
                      <a:pt x="462013" y="356255"/>
                      <a:pt x="345066" y="400290"/>
                    </a:cubicBezTo>
                    <a:cubicBezTo>
                      <a:pt x="286231" y="422308"/>
                      <a:pt x="210072" y="420142"/>
                      <a:pt x="149793" y="405344"/>
                    </a:cubicBezTo>
                    <a:cubicBezTo>
                      <a:pt x="93485" y="391628"/>
                      <a:pt x="45118" y="364557"/>
                      <a:pt x="0" y="329906"/>
                    </a:cubicBezTo>
                    <a:cubicBezTo>
                      <a:pt x="31403" y="408953"/>
                      <a:pt x="87710" y="462734"/>
                      <a:pt x="164953" y="494859"/>
                    </a:cubicBezTo>
                    <a:cubicBezTo>
                      <a:pt x="268184" y="537450"/>
                      <a:pt x="395237" y="538172"/>
                      <a:pt x="500273" y="499190"/>
                    </a:cubicBezTo>
                    <a:cubicBezTo>
                      <a:pt x="586540" y="467066"/>
                      <a:pt x="631658" y="414367"/>
                      <a:pt x="672806" y="330267"/>
                    </a:cubicBezTo>
                    <a:cubicBezTo>
                      <a:pt x="715037" y="243639"/>
                      <a:pt x="735611" y="101065"/>
                      <a:pt x="726948" y="0"/>
                    </a:cubicBezTo>
                    <a:close/>
                  </a:path>
                </a:pathLst>
              </a:custGeom>
              <a:solidFill>
                <a:srgbClr val="FFFFFF"/>
              </a:solidFill>
              <a:ln w="3607" cap="flat">
                <a:noFill/>
                <a:prstDash val="solid"/>
                <a:miter/>
              </a:ln>
            </p:spPr>
            <p:txBody>
              <a:bodyPr rtlCol="0" anchor="ctr"/>
              <a:lstStyle/>
              <a:p>
                <a:endParaRPr lang="en-US"/>
              </a:p>
            </p:txBody>
          </p:sp>
          <p:sp>
            <p:nvSpPr>
              <p:cNvPr id="61" name="Freeform 232">
                <a:extLst>
                  <a:ext uri="{FF2B5EF4-FFF2-40B4-BE49-F238E27FC236}">
                    <a16:creationId xmlns:a16="http://schemas.microsoft.com/office/drawing/2014/main" id="{9093E7D0-AB8B-9A27-547E-7872D5A75471}"/>
                  </a:ext>
                </a:extLst>
              </p:cNvPr>
              <p:cNvSpPr/>
              <p:nvPr/>
            </p:nvSpPr>
            <p:spPr>
              <a:xfrm>
                <a:off x="5951981" y="5149997"/>
                <a:ext cx="75833" cy="32997"/>
              </a:xfrm>
              <a:custGeom>
                <a:avLst/>
                <a:gdLst>
                  <a:gd name="connsiteX0" fmla="*/ 20935 w 75833"/>
                  <a:gd name="connsiteY0" fmla="*/ 11189 h 32997"/>
                  <a:gd name="connsiteX1" fmla="*/ 0 w 75833"/>
                  <a:gd name="connsiteY1" fmla="*/ 9024 h 32997"/>
                  <a:gd name="connsiteX2" fmla="*/ 23462 w 75833"/>
                  <a:gd name="connsiteY2" fmla="*/ 24183 h 32997"/>
                  <a:gd name="connsiteX3" fmla="*/ 68580 w 75833"/>
                  <a:gd name="connsiteY3" fmla="*/ 25266 h 32997"/>
                  <a:gd name="connsiteX4" fmla="*/ 75438 w 75833"/>
                  <a:gd name="connsiteY4" fmla="*/ 21296 h 32997"/>
                  <a:gd name="connsiteX5" fmla="*/ 67858 w 75833"/>
                  <a:gd name="connsiteY5" fmla="*/ 0 h 32997"/>
                  <a:gd name="connsiteX6" fmla="*/ 20935 w 75833"/>
                  <a:gd name="connsiteY6" fmla="*/ 11189 h 3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33" h="32997">
                    <a:moveTo>
                      <a:pt x="20935" y="11189"/>
                    </a:moveTo>
                    <a:cubicBezTo>
                      <a:pt x="13716" y="11189"/>
                      <a:pt x="6858" y="10467"/>
                      <a:pt x="0" y="9024"/>
                    </a:cubicBezTo>
                    <a:cubicBezTo>
                      <a:pt x="7219" y="14799"/>
                      <a:pt x="14799" y="19852"/>
                      <a:pt x="23462" y="24183"/>
                    </a:cubicBezTo>
                    <a:cubicBezTo>
                      <a:pt x="38622" y="31763"/>
                      <a:pt x="52698" y="38982"/>
                      <a:pt x="68580" y="25266"/>
                    </a:cubicBezTo>
                    <a:cubicBezTo>
                      <a:pt x="70385" y="23462"/>
                      <a:pt x="72912" y="22018"/>
                      <a:pt x="75438" y="21296"/>
                    </a:cubicBezTo>
                    <a:cubicBezTo>
                      <a:pt x="77243" y="14077"/>
                      <a:pt x="72550" y="6497"/>
                      <a:pt x="67858" y="0"/>
                    </a:cubicBezTo>
                    <a:cubicBezTo>
                      <a:pt x="53420" y="6858"/>
                      <a:pt x="37539" y="11189"/>
                      <a:pt x="20935" y="11189"/>
                    </a:cubicBezTo>
                    <a:close/>
                  </a:path>
                </a:pathLst>
              </a:custGeom>
              <a:solidFill>
                <a:srgbClr val="FFFFFF"/>
              </a:solidFill>
              <a:ln w="3607" cap="flat">
                <a:noFill/>
                <a:prstDash val="solid"/>
                <a:miter/>
              </a:ln>
            </p:spPr>
            <p:txBody>
              <a:bodyPr rtlCol="0" anchor="ctr"/>
              <a:lstStyle/>
              <a:p>
                <a:endParaRPr lang="en-US"/>
              </a:p>
            </p:txBody>
          </p:sp>
          <p:sp>
            <p:nvSpPr>
              <p:cNvPr id="62" name="Freeform 233">
                <a:extLst>
                  <a:ext uri="{FF2B5EF4-FFF2-40B4-BE49-F238E27FC236}">
                    <a16:creationId xmlns:a16="http://schemas.microsoft.com/office/drawing/2014/main" id="{0327ACAA-E6BC-20D0-30D9-AF54388D4CB3}"/>
                  </a:ext>
                </a:extLst>
              </p:cNvPr>
              <p:cNvSpPr/>
              <p:nvPr/>
            </p:nvSpPr>
            <p:spPr>
              <a:xfrm>
                <a:off x="5718087" y="4774972"/>
                <a:ext cx="285620" cy="285310"/>
              </a:xfrm>
              <a:custGeom>
                <a:avLst/>
                <a:gdLst>
                  <a:gd name="connsiteX0" fmla="*/ 263852 w 285620"/>
                  <a:gd name="connsiteY0" fmla="*/ 0 h 285310"/>
                  <a:gd name="connsiteX1" fmla="*/ 247971 w 285620"/>
                  <a:gd name="connsiteY1" fmla="*/ 6136 h 285310"/>
                  <a:gd name="connsiteX2" fmla="*/ 237864 w 285620"/>
                  <a:gd name="connsiteY2" fmla="*/ 9024 h 285310"/>
                  <a:gd name="connsiteX3" fmla="*/ 235698 w 285620"/>
                  <a:gd name="connsiteY3" fmla="*/ 10106 h 285310"/>
                  <a:gd name="connsiteX4" fmla="*/ 225592 w 285620"/>
                  <a:gd name="connsiteY4" fmla="*/ 17687 h 285310"/>
                  <a:gd name="connsiteX5" fmla="*/ 223426 w 285620"/>
                  <a:gd name="connsiteY5" fmla="*/ 20213 h 285310"/>
                  <a:gd name="connsiteX6" fmla="*/ 218012 w 285620"/>
                  <a:gd name="connsiteY6" fmla="*/ 27793 h 285310"/>
                  <a:gd name="connsiteX7" fmla="*/ 165314 w 285620"/>
                  <a:gd name="connsiteY7" fmla="*/ 138243 h 285310"/>
                  <a:gd name="connsiteX8" fmla="*/ 67136 w 285620"/>
                  <a:gd name="connsiteY8" fmla="*/ 253746 h 285310"/>
                  <a:gd name="connsiteX9" fmla="*/ 8662 w 285620"/>
                  <a:gd name="connsiteY9" fmla="*/ 276846 h 285310"/>
                  <a:gd name="connsiteX10" fmla="*/ 0 w 285620"/>
                  <a:gd name="connsiteY10" fmla="*/ 282261 h 285310"/>
                  <a:gd name="connsiteX11" fmla="*/ 31402 w 285620"/>
                  <a:gd name="connsiteY11" fmla="*/ 277569 h 285310"/>
                  <a:gd name="connsiteX12" fmla="*/ 147988 w 285620"/>
                  <a:gd name="connsiteY12" fmla="*/ 178308 h 285310"/>
                  <a:gd name="connsiteX13" fmla="*/ 282982 w 285620"/>
                  <a:gd name="connsiteY13" fmla="*/ 18769 h 285310"/>
                  <a:gd name="connsiteX14" fmla="*/ 263852 w 285620"/>
                  <a:gd name="connsiteY14" fmla="*/ 0 h 285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5620" h="285310">
                    <a:moveTo>
                      <a:pt x="263852" y="0"/>
                    </a:moveTo>
                    <a:cubicBezTo>
                      <a:pt x="258799" y="2526"/>
                      <a:pt x="253746" y="4331"/>
                      <a:pt x="247971" y="6136"/>
                    </a:cubicBezTo>
                    <a:cubicBezTo>
                      <a:pt x="244722" y="6858"/>
                      <a:pt x="241113" y="7941"/>
                      <a:pt x="237864" y="9024"/>
                    </a:cubicBezTo>
                    <a:cubicBezTo>
                      <a:pt x="237142" y="9385"/>
                      <a:pt x="236421" y="9745"/>
                      <a:pt x="235698" y="10106"/>
                    </a:cubicBezTo>
                    <a:cubicBezTo>
                      <a:pt x="232811" y="11911"/>
                      <a:pt x="228119" y="15520"/>
                      <a:pt x="225592" y="17687"/>
                    </a:cubicBezTo>
                    <a:cubicBezTo>
                      <a:pt x="224870" y="18408"/>
                      <a:pt x="224148" y="19491"/>
                      <a:pt x="223426" y="20213"/>
                    </a:cubicBezTo>
                    <a:cubicBezTo>
                      <a:pt x="221260" y="23101"/>
                      <a:pt x="219095" y="26349"/>
                      <a:pt x="218012" y="27793"/>
                    </a:cubicBezTo>
                    <a:cubicBezTo>
                      <a:pt x="196716" y="62805"/>
                      <a:pt x="183000" y="101426"/>
                      <a:pt x="165314" y="138243"/>
                    </a:cubicBezTo>
                    <a:cubicBezTo>
                      <a:pt x="143657" y="183722"/>
                      <a:pt x="111532" y="228119"/>
                      <a:pt x="67136" y="253746"/>
                    </a:cubicBezTo>
                    <a:cubicBezTo>
                      <a:pt x="48006" y="264574"/>
                      <a:pt x="28876" y="272154"/>
                      <a:pt x="8662" y="276846"/>
                    </a:cubicBezTo>
                    <a:cubicBezTo>
                      <a:pt x="5775" y="278651"/>
                      <a:pt x="2887" y="280456"/>
                      <a:pt x="0" y="282261"/>
                    </a:cubicBezTo>
                    <a:cubicBezTo>
                      <a:pt x="14438" y="290202"/>
                      <a:pt x="22739" y="280456"/>
                      <a:pt x="31402" y="277569"/>
                    </a:cubicBezTo>
                    <a:cubicBezTo>
                      <a:pt x="84100" y="260965"/>
                      <a:pt x="115503" y="219456"/>
                      <a:pt x="147988" y="178308"/>
                    </a:cubicBezTo>
                    <a:cubicBezTo>
                      <a:pt x="189136" y="126332"/>
                      <a:pt x="231367" y="17325"/>
                      <a:pt x="282982" y="18769"/>
                    </a:cubicBezTo>
                    <a:cubicBezTo>
                      <a:pt x="293089" y="11189"/>
                      <a:pt x="271432" y="5775"/>
                      <a:pt x="263852" y="0"/>
                    </a:cubicBezTo>
                    <a:close/>
                  </a:path>
                </a:pathLst>
              </a:custGeom>
              <a:solidFill>
                <a:srgbClr val="FFFFFF"/>
              </a:solidFill>
              <a:ln w="3607" cap="flat">
                <a:noFill/>
                <a:prstDash val="solid"/>
                <a:miter/>
              </a:ln>
            </p:spPr>
            <p:txBody>
              <a:bodyPr rtlCol="0" anchor="ctr"/>
              <a:lstStyle/>
              <a:p>
                <a:endParaRPr lang="en-US"/>
              </a:p>
            </p:txBody>
          </p:sp>
          <p:sp>
            <p:nvSpPr>
              <p:cNvPr id="63" name="Freeform 234">
                <a:extLst>
                  <a:ext uri="{FF2B5EF4-FFF2-40B4-BE49-F238E27FC236}">
                    <a16:creationId xmlns:a16="http://schemas.microsoft.com/office/drawing/2014/main" id="{A145AFFB-0326-7E74-06A9-A4BA0F232769}"/>
                  </a:ext>
                </a:extLst>
              </p:cNvPr>
              <p:cNvSpPr/>
              <p:nvPr/>
            </p:nvSpPr>
            <p:spPr>
              <a:xfrm>
                <a:off x="6152307" y="4887227"/>
                <a:ext cx="280456" cy="157012"/>
              </a:xfrm>
              <a:custGeom>
                <a:avLst/>
                <a:gdLst>
                  <a:gd name="connsiteX0" fmla="*/ 85183 w 280456"/>
                  <a:gd name="connsiteY0" fmla="*/ 71468 h 157012"/>
                  <a:gd name="connsiteX1" fmla="*/ 47284 w 280456"/>
                  <a:gd name="connsiteY1" fmla="*/ 20213 h 157012"/>
                  <a:gd name="connsiteX2" fmla="*/ 36817 w 280456"/>
                  <a:gd name="connsiteY2" fmla="*/ 11189 h 157012"/>
                  <a:gd name="connsiteX3" fmla="*/ 32485 w 280456"/>
                  <a:gd name="connsiteY3" fmla="*/ 8302 h 157012"/>
                  <a:gd name="connsiteX4" fmla="*/ 20935 w 280456"/>
                  <a:gd name="connsiteY4" fmla="*/ 0 h 157012"/>
                  <a:gd name="connsiteX5" fmla="*/ 0 w 280456"/>
                  <a:gd name="connsiteY5" fmla="*/ 2888 h 157012"/>
                  <a:gd name="connsiteX6" fmla="*/ 93125 w 280456"/>
                  <a:gd name="connsiteY6" fmla="*/ 110089 h 157012"/>
                  <a:gd name="connsiteX7" fmla="*/ 209710 w 280456"/>
                  <a:gd name="connsiteY7" fmla="*/ 157012 h 157012"/>
                  <a:gd name="connsiteX8" fmla="*/ 260243 w 280456"/>
                  <a:gd name="connsiteY8" fmla="*/ 140409 h 157012"/>
                  <a:gd name="connsiteX9" fmla="*/ 280456 w 280456"/>
                  <a:gd name="connsiteY9" fmla="*/ 134994 h 157012"/>
                  <a:gd name="connsiteX10" fmla="*/ 280456 w 280456"/>
                  <a:gd name="connsiteY10" fmla="*/ 134272 h 157012"/>
                  <a:gd name="connsiteX11" fmla="*/ 85183 w 280456"/>
                  <a:gd name="connsiteY11" fmla="*/ 71468 h 15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0456" h="157012">
                    <a:moveTo>
                      <a:pt x="85183" y="71468"/>
                    </a:moveTo>
                    <a:cubicBezTo>
                      <a:pt x="71829" y="54864"/>
                      <a:pt x="59917" y="37178"/>
                      <a:pt x="47284" y="20213"/>
                    </a:cubicBezTo>
                    <a:cubicBezTo>
                      <a:pt x="52337" y="27432"/>
                      <a:pt x="41509" y="15882"/>
                      <a:pt x="36817" y="11189"/>
                    </a:cubicBezTo>
                    <a:cubicBezTo>
                      <a:pt x="35734" y="10468"/>
                      <a:pt x="34290" y="9385"/>
                      <a:pt x="32485" y="8302"/>
                    </a:cubicBezTo>
                    <a:cubicBezTo>
                      <a:pt x="28876" y="5775"/>
                      <a:pt x="24905" y="2888"/>
                      <a:pt x="20935" y="0"/>
                    </a:cubicBezTo>
                    <a:cubicBezTo>
                      <a:pt x="14077" y="1083"/>
                      <a:pt x="7219" y="2166"/>
                      <a:pt x="0" y="2888"/>
                    </a:cubicBezTo>
                    <a:cubicBezTo>
                      <a:pt x="37539" y="33207"/>
                      <a:pt x="57391" y="78325"/>
                      <a:pt x="93125" y="110089"/>
                    </a:cubicBezTo>
                    <a:cubicBezTo>
                      <a:pt x="126332" y="139686"/>
                      <a:pt x="166036" y="153042"/>
                      <a:pt x="209710" y="157012"/>
                    </a:cubicBezTo>
                    <a:cubicBezTo>
                      <a:pt x="227397" y="155929"/>
                      <a:pt x="244722" y="149071"/>
                      <a:pt x="260243" y="140409"/>
                    </a:cubicBezTo>
                    <a:cubicBezTo>
                      <a:pt x="265657" y="137521"/>
                      <a:pt x="280456" y="134994"/>
                      <a:pt x="280456" y="134994"/>
                    </a:cubicBezTo>
                    <a:cubicBezTo>
                      <a:pt x="280456" y="134634"/>
                      <a:pt x="280456" y="134634"/>
                      <a:pt x="280456" y="134272"/>
                    </a:cubicBezTo>
                    <a:cubicBezTo>
                      <a:pt x="211876" y="150515"/>
                      <a:pt x="130302" y="128136"/>
                      <a:pt x="85183" y="71468"/>
                    </a:cubicBezTo>
                    <a:close/>
                  </a:path>
                </a:pathLst>
              </a:custGeom>
              <a:solidFill>
                <a:srgbClr val="FFFFFF"/>
              </a:solidFill>
              <a:ln w="3607" cap="flat">
                <a:noFill/>
                <a:prstDash val="solid"/>
                <a:miter/>
              </a:ln>
            </p:spPr>
            <p:txBody>
              <a:bodyPr rtlCol="0" anchor="ctr"/>
              <a:lstStyle/>
              <a:p>
                <a:endParaRPr lang="en-US"/>
              </a:p>
            </p:txBody>
          </p:sp>
          <p:sp>
            <p:nvSpPr>
              <p:cNvPr id="64" name="Freeform 235">
                <a:extLst>
                  <a:ext uri="{FF2B5EF4-FFF2-40B4-BE49-F238E27FC236}">
                    <a16:creationId xmlns:a16="http://schemas.microsoft.com/office/drawing/2014/main" id="{E7CBEE30-EC85-B8D7-6D1B-AA4EA6D68EFA}"/>
                  </a:ext>
                </a:extLst>
              </p:cNvPr>
              <p:cNvSpPr/>
              <p:nvPr/>
            </p:nvSpPr>
            <p:spPr>
              <a:xfrm>
                <a:off x="6080839" y="5250398"/>
                <a:ext cx="363473" cy="113279"/>
              </a:xfrm>
              <a:custGeom>
                <a:avLst/>
                <a:gdLst>
                  <a:gd name="connsiteX0" fmla="*/ 1805 w 363473"/>
                  <a:gd name="connsiteY0" fmla="*/ 55528 h 113279"/>
                  <a:gd name="connsiteX1" fmla="*/ 156651 w 363473"/>
                  <a:gd name="connsiteY1" fmla="*/ 66356 h 113279"/>
                  <a:gd name="connsiteX2" fmla="*/ 263852 w 363473"/>
                  <a:gd name="connsiteY2" fmla="*/ 113279 h 113279"/>
                  <a:gd name="connsiteX3" fmla="*/ 351202 w 363473"/>
                  <a:gd name="connsiteY3" fmla="*/ 85847 h 113279"/>
                  <a:gd name="connsiteX4" fmla="*/ 362030 w 363473"/>
                  <a:gd name="connsiteY4" fmla="*/ 73575 h 113279"/>
                  <a:gd name="connsiteX5" fmla="*/ 363474 w 363473"/>
                  <a:gd name="connsiteY5" fmla="*/ 60220 h 113279"/>
                  <a:gd name="connsiteX6" fmla="*/ 343261 w 363473"/>
                  <a:gd name="connsiteY6" fmla="*/ 33510 h 113279"/>
                  <a:gd name="connsiteX7" fmla="*/ 277568 w 363473"/>
                  <a:gd name="connsiteY7" fmla="*/ 15102 h 113279"/>
                  <a:gd name="connsiteX8" fmla="*/ 102870 w 363473"/>
                  <a:gd name="connsiteY8" fmla="*/ 302 h 113279"/>
                  <a:gd name="connsiteX9" fmla="*/ 0 w 363473"/>
                  <a:gd name="connsiteY9" fmla="*/ 664 h 113279"/>
                  <a:gd name="connsiteX10" fmla="*/ 0 w 363473"/>
                  <a:gd name="connsiteY10" fmla="*/ 664 h 113279"/>
                  <a:gd name="connsiteX11" fmla="*/ 1805 w 363473"/>
                  <a:gd name="connsiteY11" fmla="*/ 49392 h 113279"/>
                  <a:gd name="connsiteX12" fmla="*/ 1805 w 363473"/>
                  <a:gd name="connsiteY12" fmla="*/ 55528 h 113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3473" h="113279">
                    <a:moveTo>
                      <a:pt x="1805" y="55528"/>
                    </a:moveTo>
                    <a:cubicBezTo>
                      <a:pt x="49450" y="53362"/>
                      <a:pt x="109728" y="58776"/>
                      <a:pt x="156651" y="66356"/>
                    </a:cubicBezTo>
                    <a:cubicBezTo>
                      <a:pt x="195633" y="72853"/>
                      <a:pt x="240030" y="77906"/>
                      <a:pt x="263852" y="113279"/>
                    </a:cubicBezTo>
                    <a:cubicBezTo>
                      <a:pt x="295255" y="108948"/>
                      <a:pt x="328101" y="101368"/>
                      <a:pt x="351202" y="85847"/>
                    </a:cubicBezTo>
                    <a:cubicBezTo>
                      <a:pt x="356616" y="82238"/>
                      <a:pt x="360225" y="77906"/>
                      <a:pt x="362030" y="73575"/>
                    </a:cubicBezTo>
                    <a:cubicBezTo>
                      <a:pt x="361308" y="68522"/>
                      <a:pt x="361308" y="63468"/>
                      <a:pt x="363474" y="60220"/>
                    </a:cubicBezTo>
                    <a:cubicBezTo>
                      <a:pt x="361669" y="51196"/>
                      <a:pt x="354811" y="41811"/>
                      <a:pt x="343261" y="33510"/>
                    </a:cubicBezTo>
                    <a:cubicBezTo>
                      <a:pt x="324130" y="20516"/>
                      <a:pt x="298864" y="19433"/>
                      <a:pt x="277568" y="15102"/>
                    </a:cubicBezTo>
                    <a:cubicBezTo>
                      <a:pt x="253746" y="10048"/>
                      <a:pt x="177225" y="2829"/>
                      <a:pt x="102870" y="302"/>
                    </a:cubicBezTo>
                    <a:cubicBezTo>
                      <a:pt x="65692" y="-1141"/>
                      <a:pt x="24905" y="3190"/>
                      <a:pt x="0" y="664"/>
                    </a:cubicBezTo>
                    <a:cubicBezTo>
                      <a:pt x="0" y="664"/>
                      <a:pt x="0" y="664"/>
                      <a:pt x="0" y="664"/>
                    </a:cubicBezTo>
                    <a:cubicBezTo>
                      <a:pt x="722" y="15823"/>
                      <a:pt x="1443" y="36397"/>
                      <a:pt x="1805" y="49392"/>
                    </a:cubicBezTo>
                    <a:cubicBezTo>
                      <a:pt x="1443" y="51557"/>
                      <a:pt x="1805" y="53723"/>
                      <a:pt x="1805" y="55528"/>
                    </a:cubicBezTo>
                    <a:close/>
                  </a:path>
                </a:pathLst>
              </a:custGeom>
              <a:solidFill>
                <a:srgbClr val="FFFFFF"/>
              </a:solidFill>
              <a:ln w="3607" cap="flat">
                <a:noFill/>
                <a:prstDash val="solid"/>
                <a:miter/>
              </a:ln>
            </p:spPr>
            <p:txBody>
              <a:bodyPr rtlCol="0" anchor="ctr"/>
              <a:lstStyle/>
              <a:p>
                <a:endParaRPr lang="en-US"/>
              </a:p>
            </p:txBody>
          </p:sp>
          <p:sp>
            <p:nvSpPr>
              <p:cNvPr id="65" name="Freeform 236">
                <a:extLst>
                  <a:ext uri="{FF2B5EF4-FFF2-40B4-BE49-F238E27FC236}">
                    <a16:creationId xmlns:a16="http://schemas.microsoft.com/office/drawing/2014/main" id="{57F15DFA-C9AB-E775-F09D-AD4998702B6C}"/>
                  </a:ext>
                </a:extLst>
              </p:cNvPr>
              <p:cNvSpPr/>
              <p:nvPr/>
            </p:nvSpPr>
            <p:spPr>
              <a:xfrm>
                <a:off x="5651303" y="5251784"/>
                <a:ext cx="410406" cy="104674"/>
              </a:xfrm>
              <a:custGeom>
                <a:avLst/>
                <a:gdLst>
                  <a:gd name="connsiteX0" fmla="*/ 23471 w 410406"/>
                  <a:gd name="connsiteY0" fmla="*/ 82296 h 104674"/>
                  <a:gd name="connsiteX1" fmla="*/ 88802 w 410406"/>
                  <a:gd name="connsiteY1" fmla="*/ 101426 h 104674"/>
                  <a:gd name="connsiteX2" fmla="*/ 103240 w 410406"/>
                  <a:gd name="connsiteY2" fmla="*/ 104675 h 104674"/>
                  <a:gd name="connsiteX3" fmla="*/ 301039 w 410406"/>
                  <a:gd name="connsiteY3" fmla="*/ 58835 h 104674"/>
                  <a:gd name="connsiteX4" fmla="*/ 401382 w 410406"/>
                  <a:gd name="connsiteY4" fmla="*/ 55947 h 104674"/>
                  <a:gd name="connsiteX5" fmla="*/ 410406 w 410406"/>
                  <a:gd name="connsiteY5" fmla="*/ 55586 h 104674"/>
                  <a:gd name="connsiteX6" fmla="*/ 410406 w 410406"/>
                  <a:gd name="connsiteY6" fmla="*/ 50533 h 104674"/>
                  <a:gd name="connsiteX7" fmla="*/ 409684 w 410406"/>
                  <a:gd name="connsiteY7" fmla="*/ 0 h 104674"/>
                  <a:gd name="connsiteX8" fmla="*/ 23832 w 410406"/>
                  <a:gd name="connsiteY8" fmla="*/ 31041 h 104674"/>
                  <a:gd name="connsiteX9" fmla="*/ 9 w 410406"/>
                  <a:gd name="connsiteY9" fmla="*/ 52337 h 104674"/>
                  <a:gd name="connsiteX10" fmla="*/ 23471 w 410406"/>
                  <a:gd name="connsiteY10" fmla="*/ 82296 h 10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06" h="104674">
                    <a:moveTo>
                      <a:pt x="23471" y="82296"/>
                    </a:moveTo>
                    <a:cubicBezTo>
                      <a:pt x="44405" y="92042"/>
                      <a:pt x="66423" y="97456"/>
                      <a:pt x="88802" y="101426"/>
                    </a:cubicBezTo>
                    <a:cubicBezTo>
                      <a:pt x="95660" y="102509"/>
                      <a:pt x="96743" y="103592"/>
                      <a:pt x="103240" y="104675"/>
                    </a:cubicBezTo>
                    <a:cubicBezTo>
                      <a:pt x="140056" y="81935"/>
                      <a:pt x="208997" y="65692"/>
                      <a:pt x="301039" y="58835"/>
                    </a:cubicBezTo>
                    <a:cubicBezTo>
                      <a:pt x="332442" y="56308"/>
                      <a:pt x="369980" y="57752"/>
                      <a:pt x="401382" y="55947"/>
                    </a:cubicBezTo>
                    <a:cubicBezTo>
                      <a:pt x="404270" y="55586"/>
                      <a:pt x="407518" y="55586"/>
                      <a:pt x="410406" y="55586"/>
                    </a:cubicBezTo>
                    <a:cubicBezTo>
                      <a:pt x="410406" y="53781"/>
                      <a:pt x="410406" y="52337"/>
                      <a:pt x="410406" y="50533"/>
                    </a:cubicBezTo>
                    <a:cubicBezTo>
                      <a:pt x="410045" y="38982"/>
                      <a:pt x="409684" y="16964"/>
                      <a:pt x="409684" y="0"/>
                    </a:cubicBezTo>
                    <a:cubicBezTo>
                      <a:pt x="403909" y="722"/>
                      <a:pt x="84832" y="-3970"/>
                      <a:pt x="23832" y="31041"/>
                    </a:cubicBezTo>
                    <a:cubicBezTo>
                      <a:pt x="12281" y="37539"/>
                      <a:pt x="9" y="37539"/>
                      <a:pt x="9" y="52337"/>
                    </a:cubicBezTo>
                    <a:cubicBezTo>
                      <a:pt x="-352" y="67497"/>
                      <a:pt x="10115" y="75799"/>
                      <a:pt x="23471" y="82296"/>
                    </a:cubicBezTo>
                    <a:close/>
                  </a:path>
                </a:pathLst>
              </a:custGeom>
              <a:solidFill>
                <a:srgbClr val="FFFFFF"/>
              </a:solidFill>
              <a:ln w="3607" cap="flat">
                <a:noFill/>
                <a:prstDash val="solid"/>
                <a:miter/>
              </a:ln>
            </p:spPr>
            <p:txBody>
              <a:bodyPr rtlCol="0" anchor="ctr"/>
              <a:lstStyle/>
              <a:p>
                <a:endParaRPr lang="en-US"/>
              </a:p>
            </p:txBody>
          </p:sp>
          <p:sp>
            <p:nvSpPr>
              <p:cNvPr id="66" name="Freeform 237">
                <a:extLst>
                  <a:ext uri="{FF2B5EF4-FFF2-40B4-BE49-F238E27FC236}">
                    <a16:creationId xmlns:a16="http://schemas.microsoft.com/office/drawing/2014/main" id="{58AC7C62-8881-8EC7-B61E-8504B819D0E0}"/>
                  </a:ext>
                </a:extLst>
              </p:cNvPr>
              <p:cNvSpPr/>
              <p:nvPr/>
            </p:nvSpPr>
            <p:spPr>
              <a:xfrm>
                <a:off x="5975082" y="5324334"/>
                <a:ext cx="351201" cy="54272"/>
              </a:xfrm>
              <a:custGeom>
                <a:avLst/>
                <a:gdLst>
                  <a:gd name="connsiteX0" fmla="*/ 259521 w 351201"/>
                  <a:gd name="connsiteY0" fmla="*/ 0 h 54272"/>
                  <a:gd name="connsiteX1" fmla="*/ 74716 w 351201"/>
                  <a:gd name="connsiteY1" fmla="*/ 47284 h 54272"/>
                  <a:gd name="connsiteX2" fmla="*/ 0 w 351201"/>
                  <a:gd name="connsiteY2" fmla="*/ 52698 h 54272"/>
                  <a:gd name="connsiteX3" fmla="*/ 102870 w 351201"/>
                  <a:gd name="connsiteY3" fmla="*/ 54142 h 54272"/>
                  <a:gd name="connsiteX4" fmla="*/ 323770 w 351201"/>
                  <a:gd name="connsiteY4" fmla="*/ 44758 h 54272"/>
                  <a:gd name="connsiteX5" fmla="*/ 351202 w 351201"/>
                  <a:gd name="connsiteY5" fmla="*/ 41509 h 54272"/>
                  <a:gd name="connsiteX6" fmla="*/ 259521 w 351201"/>
                  <a:gd name="connsiteY6" fmla="*/ 0 h 54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201" h="54272">
                    <a:moveTo>
                      <a:pt x="259521" y="0"/>
                    </a:moveTo>
                    <a:cubicBezTo>
                      <a:pt x="200326" y="23462"/>
                      <a:pt x="139326" y="40065"/>
                      <a:pt x="74716" y="47284"/>
                    </a:cubicBezTo>
                    <a:cubicBezTo>
                      <a:pt x="50172" y="50172"/>
                      <a:pt x="25266" y="51977"/>
                      <a:pt x="0" y="52698"/>
                    </a:cubicBezTo>
                    <a:cubicBezTo>
                      <a:pt x="34290" y="54142"/>
                      <a:pt x="68580" y="54503"/>
                      <a:pt x="102870" y="54142"/>
                    </a:cubicBezTo>
                    <a:cubicBezTo>
                      <a:pt x="176864" y="53420"/>
                      <a:pt x="250498" y="53060"/>
                      <a:pt x="323770" y="44758"/>
                    </a:cubicBezTo>
                    <a:cubicBezTo>
                      <a:pt x="332432" y="43675"/>
                      <a:pt x="341817" y="42953"/>
                      <a:pt x="351202" y="41509"/>
                    </a:cubicBezTo>
                    <a:cubicBezTo>
                      <a:pt x="330989" y="13355"/>
                      <a:pt x="294172" y="4332"/>
                      <a:pt x="259521" y="0"/>
                    </a:cubicBezTo>
                    <a:close/>
                  </a:path>
                </a:pathLst>
              </a:custGeom>
              <a:solidFill>
                <a:srgbClr val="FFFFFF"/>
              </a:solidFill>
              <a:ln w="3607" cap="flat">
                <a:noFill/>
                <a:prstDash val="solid"/>
                <a:miter/>
              </a:ln>
            </p:spPr>
            <p:txBody>
              <a:bodyPr rtlCol="0" anchor="ctr"/>
              <a:lstStyle/>
              <a:p>
                <a:endParaRPr lang="en-US"/>
              </a:p>
            </p:txBody>
          </p:sp>
          <p:sp>
            <p:nvSpPr>
              <p:cNvPr id="67" name="Freeform 238">
                <a:extLst>
                  <a:ext uri="{FF2B5EF4-FFF2-40B4-BE49-F238E27FC236}">
                    <a16:creationId xmlns:a16="http://schemas.microsoft.com/office/drawing/2014/main" id="{484CD6F1-7AF6-7C92-712D-893334C8F0C6}"/>
                  </a:ext>
                </a:extLst>
              </p:cNvPr>
              <p:cNvSpPr/>
              <p:nvPr/>
            </p:nvSpPr>
            <p:spPr>
              <a:xfrm>
                <a:off x="5958839" y="4159557"/>
                <a:ext cx="275041" cy="405125"/>
              </a:xfrm>
              <a:custGeom>
                <a:avLst/>
                <a:gdLst>
                  <a:gd name="connsiteX0" fmla="*/ 207184 w 275041"/>
                  <a:gd name="connsiteY0" fmla="*/ 722 h 405125"/>
                  <a:gd name="connsiteX1" fmla="*/ 206462 w 275041"/>
                  <a:gd name="connsiteY1" fmla="*/ 0 h 405125"/>
                  <a:gd name="connsiteX2" fmla="*/ 233894 w 275041"/>
                  <a:gd name="connsiteY2" fmla="*/ 179030 h 405125"/>
                  <a:gd name="connsiteX3" fmla="*/ 38260 w 275041"/>
                  <a:gd name="connsiteY3" fmla="*/ 341095 h 405125"/>
                  <a:gd name="connsiteX4" fmla="*/ 0 w 275041"/>
                  <a:gd name="connsiteY4" fmla="*/ 335320 h 405125"/>
                  <a:gd name="connsiteX5" fmla="*/ 30320 w 275041"/>
                  <a:gd name="connsiteY5" fmla="*/ 380077 h 405125"/>
                  <a:gd name="connsiteX6" fmla="*/ 72189 w 275041"/>
                  <a:gd name="connsiteY6" fmla="*/ 403178 h 405125"/>
                  <a:gd name="connsiteX7" fmla="*/ 160622 w 275041"/>
                  <a:gd name="connsiteY7" fmla="*/ 373941 h 405125"/>
                  <a:gd name="connsiteX8" fmla="*/ 221983 w 275041"/>
                  <a:gd name="connsiteY8" fmla="*/ 286953 h 405125"/>
                  <a:gd name="connsiteX9" fmla="*/ 275042 w 275041"/>
                  <a:gd name="connsiteY9" fmla="*/ 137160 h 405125"/>
                  <a:gd name="connsiteX10" fmla="*/ 207184 w 275041"/>
                  <a:gd name="connsiteY10" fmla="*/ 722 h 40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5041" h="405125">
                    <a:moveTo>
                      <a:pt x="207184" y="722"/>
                    </a:moveTo>
                    <a:cubicBezTo>
                      <a:pt x="206823" y="361"/>
                      <a:pt x="206462" y="361"/>
                      <a:pt x="206462" y="0"/>
                    </a:cubicBezTo>
                    <a:cubicBezTo>
                      <a:pt x="233894" y="52698"/>
                      <a:pt x="245444" y="114059"/>
                      <a:pt x="233894" y="179030"/>
                    </a:cubicBezTo>
                    <a:cubicBezTo>
                      <a:pt x="218012" y="267101"/>
                      <a:pt x="129941" y="346509"/>
                      <a:pt x="38260" y="341095"/>
                    </a:cubicBezTo>
                    <a:cubicBezTo>
                      <a:pt x="25266" y="340373"/>
                      <a:pt x="12272" y="338208"/>
                      <a:pt x="0" y="335320"/>
                    </a:cubicBezTo>
                    <a:cubicBezTo>
                      <a:pt x="8302" y="349397"/>
                      <a:pt x="16603" y="362030"/>
                      <a:pt x="30320" y="380077"/>
                    </a:cubicBezTo>
                    <a:cubicBezTo>
                      <a:pt x="39343" y="391989"/>
                      <a:pt x="58473" y="401012"/>
                      <a:pt x="72189" y="403178"/>
                    </a:cubicBezTo>
                    <a:cubicBezTo>
                      <a:pt x="106479" y="408592"/>
                      <a:pt x="138604" y="403900"/>
                      <a:pt x="160622" y="373941"/>
                    </a:cubicBezTo>
                    <a:cubicBezTo>
                      <a:pt x="181557" y="345426"/>
                      <a:pt x="206823" y="319799"/>
                      <a:pt x="221983" y="286953"/>
                    </a:cubicBezTo>
                    <a:cubicBezTo>
                      <a:pt x="245805" y="235698"/>
                      <a:pt x="270711" y="184805"/>
                      <a:pt x="275042" y="137160"/>
                    </a:cubicBezTo>
                    <a:cubicBezTo>
                      <a:pt x="274681" y="79769"/>
                      <a:pt x="256994" y="35373"/>
                      <a:pt x="207184" y="722"/>
                    </a:cubicBezTo>
                    <a:close/>
                  </a:path>
                </a:pathLst>
              </a:custGeom>
              <a:solidFill>
                <a:srgbClr val="FFFFFF"/>
              </a:solidFill>
              <a:ln w="3607" cap="flat">
                <a:noFill/>
                <a:prstDash val="solid"/>
                <a:miter/>
              </a:ln>
            </p:spPr>
            <p:txBody>
              <a:bodyPr rtlCol="0" anchor="ctr"/>
              <a:lstStyle/>
              <a:p>
                <a:endParaRPr lang="en-US"/>
              </a:p>
            </p:txBody>
          </p:sp>
          <p:sp>
            <p:nvSpPr>
              <p:cNvPr id="68" name="Freeform 239">
                <a:extLst>
                  <a:ext uri="{FF2B5EF4-FFF2-40B4-BE49-F238E27FC236}">
                    <a16:creationId xmlns:a16="http://schemas.microsoft.com/office/drawing/2014/main" id="{AF8627EE-FB07-E6DB-4908-25954BCED85B}"/>
                  </a:ext>
                </a:extLst>
              </p:cNvPr>
              <p:cNvSpPr/>
              <p:nvPr/>
            </p:nvSpPr>
            <p:spPr>
              <a:xfrm>
                <a:off x="5630700" y="5301595"/>
                <a:ext cx="833385" cy="579505"/>
              </a:xfrm>
              <a:custGeom>
                <a:avLst/>
                <a:gdLst>
                  <a:gd name="connsiteX0" fmla="*/ 832383 w 833385"/>
                  <a:gd name="connsiteY0" fmla="*/ 22739 h 579505"/>
                  <a:gd name="connsiteX1" fmla="*/ 830217 w 833385"/>
                  <a:gd name="connsiteY1" fmla="*/ 12633 h 579505"/>
                  <a:gd name="connsiteX2" fmla="*/ 813614 w 833385"/>
                  <a:gd name="connsiteY2" fmla="*/ 39704 h 579505"/>
                  <a:gd name="connsiteX3" fmla="*/ 759471 w 833385"/>
                  <a:gd name="connsiteY3" fmla="*/ 369971 h 579505"/>
                  <a:gd name="connsiteX4" fmla="*/ 586938 w 833385"/>
                  <a:gd name="connsiteY4" fmla="*/ 538894 h 579505"/>
                  <a:gd name="connsiteX5" fmla="*/ 251619 w 833385"/>
                  <a:gd name="connsiteY5" fmla="*/ 534563 h 579505"/>
                  <a:gd name="connsiteX6" fmla="*/ 85222 w 833385"/>
                  <a:gd name="connsiteY6" fmla="*/ 366722 h 579505"/>
                  <a:gd name="connsiteX7" fmla="*/ 19529 w 833385"/>
                  <a:gd name="connsiteY7" fmla="*/ 35012 h 579505"/>
                  <a:gd name="connsiteX8" fmla="*/ 10145 w 833385"/>
                  <a:gd name="connsiteY8" fmla="*/ 23462 h 579505"/>
                  <a:gd name="connsiteX9" fmla="*/ 1121 w 833385"/>
                  <a:gd name="connsiteY9" fmla="*/ 0 h 579505"/>
                  <a:gd name="connsiteX10" fmla="*/ 38 w 833385"/>
                  <a:gd name="connsiteY10" fmla="*/ 11911 h 579505"/>
                  <a:gd name="connsiteX11" fmla="*/ 10867 w 833385"/>
                  <a:gd name="connsiteY11" fmla="*/ 155207 h 579505"/>
                  <a:gd name="connsiteX12" fmla="*/ 74393 w 833385"/>
                  <a:gd name="connsiteY12" fmla="*/ 386575 h 579505"/>
                  <a:gd name="connsiteX13" fmla="*/ 119151 w 833385"/>
                  <a:gd name="connsiteY13" fmla="*/ 461290 h 579505"/>
                  <a:gd name="connsiteX14" fmla="*/ 354127 w 833385"/>
                  <a:gd name="connsiteY14" fmla="*/ 576794 h 579505"/>
                  <a:gd name="connsiteX15" fmla="*/ 555897 w 833385"/>
                  <a:gd name="connsiteY15" fmla="*/ 564161 h 579505"/>
                  <a:gd name="connsiteX16" fmla="*/ 740341 w 833385"/>
                  <a:gd name="connsiteY16" fmla="*/ 441078 h 579505"/>
                  <a:gd name="connsiteX17" fmla="*/ 832383 w 833385"/>
                  <a:gd name="connsiteY17" fmla="*/ 22739 h 579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33385" h="579505">
                    <a:moveTo>
                      <a:pt x="832383" y="22739"/>
                    </a:moveTo>
                    <a:cubicBezTo>
                      <a:pt x="832383" y="19130"/>
                      <a:pt x="831661" y="15520"/>
                      <a:pt x="830217" y="12633"/>
                    </a:cubicBezTo>
                    <a:cubicBezTo>
                      <a:pt x="829856" y="22379"/>
                      <a:pt x="824803" y="31763"/>
                      <a:pt x="813614" y="39704"/>
                    </a:cubicBezTo>
                    <a:cubicBezTo>
                      <a:pt x="822276" y="140769"/>
                      <a:pt x="802063" y="283344"/>
                      <a:pt x="759471" y="369971"/>
                    </a:cubicBezTo>
                    <a:cubicBezTo>
                      <a:pt x="718323" y="454072"/>
                      <a:pt x="673205" y="506770"/>
                      <a:pt x="586938" y="538894"/>
                    </a:cubicBezTo>
                    <a:cubicBezTo>
                      <a:pt x="482264" y="577877"/>
                      <a:pt x="354850" y="576794"/>
                      <a:pt x="251619" y="534563"/>
                    </a:cubicBezTo>
                    <a:cubicBezTo>
                      <a:pt x="172932" y="502078"/>
                      <a:pt x="116263" y="447575"/>
                      <a:pt x="85222" y="366722"/>
                    </a:cubicBezTo>
                    <a:cubicBezTo>
                      <a:pt x="55624" y="290201"/>
                      <a:pt x="20612" y="130663"/>
                      <a:pt x="19529" y="35012"/>
                    </a:cubicBezTo>
                    <a:cubicBezTo>
                      <a:pt x="15920" y="31763"/>
                      <a:pt x="13032" y="28154"/>
                      <a:pt x="10145" y="23462"/>
                    </a:cubicBezTo>
                    <a:cubicBezTo>
                      <a:pt x="4731" y="14077"/>
                      <a:pt x="1482" y="6497"/>
                      <a:pt x="1121" y="0"/>
                    </a:cubicBezTo>
                    <a:cubicBezTo>
                      <a:pt x="38" y="3609"/>
                      <a:pt x="399" y="8302"/>
                      <a:pt x="38" y="11911"/>
                    </a:cubicBezTo>
                    <a:cubicBezTo>
                      <a:pt x="-684" y="27432"/>
                      <a:pt x="9062" y="140047"/>
                      <a:pt x="10867" y="155207"/>
                    </a:cubicBezTo>
                    <a:cubicBezTo>
                      <a:pt x="19890" y="235698"/>
                      <a:pt x="41908" y="312580"/>
                      <a:pt x="74393" y="386575"/>
                    </a:cubicBezTo>
                    <a:cubicBezTo>
                      <a:pt x="85944" y="413285"/>
                      <a:pt x="98577" y="440356"/>
                      <a:pt x="119151" y="461290"/>
                    </a:cubicBezTo>
                    <a:cubicBezTo>
                      <a:pt x="182317" y="525539"/>
                      <a:pt x="254506" y="563078"/>
                      <a:pt x="354127" y="576794"/>
                    </a:cubicBezTo>
                    <a:cubicBezTo>
                      <a:pt x="404660" y="583652"/>
                      <a:pt x="516915" y="576794"/>
                      <a:pt x="555897" y="564161"/>
                    </a:cubicBezTo>
                    <a:cubicBezTo>
                      <a:pt x="637471" y="538172"/>
                      <a:pt x="686921" y="510741"/>
                      <a:pt x="740341" y="441078"/>
                    </a:cubicBezTo>
                    <a:cubicBezTo>
                      <a:pt x="820472" y="337125"/>
                      <a:pt x="838158" y="148710"/>
                      <a:pt x="832383" y="22739"/>
                    </a:cubicBezTo>
                    <a:close/>
                  </a:path>
                </a:pathLst>
              </a:custGeom>
              <a:solidFill>
                <a:srgbClr val="000000"/>
              </a:solidFill>
              <a:ln w="3607" cap="flat">
                <a:noFill/>
                <a:prstDash val="solid"/>
                <a:miter/>
              </a:ln>
            </p:spPr>
            <p:txBody>
              <a:bodyPr rtlCol="0" anchor="ctr"/>
              <a:lstStyle/>
              <a:p>
                <a:endParaRPr lang="en-US"/>
              </a:p>
            </p:txBody>
          </p:sp>
          <p:sp>
            <p:nvSpPr>
              <p:cNvPr id="69" name="Freeform 240">
                <a:extLst>
                  <a:ext uri="{FF2B5EF4-FFF2-40B4-BE49-F238E27FC236}">
                    <a16:creationId xmlns:a16="http://schemas.microsoft.com/office/drawing/2014/main" id="{CF10200A-EF76-4790-FE15-319932CE76A7}"/>
                  </a:ext>
                </a:extLst>
              </p:cNvPr>
              <p:cNvSpPr/>
              <p:nvPr/>
            </p:nvSpPr>
            <p:spPr>
              <a:xfrm>
                <a:off x="6442438" y="5310618"/>
                <a:ext cx="2384" cy="13354"/>
              </a:xfrm>
              <a:custGeom>
                <a:avLst/>
                <a:gdLst>
                  <a:gd name="connsiteX0" fmla="*/ 432 w 2384"/>
                  <a:gd name="connsiteY0" fmla="*/ 13355 h 13354"/>
                  <a:gd name="connsiteX1" fmla="*/ 1875 w 2384"/>
                  <a:gd name="connsiteY1" fmla="*/ 0 h 13354"/>
                  <a:gd name="connsiteX2" fmla="*/ 432 w 2384"/>
                  <a:gd name="connsiteY2" fmla="*/ 13355 h 13354"/>
                </a:gdLst>
                <a:ahLst/>
                <a:cxnLst>
                  <a:cxn ang="0">
                    <a:pos x="connsiteX0" y="connsiteY0"/>
                  </a:cxn>
                  <a:cxn ang="0">
                    <a:pos x="connsiteX1" y="connsiteY1"/>
                  </a:cxn>
                  <a:cxn ang="0">
                    <a:pos x="connsiteX2" y="connsiteY2"/>
                  </a:cxn>
                </a:cxnLst>
                <a:rect l="l" t="t" r="r" b="b"/>
                <a:pathLst>
                  <a:path w="2384" h="13354">
                    <a:moveTo>
                      <a:pt x="432" y="13355"/>
                    </a:moveTo>
                    <a:cubicBezTo>
                      <a:pt x="2236" y="9024"/>
                      <a:pt x="2959" y="4692"/>
                      <a:pt x="1875" y="0"/>
                    </a:cubicBezTo>
                    <a:cubicBezTo>
                      <a:pt x="-290" y="3248"/>
                      <a:pt x="-290" y="8302"/>
                      <a:pt x="432" y="13355"/>
                    </a:cubicBezTo>
                    <a:close/>
                  </a:path>
                </a:pathLst>
              </a:custGeom>
              <a:solidFill>
                <a:srgbClr val="000000"/>
              </a:solidFill>
              <a:ln w="3607" cap="flat">
                <a:noFill/>
                <a:prstDash val="solid"/>
                <a:miter/>
              </a:ln>
            </p:spPr>
            <p:txBody>
              <a:bodyPr rtlCol="0" anchor="ctr"/>
              <a:lstStyle/>
              <a:p>
                <a:endParaRPr lang="en-US"/>
              </a:p>
            </p:txBody>
          </p:sp>
          <p:sp>
            <p:nvSpPr>
              <p:cNvPr id="70" name="Freeform 241">
                <a:extLst>
                  <a:ext uri="{FF2B5EF4-FFF2-40B4-BE49-F238E27FC236}">
                    <a16:creationId xmlns:a16="http://schemas.microsoft.com/office/drawing/2014/main" id="{2B6164A9-D86F-6383-C302-A326E15537EB}"/>
                  </a:ext>
                </a:extLst>
              </p:cNvPr>
              <p:cNvSpPr/>
              <p:nvPr/>
            </p:nvSpPr>
            <p:spPr>
              <a:xfrm>
                <a:off x="5797577" y="4110084"/>
                <a:ext cx="504570" cy="649044"/>
              </a:xfrm>
              <a:custGeom>
                <a:avLst/>
                <a:gdLst>
                  <a:gd name="connsiteX0" fmla="*/ 250777 w 504570"/>
                  <a:gd name="connsiteY0" fmla="*/ 573208 h 649044"/>
                  <a:gd name="connsiteX1" fmla="*/ 250055 w 504570"/>
                  <a:gd name="connsiteY1" fmla="*/ 572125 h 649044"/>
                  <a:gd name="connsiteX2" fmla="*/ 251499 w 504570"/>
                  <a:gd name="connsiteY2" fmla="*/ 572486 h 649044"/>
                  <a:gd name="connsiteX3" fmla="*/ 255469 w 504570"/>
                  <a:gd name="connsiteY3" fmla="*/ 555882 h 649044"/>
                  <a:gd name="connsiteX4" fmla="*/ 263410 w 504570"/>
                  <a:gd name="connsiteY4" fmla="*/ 559131 h 649044"/>
                  <a:gd name="connsiteX5" fmla="*/ 282540 w 504570"/>
                  <a:gd name="connsiteY5" fmla="*/ 554439 h 649044"/>
                  <a:gd name="connsiteX6" fmla="*/ 311777 w 504570"/>
                  <a:gd name="connsiteY6" fmla="*/ 530255 h 649044"/>
                  <a:gd name="connsiteX7" fmla="*/ 355452 w 504570"/>
                  <a:gd name="connsiteY7" fmla="*/ 539279 h 649044"/>
                  <a:gd name="connsiteX8" fmla="*/ 471316 w 504570"/>
                  <a:gd name="connsiteY8" fmla="*/ 525202 h 649044"/>
                  <a:gd name="connsiteX9" fmla="*/ 296617 w 504570"/>
                  <a:gd name="connsiteY9" fmla="*/ 582954 h 649044"/>
                  <a:gd name="connsiteX10" fmla="*/ 265937 w 504570"/>
                  <a:gd name="connsiteY10" fmla="*/ 568516 h 649044"/>
                  <a:gd name="connsiteX11" fmla="*/ 267741 w 504570"/>
                  <a:gd name="connsiteY11" fmla="*/ 580066 h 649044"/>
                  <a:gd name="connsiteX12" fmla="*/ 280735 w 504570"/>
                  <a:gd name="connsiteY12" fmla="*/ 589090 h 649044"/>
                  <a:gd name="connsiteX13" fmla="*/ 369890 w 504570"/>
                  <a:gd name="connsiteY13" fmla="*/ 617966 h 649044"/>
                  <a:gd name="connsiteX14" fmla="*/ 501996 w 504570"/>
                  <a:gd name="connsiteY14" fmla="*/ 517261 h 649044"/>
                  <a:gd name="connsiteX15" fmla="*/ 487558 w 504570"/>
                  <a:gd name="connsiteY15" fmla="*/ 501379 h 649044"/>
                  <a:gd name="connsiteX16" fmla="*/ 366641 w 504570"/>
                  <a:gd name="connsiteY16" fmla="*/ 530616 h 649044"/>
                  <a:gd name="connsiteX17" fmla="*/ 313581 w 504570"/>
                  <a:gd name="connsiteY17" fmla="*/ 521592 h 649044"/>
                  <a:gd name="connsiteX18" fmla="*/ 313221 w 504570"/>
                  <a:gd name="connsiteY18" fmla="*/ 521592 h 649044"/>
                  <a:gd name="connsiteX19" fmla="*/ 332712 w 504570"/>
                  <a:gd name="connsiteY19" fmla="*/ 442906 h 649044"/>
                  <a:gd name="connsiteX20" fmla="*/ 336321 w 504570"/>
                  <a:gd name="connsiteY20" fmla="*/ 432078 h 649044"/>
                  <a:gd name="connsiteX21" fmla="*/ 448215 w 504570"/>
                  <a:gd name="connsiteY21" fmla="*/ 218397 h 649044"/>
                  <a:gd name="connsiteX22" fmla="*/ 443162 w 504570"/>
                  <a:gd name="connsiteY22" fmla="*/ 120219 h 649044"/>
                  <a:gd name="connsiteX23" fmla="*/ 209268 w 504570"/>
                  <a:gd name="connsiteY23" fmla="*/ 5438 h 649044"/>
                  <a:gd name="connsiteX24" fmla="*/ 120836 w 504570"/>
                  <a:gd name="connsiteY24" fmla="*/ 53083 h 649044"/>
                  <a:gd name="connsiteX25" fmla="*/ 64528 w 504570"/>
                  <a:gd name="connsiteY25" fmla="*/ 191687 h 649044"/>
                  <a:gd name="connsiteX26" fmla="*/ 174978 w 504570"/>
                  <a:gd name="connsiteY26" fmla="*/ 434243 h 649044"/>
                  <a:gd name="connsiteX27" fmla="*/ 174617 w 504570"/>
                  <a:gd name="connsiteY27" fmla="*/ 435687 h 649044"/>
                  <a:gd name="connsiteX28" fmla="*/ 181114 w 504570"/>
                  <a:gd name="connsiteY28" fmla="*/ 491995 h 649044"/>
                  <a:gd name="connsiteX29" fmla="*/ 66332 w 504570"/>
                  <a:gd name="connsiteY29" fmla="*/ 476835 h 649044"/>
                  <a:gd name="connsiteX30" fmla="*/ 7498 w 504570"/>
                  <a:gd name="connsiteY30" fmla="*/ 640705 h 649044"/>
                  <a:gd name="connsiteX31" fmla="*/ 13995 w 504570"/>
                  <a:gd name="connsiteY31" fmla="*/ 647924 h 649044"/>
                  <a:gd name="connsiteX32" fmla="*/ 49368 w 504570"/>
                  <a:gd name="connsiteY32" fmla="*/ 607137 h 649044"/>
                  <a:gd name="connsiteX33" fmla="*/ 182197 w 504570"/>
                  <a:gd name="connsiteY33" fmla="*/ 588007 h 649044"/>
                  <a:gd name="connsiteX34" fmla="*/ 238144 w 504570"/>
                  <a:gd name="connsiteY34" fmla="*/ 586924 h 649044"/>
                  <a:gd name="connsiteX35" fmla="*/ 250777 w 504570"/>
                  <a:gd name="connsiteY35" fmla="*/ 580788 h 649044"/>
                  <a:gd name="connsiteX36" fmla="*/ 251138 w 504570"/>
                  <a:gd name="connsiteY36" fmla="*/ 575013 h 649044"/>
                  <a:gd name="connsiteX37" fmla="*/ 250777 w 504570"/>
                  <a:gd name="connsiteY37" fmla="*/ 573208 h 649044"/>
                  <a:gd name="connsiteX38" fmla="*/ 142493 w 504570"/>
                  <a:gd name="connsiteY38" fmla="*/ 350504 h 649044"/>
                  <a:gd name="connsiteX39" fmla="*/ 82214 w 504570"/>
                  <a:gd name="connsiteY39" fmla="*/ 175083 h 649044"/>
                  <a:gd name="connsiteX40" fmla="*/ 125167 w 504570"/>
                  <a:gd name="connsiteY40" fmla="*/ 72935 h 649044"/>
                  <a:gd name="connsiteX41" fmla="*/ 368807 w 504570"/>
                  <a:gd name="connsiteY41" fmla="*/ 50556 h 649044"/>
                  <a:gd name="connsiteX42" fmla="*/ 436304 w 504570"/>
                  <a:gd name="connsiteY42" fmla="*/ 186634 h 649044"/>
                  <a:gd name="connsiteX43" fmla="*/ 383244 w 504570"/>
                  <a:gd name="connsiteY43" fmla="*/ 336427 h 649044"/>
                  <a:gd name="connsiteX44" fmla="*/ 321883 w 504570"/>
                  <a:gd name="connsiteY44" fmla="*/ 423415 h 649044"/>
                  <a:gd name="connsiteX45" fmla="*/ 233451 w 504570"/>
                  <a:gd name="connsiteY45" fmla="*/ 452652 h 649044"/>
                  <a:gd name="connsiteX46" fmla="*/ 191581 w 504570"/>
                  <a:gd name="connsiteY46" fmla="*/ 429551 h 649044"/>
                  <a:gd name="connsiteX47" fmla="*/ 142493 w 504570"/>
                  <a:gd name="connsiteY47" fmla="*/ 350504 h 649044"/>
                  <a:gd name="connsiteX48" fmla="*/ 233812 w 504570"/>
                  <a:gd name="connsiteY48" fmla="*/ 571403 h 649044"/>
                  <a:gd name="connsiteX49" fmla="*/ 183640 w 504570"/>
                  <a:gd name="connsiteY49" fmla="*/ 573208 h 649044"/>
                  <a:gd name="connsiteX50" fmla="*/ 28794 w 504570"/>
                  <a:gd name="connsiteY50" fmla="*/ 606054 h 649044"/>
                  <a:gd name="connsiteX51" fmla="*/ 19048 w 504570"/>
                  <a:gd name="connsiteY51" fmla="*/ 590534 h 649044"/>
                  <a:gd name="connsiteX52" fmla="*/ 46120 w 504570"/>
                  <a:gd name="connsiteY52" fmla="*/ 507877 h 649044"/>
                  <a:gd name="connsiteX53" fmla="*/ 134191 w 504570"/>
                  <a:gd name="connsiteY53" fmla="*/ 481888 h 649044"/>
                  <a:gd name="connsiteX54" fmla="*/ 190498 w 504570"/>
                  <a:gd name="connsiteY54" fmla="*/ 514735 h 649044"/>
                  <a:gd name="connsiteX55" fmla="*/ 191221 w 504570"/>
                  <a:gd name="connsiteY55" fmla="*/ 516178 h 649044"/>
                  <a:gd name="connsiteX56" fmla="*/ 193386 w 504570"/>
                  <a:gd name="connsiteY56" fmla="*/ 517983 h 649044"/>
                  <a:gd name="connsiteX57" fmla="*/ 214321 w 504570"/>
                  <a:gd name="connsiteY57" fmla="*/ 543249 h 649044"/>
                  <a:gd name="connsiteX58" fmla="*/ 242836 w 504570"/>
                  <a:gd name="connsiteY58" fmla="*/ 568877 h 649044"/>
                  <a:gd name="connsiteX59" fmla="*/ 233812 w 504570"/>
                  <a:gd name="connsiteY59" fmla="*/ 571403 h 649044"/>
                  <a:gd name="connsiteX60" fmla="*/ 242114 w 504570"/>
                  <a:gd name="connsiteY60" fmla="*/ 550107 h 649044"/>
                  <a:gd name="connsiteX61" fmla="*/ 237061 w 504570"/>
                  <a:gd name="connsiteY61" fmla="*/ 545415 h 649044"/>
                  <a:gd name="connsiteX62" fmla="*/ 207463 w 504570"/>
                  <a:gd name="connsiteY62" fmla="*/ 512930 h 649044"/>
                  <a:gd name="connsiteX63" fmla="*/ 207102 w 504570"/>
                  <a:gd name="connsiteY63" fmla="*/ 509321 h 649044"/>
                  <a:gd name="connsiteX64" fmla="*/ 192303 w 504570"/>
                  <a:gd name="connsiteY64" fmla="*/ 453012 h 649044"/>
                  <a:gd name="connsiteX65" fmla="*/ 320800 w 504570"/>
                  <a:gd name="connsiteY65" fmla="*/ 452652 h 649044"/>
                  <a:gd name="connsiteX66" fmla="*/ 300227 w 504570"/>
                  <a:gd name="connsiteY66" fmla="*/ 526285 h 649044"/>
                  <a:gd name="connsiteX67" fmla="*/ 298783 w 504570"/>
                  <a:gd name="connsiteY67" fmla="*/ 527368 h 649044"/>
                  <a:gd name="connsiteX68" fmla="*/ 277848 w 504570"/>
                  <a:gd name="connsiteY68" fmla="*/ 546137 h 649044"/>
                  <a:gd name="connsiteX69" fmla="*/ 244641 w 504570"/>
                  <a:gd name="connsiteY69" fmla="*/ 549386 h 649044"/>
                  <a:gd name="connsiteX70" fmla="*/ 242114 w 504570"/>
                  <a:gd name="connsiteY70" fmla="*/ 550107 h 64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04570" h="649044">
                    <a:moveTo>
                      <a:pt x="250777" y="573208"/>
                    </a:moveTo>
                    <a:cubicBezTo>
                      <a:pt x="250777" y="572847"/>
                      <a:pt x="250416" y="572486"/>
                      <a:pt x="250055" y="572125"/>
                    </a:cubicBezTo>
                    <a:cubicBezTo>
                      <a:pt x="250416" y="572125"/>
                      <a:pt x="250777" y="572486"/>
                      <a:pt x="251499" y="572486"/>
                    </a:cubicBezTo>
                    <a:cubicBezTo>
                      <a:pt x="252220" y="564545"/>
                      <a:pt x="253664" y="557687"/>
                      <a:pt x="255469" y="555882"/>
                    </a:cubicBezTo>
                    <a:cubicBezTo>
                      <a:pt x="258718" y="552273"/>
                      <a:pt x="261605" y="554078"/>
                      <a:pt x="263410" y="559131"/>
                    </a:cubicBezTo>
                    <a:cubicBezTo>
                      <a:pt x="269907" y="558409"/>
                      <a:pt x="276043" y="556965"/>
                      <a:pt x="282540" y="554439"/>
                    </a:cubicBezTo>
                    <a:cubicBezTo>
                      <a:pt x="294091" y="549747"/>
                      <a:pt x="303836" y="540001"/>
                      <a:pt x="311777" y="530255"/>
                    </a:cubicBezTo>
                    <a:cubicBezTo>
                      <a:pt x="327298" y="528451"/>
                      <a:pt x="341736" y="532782"/>
                      <a:pt x="355452" y="539279"/>
                    </a:cubicBezTo>
                    <a:cubicBezTo>
                      <a:pt x="382161" y="551551"/>
                      <a:pt x="432694" y="547581"/>
                      <a:pt x="471316" y="525202"/>
                    </a:cubicBezTo>
                    <a:cubicBezTo>
                      <a:pt x="431611" y="598114"/>
                      <a:pt x="361588" y="619048"/>
                      <a:pt x="296617" y="582954"/>
                    </a:cubicBezTo>
                    <a:cubicBezTo>
                      <a:pt x="294091" y="581510"/>
                      <a:pt x="276404" y="573208"/>
                      <a:pt x="265937" y="568516"/>
                    </a:cubicBezTo>
                    <a:cubicBezTo>
                      <a:pt x="266658" y="572125"/>
                      <a:pt x="267020" y="576096"/>
                      <a:pt x="267741" y="580066"/>
                    </a:cubicBezTo>
                    <a:cubicBezTo>
                      <a:pt x="273877" y="584037"/>
                      <a:pt x="280014" y="587646"/>
                      <a:pt x="280735" y="589090"/>
                    </a:cubicBezTo>
                    <a:cubicBezTo>
                      <a:pt x="290842" y="604250"/>
                      <a:pt x="351842" y="623380"/>
                      <a:pt x="369890" y="617966"/>
                    </a:cubicBezTo>
                    <a:cubicBezTo>
                      <a:pt x="426919" y="601001"/>
                      <a:pt x="467345" y="563101"/>
                      <a:pt x="501996" y="517261"/>
                    </a:cubicBezTo>
                    <a:cubicBezTo>
                      <a:pt x="509576" y="507155"/>
                      <a:pt x="499108" y="494883"/>
                      <a:pt x="487558" y="501379"/>
                    </a:cubicBezTo>
                    <a:cubicBezTo>
                      <a:pt x="449659" y="523397"/>
                      <a:pt x="411759" y="543611"/>
                      <a:pt x="366641" y="530616"/>
                    </a:cubicBezTo>
                    <a:cubicBezTo>
                      <a:pt x="350037" y="522675"/>
                      <a:pt x="331990" y="519427"/>
                      <a:pt x="313581" y="521592"/>
                    </a:cubicBezTo>
                    <a:cubicBezTo>
                      <a:pt x="313581" y="521592"/>
                      <a:pt x="313581" y="521592"/>
                      <a:pt x="313221" y="521592"/>
                    </a:cubicBezTo>
                    <a:cubicBezTo>
                      <a:pt x="330907" y="497770"/>
                      <a:pt x="341375" y="460593"/>
                      <a:pt x="332712" y="442906"/>
                    </a:cubicBezTo>
                    <a:cubicBezTo>
                      <a:pt x="335600" y="451930"/>
                      <a:pt x="328741" y="440741"/>
                      <a:pt x="336321" y="432078"/>
                    </a:cubicBezTo>
                    <a:cubicBezTo>
                      <a:pt x="390824" y="369995"/>
                      <a:pt x="425475" y="297444"/>
                      <a:pt x="448215" y="218397"/>
                    </a:cubicBezTo>
                    <a:cubicBezTo>
                      <a:pt x="455795" y="191326"/>
                      <a:pt x="451824" y="146568"/>
                      <a:pt x="443162" y="120219"/>
                    </a:cubicBezTo>
                    <a:cubicBezTo>
                      <a:pt x="411399" y="26012"/>
                      <a:pt x="281818" y="-15858"/>
                      <a:pt x="209268" y="5438"/>
                    </a:cubicBezTo>
                    <a:cubicBezTo>
                      <a:pt x="176061" y="15184"/>
                      <a:pt x="148268" y="33231"/>
                      <a:pt x="120836" y="53083"/>
                    </a:cubicBezTo>
                    <a:cubicBezTo>
                      <a:pt x="74995" y="86651"/>
                      <a:pt x="59114" y="137906"/>
                      <a:pt x="64528" y="191687"/>
                    </a:cubicBezTo>
                    <a:cubicBezTo>
                      <a:pt x="71386" y="261710"/>
                      <a:pt x="141771" y="388403"/>
                      <a:pt x="174978" y="434243"/>
                    </a:cubicBezTo>
                    <a:cubicBezTo>
                      <a:pt x="174978" y="434604"/>
                      <a:pt x="174617" y="434965"/>
                      <a:pt x="174617" y="435687"/>
                    </a:cubicBezTo>
                    <a:cubicBezTo>
                      <a:pt x="174978" y="453374"/>
                      <a:pt x="175700" y="473587"/>
                      <a:pt x="181114" y="491995"/>
                    </a:cubicBezTo>
                    <a:cubicBezTo>
                      <a:pt x="145741" y="468894"/>
                      <a:pt x="97374" y="460231"/>
                      <a:pt x="66332" y="476835"/>
                    </a:cubicBezTo>
                    <a:cubicBezTo>
                      <a:pt x="13995" y="504628"/>
                      <a:pt x="-14519" y="584397"/>
                      <a:pt x="7498" y="640705"/>
                    </a:cubicBezTo>
                    <a:cubicBezTo>
                      <a:pt x="8942" y="644315"/>
                      <a:pt x="12190" y="651895"/>
                      <a:pt x="13995" y="647924"/>
                    </a:cubicBezTo>
                    <a:cubicBezTo>
                      <a:pt x="23380" y="630960"/>
                      <a:pt x="39261" y="616161"/>
                      <a:pt x="49368" y="607137"/>
                    </a:cubicBezTo>
                    <a:cubicBezTo>
                      <a:pt x="89794" y="570682"/>
                      <a:pt x="134912" y="570682"/>
                      <a:pt x="182197" y="588007"/>
                    </a:cubicBezTo>
                    <a:cubicBezTo>
                      <a:pt x="201688" y="595226"/>
                      <a:pt x="219735" y="592699"/>
                      <a:pt x="238144" y="586924"/>
                    </a:cubicBezTo>
                    <a:cubicBezTo>
                      <a:pt x="242114" y="585480"/>
                      <a:pt x="248611" y="584758"/>
                      <a:pt x="250777" y="580788"/>
                    </a:cubicBezTo>
                    <a:cubicBezTo>
                      <a:pt x="250777" y="578983"/>
                      <a:pt x="251138" y="576818"/>
                      <a:pt x="251138" y="575013"/>
                    </a:cubicBezTo>
                    <a:cubicBezTo>
                      <a:pt x="251138" y="574652"/>
                      <a:pt x="250777" y="573930"/>
                      <a:pt x="250777" y="573208"/>
                    </a:cubicBezTo>
                    <a:close/>
                    <a:moveTo>
                      <a:pt x="142493" y="350504"/>
                    </a:moveTo>
                    <a:cubicBezTo>
                      <a:pt x="113256" y="295279"/>
                      <a:pt x="82936" y="238971"/>
                      <a:pt x="82214" y="175083"/>
                    </a:cubicBezTo>
                    <a:cubicBezTo>
                      <a:pt x="81853" y="140793"/>
                      <a:pt x="100984" y="96036"/>
                      <a:pt x="125167" y="72935"/>
                    </a:cubicBezTo>
                    <a:cubicBezTo>
                      <a:pt x="199161" y="2550"/>
                      <a:pt x="283984" y="-8639"/>
                      <a:pt x="368807" y="50556"/>
                    </a:cubicBezTo>
                    <a:cubicBezTo>
                      <a:pt x="418256" y="85207"/>
                      <a:pt x="435943" y="129604"/>
                      <a:pt x="436304" y="186634"/>
                    </a:cubicBezTo>
                    <a:cubicBezTo>
                      <a:pt x="431972" y="234278"/>
                      <a:pt x="407067" y="285172"/>
                      <a:pt x="383244" y="336427"/>
                    </a:cubicBezTo>
                    <a:cubicBezTo>
                      <a:pt x="368085" y="369273"/>
                      <a:pt x="343179" y="394900"/>
                      <a:pt x="321883" y="423415"/>
                    </a:cubicBezTo>
                    <a:cubicBezTo>
                      <a:pt x="299866" y="453374"/>
                      <a:pt x="267741" y="458066"/>
                      <a:pt x="233451" y="452652"/>
                    </a:cubicBezTo>
                    <a:cubicBezTo>
                      <a:pt x="219735" y="450486"/>
                      <a:pt x="200605" y="441462"/>
                      <a:pt x="191581" y="429551"/>
                    </a:cubicBezTo>
                    <a:cubicBezTo>
                      <a:pt x="168120" y="398870"/>
                      <a:pt x="160179" y="384072"/>
                      <a:pt x="142493" y="350504"/>
                    </a:cubicBezTo>
                    <a:close/>
                    <a:moveTo>
                      <a:pt x="233812" y="571403"/>
                    </a:moveTo>
                    <a:cubicBezTo>
                      <a:pt x="217209" y="581149"/>
                      <a:pt x="200244" y="578983"/>
                      <a:pt x="183640" y="573208"/>
                    </a:cubicBezTo>
                    <a:cubicBezTo>
                      <a:pt x="130581" y="554078"/>
                      <a:pt x="72108" y="565989"/>
                      <a:pt x="28794" y="606054"/>
                    </a:cubicBezTo>
                    <a:cubicBezTo>
                      <a:pt x="19048" y="615078"/>
                      <a:pt x="19771" y="606776"/>
                      <a:pt x="19048" y="590534"/>
                    </a:cubicBezTo>
                    <a:cubicBezTo>
                      <a:pt x="17605" y="559853"/>
                      <a:pt x="21214" y="529534"/>
                      <a:pt x="46120" y="507877"/>
                    </a:cubicBezTo>
                    <a:cubicBezTo>
                      <a:pt x="73191" y="484054"/>
                      <a:pt x="97013" y="477918"/>
                      <a:pt x="134191" y="481888"/>
                    </a:cubicBezTo>
                    <a:cubicBezTo>
                      <a:pt x="155126" y="484054"/>
                      <a:pt x="175339" y="499936"/>
                      <a:pt x="190498" y="514735"/>
                    </a:cubicBezTo>
                    <a:cubicBezTo>
                      <a:pt x="190859" y="515096"/>
                      <a:pt x="190859" y="515817"/>
                      <a:pt x="191221" y="516178"/>
                    </a:cubicBezTo>
                    <a:cubicBezTo>
                      <a:pt x="191581" y="516900"/>
                      <a:pt x="192664" y="517622"/>
                      <a:pt x="193386" y="517983"/>
                    </a:cubicBezTo>
                    <a:cubicBezTo>
                      <a:pt x="205659" y="530616"/>
                      <a:pt x="213599" y="541806"/>
                      <a:pt x="214321" y="543249"/>
                    </a:cubicBezTo>
                    <a:cubicBezTo>
                      <a:pt x="222262" y="555161"/>
                      <a:pt x="231286" y="562019"/>
                      <a:pt x="242836" y="568877"/>
                    </a:cubicBezTo>
                    <a:cubicBezTo>
                      <a:pt x="239949" y="568516"/>
                      <a:pt x="236339" y="569960"/>
                      <a:pt x="233812" y="571403"/>
                    </a:cubicBezTo>
                    <a:close/>
                    <a:moveTo>
                      <a:pt x="242114" y="550107"/>
                    </a:moveTo>
                    <a:cubicBezTo>
                      <a:pt x="240309" y="548664"/>
                      <a:pt x="238505" y="547220"/>
                      <a:pt x="237061" y="545415"/>
                    </a:cubicBezTo>
                    <a:cubicBezTo>
                      <a:pt x="233451" y="541445"/>
                      <a:pt x="221540" y="526646"/>
                      <a:pt x="207463" y="512930"/>
                    </a:cubicBezTo>
                    <a:cubicBezTo>
                      <a:pt x="207824" y="511847"/>
                      <a:pt x="207824" y="510764"/>
                      <a:pt x="207102" y="509321"/>
                    </a:cubicBezTo>
                    <a:cubicBezTo>
                      <a:pt x="196996" y="494161"/>
                      <a:pt x="193386" y="472865"/>
                      <a:pt x="192303" y="453012"/>
                    </a:cubicBezTo>
                    <a:cubicBezTo>
                      <a:pt x="234534" y="479001"/>
                      <a:pt x="275682" y="473226"/>
                      <a:pt x="320800" y="452652"/>
                    </a:cubicBezTo>
                    <a:cubicBezTo>
                      <a:pt x="322244" y="465285"/>
                      <a:pt x="316469" y="500297"/>
                      <a:pt x="300227" y="526285"/>
                    </a:cubicBezTo>
                    <a:cubicBezTo>
                      <a:pt x="299505" y="526646"/>
                      <a:pt x="299144" y="527007"/>
                      <a:pt x="298783" y="527368"/>
                    </a:cubicBezTo>
                    <a:cubicBezTo>
                      <a:pt x="293008" y="534948"/>
                      <a:pt x="285789" y="541084"/>
                      <a:pt x="277848" y="546137"/>
                    </a:cubicBezTo>
                    <a:cubicBezTo>
                      <a:pt x="268463" y="551912"/>
                      <a:pt x="255108" y="549747"/>
                      <a:pt x="244641" y="549386"/>
                    </a:cubicBezTo>
                    <a:cubicBezTo>
                      <a:pt x="243558" y="549747"/>
                      <a:pt x="242836" y="549747"/>
                      <a:pt x="242114" y="550107"/>
                    </a:cubicBezTo>
                    <a:close/>
                  </a:path>
                </a:pathLst>
              </a:custGeom>
              <a:solidFill>
                <a:srgbClr val="000000"/>
              </a:solidFill>
              <a:ln w="3607" cap="flat">
                <a:noFill/>
                <a:prstDash val="solid"/>
                <a:miter/>
              </a:ln>
            </p:spPr>
            <p:txBody>
              <a:bodyPr rtlCol="0" anchor="ctr"/>
              <a:lstStyle/>
              <a:p>
                <a:endParaRPr lang="en-US"/>
              </a:p>
            </p:txBody>
          </p:sp>
          <p:sp>
            <p:nvSpPr>
              <p:cNvPr id="71" name="Freeform 242">
                <a:extLst>
                  <a:ext uri="{FF2B5EF4-FFF2-40B4-BE49-F238E27FC236}">
                    <a16:creationId xmlns:a16="http://schemas.microsoft.com/office/drawing/2014/main" id="{6213B28A-517F-FF3B-7372-F3AA9C258DBA}"/>
                  </a:ext>
                </a:extLst>
              </p:cNvPr>
              <p:cNvSpPr/>
              <p:nvPr/>
            </p:nvSpPr>
            <p:spPr>
              <a:xfrm>
                <a:off x="5632137" y="4664794"/>
                <a:ext cx="834564" cy="727121"/>
              </a:xfrm>
              <a:custGeom>
                <a:avLst/>
                <a:gdLst>
                  <a:gd name="connsiteX0" fmla="*/ 18453 w 834564"/>
                  <a:gd name="connsiteY0" fmla="*/ 671812 h 727121"/>
                  <a:gd name="connsiteX1" fmla="*/ 56714 w 834564"/>
                  <a:gd name="connsiteY1" fmla="*/ 688777 h 727121"/>
                  <a:gd name="connsiteX2" fmla="*/ 286276 w 834564"/>
                  <a:gd name="connsiteY2" fmla="*/ 722706 h 727121"/>
                  <a:gd name="connsiteX3" fmla="*/ 614016 w 834564"/>
                  <a:gd name="connsiteY3" fmla="*/ 719819 h 727121"/>
                  <a:gd name="connsiteX4" fmla="*/ 811094 w 834564"/>
                  <a:gd name="connsiteY4" fmla="*/ 677227 h 727121"/>
                  <a:gd name="connsiteX5" fmla="*/ 812177 w 834564"/>
                  <a:gd name="connsiteY5" fmla="*/ 676505 h 727121"/>
                  <a:gd name="connsiteX6" fmla="*/ 828780 w 834564"/>
                  <a:gd name="connsiteY6" fmla="*/ 649434 h 727121"/>
                  <a:gd name="connsiteX7" fmla="*/ 800626 w 834564"/>
                  <a:gd name="connsiteY7" fmla="*/ 608286 h 727121"/>
                  <a:gd name="connsiteX8" fmla="*/ 447620 w 834564"/>
                  <a:gd name="connsiteY8" fmla="*/ 575440 h 727121"/>
                  <a:gd name="connsiteX9" fmla="*/ 441845 w 834564"/>
                  <a:gd name="connsiteY9" fmla="*/ 429256 h 727121"/>
                  <a:gd name="connsiteX10" fmla="*/ 439318 w 834564"/>
                  <a:gd name="connsiteY10" fmla="*/ 374031 h 727121"/>
                  <a:gd name="connsiteX11" fmla="*/ 445815 w 834564"/>
                  <a:gd name="connsiteY11" fmla="*/ 339741 h 727121"/>
                  <a:gd name="connsiteX12" fmla="*/ 462418 w 834564"/>
                  <a:gd name="connsiteY12" fmla="*/ 289208 h 727121"/>
                  <a:gd name="connsiteX13" fmla="*/ 472886 w 834564"/>
                  <a:gd name="connsiteY13" fmla="*/ 257445 h 727121"/>
                  <a:gd name="connsiteX14" fmla="*/ 473608 w 834564"/>
                  <a:gd name="connsiteY14" fmla="*/ 257806 h 727121"/>
                  <a:gd name="connsiteX15" fmla="*/ 521614 w 834564"/>
                  <a:gd name="connsiteY15" fmla="*/ 241924 h 727121"/>
                  <a:gd name="connsiteX16" fmla="*/ 549407 w 834564"/>
                  <a:gd name="connsiteY16" fmla="*/ 284516 h 727121"/>
                  <a:gd name="connsiteX17" fmla="*/ 716165 w 834564"/>
                  <a:gd name="connsiteY17" fmla="*/ 390274 h 727121"/>
                  <a:gd name="connsiteX18" fmla="*/ 834194 w 834564"/>
                  <a:gd name="connsiteY18" fmla="*/ 350569 h 727121"/>
                  <a:gd name="connsiteX19" fmla="*/ 764532 w 834564"/>
                  <a:gd name="connsiteY19" fmla="*/ 317723 h 727121"/>
                  <a:gd name="connsiteX20" fmla="*/ 649750 w 834564"/>
                  <a:gd name="connsiteY20" fmla="*/ 217380 h 727121"/>
                  <a:gd name="connsiteX21" fmla="*/ 589111 w 834564"/>
                  <a:gd name="connsiteY21" fmla="*/ 172261 h 727121"/>
                  <a:gd name="connsiteX22" fmla="*/ 474691 w 834564"/>
                  <a:gd name="connsiteY22" fmla="*/ 225321 h 727121"/>
                  <a:gd name="connsiteX23" fmla="*/ 458448 w 834564"/>
                  <a:gd name="connsiteY23" fmla="*/ 257084 h 727121"/>
                  <a:gd name="connsiteX24" fmla="*/ 436070 w 834564"/>
                  <a:gd name="connsiteY24" fmla="*/ 323859 h 727121"/>
                  <a:gd name="connsiteX25" fmla="*/ 432460 w 834564"/>
                  <a:gd name="connsiteY25" fmla="*/ 294622 h 727121"/>
                  <a:gd name="connsiteX26" fmla="*/ 432821 w 834564"/>
                  <a:gd name="connsiteY26" fmla="*/ 175510 h 727121"/>
                  <a:gd name="connsiteX27" fmla="*/ 434265 w 834564"/>
                  <a:gd name="connsiteY27" fmla="*/ 85634 h 727121"/>
                  <a:gd name="connsiteX28" fmla="*/ 433543 w 834564"/>
                  <a:gd name="connsiteY28" fmla="*/ 26078 h 727121"/>
                  <a:gd name="connsiteX29" fmla="*/ 431738 w 834564"/>
                  <a:gd name="connsiteY29" fmla="*/ 14527 h 727121"/>
                  <a:gd name="connsiteX30" fmla="*/ 429211 w 834564"/>
                  <a:gd name="connsiteY30" fmla="*/ 5143 h 727121"/>
                  <a:gd name="connsiteX31" fmla="*/ 421270 w 834564"/>
                  <a:gd name="connsiteY31" fmla="*/ 1894 h 727121"/>
                  <a:gd name="connsiteX32" fmla="*/ 417300 w 834564"/>
                  <a:gd name="connsiteY32" fmla="*/ 18498 h 727121"/>
                  <a:gd name="connsiteX33" fmla="*/ 416939 w 834564"/>
                  <a:gd name="connsiteY33" fmla="*/ 21024 h 727121"/>
                  <a:gd name="connsiteX34" fmla="*/ 416578 w 834564"/>
                  <a:gd name="connsiteY34" fmla="*/ 26800 h 727121"/>
                  <a:gd name="connsiteX35" fmla="*/ 415134 w 834564"/>
                  <a:gd name="connsiteY35" fmla="*/ 65421 h 727121"/>
                  <a:gd name="connsiteX36" fmla="*/ 412608 w 834564"/>
                  <a:gd name="connsiteY36" fmla="*/ 134723 h 727121"/>
                  <a:gd name="connsiteX37" fmla="*/ 391312 w 834564"/>
                  <a:gd name="connsiteY37" fmla="*/ 121007 h 727121"/>
                  <a:gd name="connsiteX38" fmla="*/ 251625 w 834564"/>
                  <a:gd name="connsiteY38" fmla="*/ 104042 h 727121"/>
                  <a:gd name="connsiteX39" fmla="*/ 188821 w 834564"/>
                  <a:gd name="connsiteY39" fmla="*/ 226042 h 727121"/>
                  <a:gd name="connsiteX40" fmla="*/ 115187 w 834564"/>
                  <a:gd name="connsiteY40" fmla="*/ 352013 h 727121"/>
                  <a:gd name="connsiteX41" fmla="*/ 16288 w 834564"/>
                  <a:gd name="connsiteY41" fmla="*/ 414096 h 727121"/>
                  <a:gd name="connsiteX42" fmla="*/ 193152 w 834564"/>
                  <a:gd name="connsiteY42" fmla="*/ 354901 h 727121"/>
                  <a:gd name="connsiteX43" fmla="*/ 309738 w 834564"/>
                  <a:gd name="connsiteY43" fmla="*/ 200415 h 727121"/>
                  <a:gd name="connsiteX44" fmla="*/ 384454 w 834564"/>
                  <a:gd name="connsiteY44" fmla="*/ 143385 h 727121"/>
                  <a:gd name="connsiteX45" fmla="*/ 394921 w 834564"/>
                  <a:gd name="connsiteY45" fmla="*/ 140137 h 727121"/>
                  <a:gd name="connsiteX46" fmla="*/ 411164 w 834564"/>
                  <a:gd name="connsiteY46" fmla="*/ 151687 h 727121"/>
                  <a:gd name="connsiteX47" fmla="*/ 412608 w 834564"/>
                  <a:gd name="connsiteY47" fmla="*/ 152048 h 727121"/>
                  <a:gd name="connsiteX48" fmla="*/ 418744 w 834564"/>
                  <a:gd name="connsiteY48" fmla="*/ 319167 h 727121"/>
                  <a:gd name="connsiteX49" fmla="*/ 423075 w 834564"/>
                  <a:gd name="connsiteY49" fmla="*/ 377640 h 727121"/>
                  <a:gd name="connsiteX50" fmla="*/ 422714 w 834564"/>
                  <a:gd name="connsiteY50" fmla="*/ 378362 h 727121"/>
                  <a:gd name="connsiteX51" fmla="*/ 423075 w 834564"/>
                  <a:gd name="connsiteY51" fmla="*/ 379806 h 727121"/>
                  <a:gd name="connsiteX52" fmla="*/ 427768 w 834564"/>
                  <a:gd name="connsiteY52" fmla="*/ 508303 h 727121"/>
                  <a:gd name="connsiteX53" fmla="*/ 423075 w 834564"/>
                  <a:gd name="connsiteY53" fmla="*/ 512996 h 727121"/>
                  <a:gd name="connsiteX54" fmla="*/ 410803 w 834564"/>
                  <a:gd name="connsiteY54" fmla="*/ 509386 h 727121"/>
                  <a:gd name="connsiteX55" fmla="*/ 397809 w 834564"/>
                  <a:gd name="connsiteY55" fmla="*/ 473291 h 727121"/>
                  <a:gd name="connsiteX56" fmla="*/ 373986 w 834564"/>
                  <a:gd name="connsiteY56" fmla="*/ 447664 h 727121"/>
                  <a:gd name="connsiteX57" fmla="*/ 252347 w 834564"/>
                  <a:gd name="connsiteY57" fmla="*/ 422398 h 727121"/>
                  <a:gd name="connsiteX58" fmla="*/ 249460 w 834564"/>
                  <a:gd name="connsiteY58" fmla="*/ 445860 h 727121"/>
                  <a:gd name="connsiteX59" fmla="*/ 313708 w 834564"/>
                  <a:gd name="connsiteY59" fmla="*/ 508664 h 727121"/>
                  <a:gd name="connsiteX60" fmla="*/ 395282 w 834564"/>
                  <a:gd name="connsiteY60" fmla="*/ 524907 h 727121"/>
                  <a:gd name="connsiteX61" fmla="*/ 401780 w 834564"/>
                  <a:gd name="connsiteY61" fmla="*/ 520215 h 727121"/>
                  <a:gd name="connsiteX62" fmla="*/ 408999 w 834564"/>
                  <a:gd name="connsiteY62" fmla="*/ 524546 h 727121"/>
                  <a:gd name="connsiteX63" fmla="*/ 427768 w 834564"/>
                  <a:gd name="connsiteY63" fmla="*/ 525268 h 727121"/>
                  <a:gd name="connsiteX64" fmla="*/ 428489 w 834564"/>
                  <a:gd name="connsiteY64" fmla="*/ 575078 h 727121"/>
                  <a:gd name="connsiteX65" fmla="*/ 25672 w 834564"/>
                  <a:gd name="connsiteY65" fmla="*/ 609730 h 727121"/>
                  <a:gd name="connsiteX66" fmla="*/ 45 w 834564"/>
                  <a:gd name="connsiteY66" fmla="*/ 637883 h 727121"/>
                  <a:gd name="connsiteX67" fmla="*/ 9069 w 834564"/>
                  <a:gd name="connsiteY67" fmla="*/ 661345 h 727121"/>
                  <a:gd name="connsiteX68" fmla="*/ 18453 w 834564"/>
                  <a:gd name="connsiteY68" fmla="*/ 671812 h 727121"/>
                  <a:gd name="connsiteX69" fmla="*/ 519448 w 834564"/>
                  <a:gd name="connsiteY69" fmla="*/ 201137 h 727121"/>
                  <a:gd name="connsiteX70" fmla="*/ 617987 w 834564"/>
                  <a:gd name="connsiteY70" fmla="*/ 208356 h 727121"/>
                  <a:gd name="connsiteX71" fmla="*/ 752259 w 834564"/>
                  <a:gd name="connsiteY71" fmla="*/ 327108 h 727121"/>
                  <a:gd name="connsiteX72" fmla="*/ 779691 w 834564"/>
                  <a:gd name="connsiteY72" fmla="*/ 344433 h 727121"/>
                  <a:gd name="connsiteX73" fmla="*/ 800626 w 834564"/>
                  <a:gd name="connsiteY73" fmla="*/ 357427 h 727121"/>
                  <a:gd name="connsiteX74" fmla="*/ 780413 w 834564"/>
                  <a:gd name="connsiteY74" fmla="*/ 362842 h 727121"/>
                  <a:gd name="connsiteX75" fmla="*/ 729880 w 834564"/>
                  <a:gd name="connsiteY75" fmla="*/ 379445 h 727121"/>
                  <a:gd name="connsiteX76" fmla="*/ 613295 w 834564"/>
                  <a:gd name="connsiteY76" fmla="*/ 332522 h 727121"/>
                  <a:gd name="connsiteX77" fmla="*/ 516561 w 834564"/>
                  <a:gd name="connsiteY77" fmla="*/ 222072 h 727121"/>
                  <a:gd name="connsiteX78" fmla="*/ 519448 w 834564"/>
                  <a:gd name="connsiteY78" fmla="*/ 201137 h 727121"/>
                  <a:gd name="connsiteX79" fmla="*/ 369294 w 834564"/>
                  <a:gd name="connsiteY79" fmla="*/ 129308 h 727121"/>
                  <a:gd name="connsiteX80" fmla="*/ 234300 w 834564"/>
                  <a:gd name="connsiteY80" fmla="*/ 288847 h 727121"/>
                  <a:gd name="connsiteX81" fmla="*/ 117714 w 834564"/>
                  <a:gd name="connsiteY81" fmla="*/ 388108 h 727121"/>
                  <a:gd name="connsiteX82" fmla="*/ 86311 w 834564"/>
                  <a:gd name="connsiteY82" fmla="*/ 392800 h 727121"/>
                  <a:gd name="connsiteX83" fmla="*/ 219501 w 834564"/>
                  <a:gd name="connsiteY83" fmla="*/ 190309 h 727121"/>
                  <a:gd name="connsiteX84" fmla="*/ 263537 w 834564"/>
                  <a:gd name="connsiteY84" fmla="*/ 115954 h 727121"/>
                  <a:gd name="connsiteX85" fmla="*/ 349442 w 834564"/>
                  <a:gd name="connsiteY85" fmla="*/ 110178 h 727121"/>
                  <a:gd name="connsiteX86" fmla="*/ 369294 w 834564"/>
                  <a:gd name="connsiteY86" fmla="*/ 129308 h 727121"/>
                  <a:gd name="connsiteX87" fmla="*/ 394921 w 834564"/>
                  <a:gd name="connsiteY87" fmla="*/ 506138 h 727121"/>
                  <a:gd name="connsiteX88" fmla="*/ 388063 w 834564"/>
                  <a:gd name="connsiteY88" fmla="*/ 510108 h 727121"/>
                  <a:gd name="connsiteX89" fmla="*/ 342945 w 834564"/>
                  <a:gd name="connsiteY89" fmla="*/ 509025 h 727121"/>
                  <a:gd name="connsiteX90" fmla="*/ 284472 w 834564"/>
                  <a:gd name="connsiteY90" fmla="*/ 456688 h 727121"/>
                  <a:gd name="connsiteX91" fmla="*/ 269312 w 834564"/>
                  <a:gd name="connsiteY91" fmla="*/ 432504 h 727121"/>
                  <a:gd name="connsiteX92" fmla="*/ 368933 w 834564"/>
                  <a:gd name="connsiteY92" fmla="*/ 459937 h 727121"/>
                  <a:gd name="connsiteX93" fmla="*/ 381566 w 834564"/>
                  <a:gd name="connsiteY93" fmla="*/ 476179 h 727121"/>
                  <a:gd name="connsiteX94" fmla="*/ 394921 w 834564"/>
                  <a:gd name="connsiteY94" fmla="*/ 506138 h 727121"/>
                  <a:gd name="connsiteX95" fmla="*/ 448341 w 834564"/>
                  <a:gd name="connsiteY95" fmla="*/ 586268 h 727121"/>
                  <a:gd name="connsiteX96" fmla="*/ 551211 w 834564"/>
                  <a:gd name="connsiteY96" fmla="*/ 585907 h 727121"/>
                  <a:gd name="connsiteX97" fmla="*/ 725910 w 834564"/>
                  <a:gd name="connsiteY97" fmla="*/ 600706 h 727121"/>
                  <a:gd name="connsiteX98" fmla="*/ 791603 w 834564"/>
                  <a:gd name="connsiteY98" fmla="*/ 619114 h 727121"/>
                  <a:gd name="connsiteX99" fmla="*/ 811816 w 834564"/>
                  <a:gd name="connsiteY99" fmla="*/ 645824 h 727121"/>
                  <a:gd name="connsiteX100" fmla="*/ 810372 w 834564"/>
                  <a:gd name="connsiteY100" fmla="*/ 659179 h 727121"/>
                  <a:gd name="connsiteX101" fmla="*/ 799543 w 834564"/>
                  <a:gd name="connsiteY101" fmla="*/ 671452 h 727121"/>
                  <a:gd name="connsiteX102" fmla="*/ 712194 w 834564"/>
                  <a:gd name="connsiteY102" fmla="*/ 698884 h 727121"/>
                  <a:gd name="connsiteX103" fmla="*/ 604993 w 834564"/>
                  <a:gd name="connsiteY103" fmla="*/ 651960 h 727121"/>
                  <a:gd name="connsiteX104" fmla="*/ 450146 w 834564"/>
                  <a:gd name="connsiteY104" fmla="*/ 641132 h 727121"/>
                  <a:gd name="connsiteX105" fmla="*/ 449785 w 834564"/>
                  <a:gd name="connsiteY105" fmla="*/ 634996 h 727121"/>
                  <a:gd name="connsiteX106" fmla="*/ 448341 w 834564"/>
                  <a:gd name="connsiteY106" fmla="*/ 586268 h 727121"/>
                  <a:gd name="connsiteX107" fmla="*/ 448341 w 834564"/>
                  <a:gd name="connsiteY107" fmla="*/ 586268 h 727121"/>
                  <a:gd name="connsiteX108" fmla="*/ 451951 w 834564"/>
                  <a:gd name="connsiteY108" fmla="*/ 654487 h 727121"/>
                  <a:gd name="connsiteX109" fmla="*/ 451951 w 834564"/>
                  <a:gd name="connsiteY109" fmla="*/ 653765 h 727121"/>
                  <a:gd name="connsiteX110" fmla="*/ 573230 w 834564"/>
                  <a:gd name="connsiteY110" fmla="*/ 656292 h 727121"/>
                  <a:gd name="connsiteX111" fmla="*/ 694869 w 834564"/>
                  <a:gd name="connsiteY111" fmla="*/ 701410 h 727121"/>
                  <a:gd name="connsiteX112" fmla="*/ 667437 w 834564"/>
                  <a:gd name="connsiteY112" fmla="*/ 704659 h 727121"/>
                  <a:gd name="connsiteX113" fmla="*/ 446537 w 834564"/>
                  <a:gd name="connsiteY113" fmla="*/ 714043 h 727121"/>
                  <a:gd name="connsiteX114" fmla="*/ 140093 w 834564"/>
                  <a:gd name="connsiteY114" fmla="*/ 693469 h 727121"/>
                  <a:gd name="connsiteX115" fmla="*/ 274365 w 834564"/>
                  <a:gd name="connsiteY115" fmla="*/ 659540 h 727121"/>
                  <a:gd name="connsiteX116" fmla="*/ 395643 w 834564"/>
                  <a:gd name="connsiteY116" fmla="*/ 652321 h 727121"/>
                  <a:gd name="connsiteX117" fmla="*/ 429933 w 834564"/>
                  <a:gd name="connsiteY117" fmla="*/ 654848 h 727121"/>
                  <a:gd name="connsiteX118" fmla="*/ 410803 w 834564"/>
                  <a:gd name="connsiteY118" fmla="*/ 660262 h 727121"/>
                  <a:gd name="connsiteX119" fmla="*/ 399614 w 834564"/>
                  <a:gd name="connsiteY119" fmla="*/ 665677 h 727121"/>
                  <a:gd name="connsiteX120" fmla="*/ 407916 w 834564"/>
                  <a:gd name="connsiteY120" fmla="*/ 677588 h 727121"/>
                  <a:gd name="connsiteX121" fmla="*/ 421632 w 834564"/>
                  <a:gd name="connsiteY121" fmla="*/ 681197 h 727121"/>
                  <a:gd name="connsiteX122" fmla="*/ 451951 w 834564"/>
                  <a:gd name="connsiteY122" fmla="*/ 654487 h 727121"/>
                  <a:gd name="connsiteX123" fmla="*/ 42637 w 834564"/>
                  <a:gd name="connsiteY123" fmla="*/ 617670 h 727121"/>
                  <a:gd name="connsiteX124" fmla="*/ 428489 w 834564"/>
                  <a:gd name="connsiteY124" fmla="*/ 586629 h 727121"/>
                  <a:gd name="connsiteX125" fmla="*/ 429211 w 834564"/>
                  <a:gd name="connsiteY125" fmla="*/ 637162 h 727121"/>
                  <a:gd name="connsiteX126" fmla="*/ 429211 w 834564"/>
                  <a:gd name="connsiteY126" fmla="*/ 642215 h 727121"/>
                  <a:gd name="connsiteX127" fmla="*/ 420188 w 834564"/>
                  <a:gd name="connsiteY127" fmla="*/ 642576 h 727121"/>
                  <a:gd name="connsiteX128" fmla="*/ 319844 w 834564"/>
                  <a:gd name="connsiteY128" fmla="*/ 645463 h 727121"/>
                  <a:gd name="connsiteX129" fmla="*/ 122045 w 834564"/>
                  <a:gd name="connsiteY129" fmla="*/ 691304 h 727121"/>
                  <a:gd name="connsiteX130" fmla="*/ 107607 w 834564"/>
                  <a:gd name="connsiteY130" fmla="*/ 688055 h 727121"/>
                  <a:gd name="connsiteX131" fmla="*/ 42276 w 834564"/>
                  <a:gd name="connsiteY131" fmla="*/ 668925 h 727121"/>
                  <a:gd name="connsiteX132" fmla="*/ 18453 w 834564"/>
                  <a:gd name="connsiteY132" fmla="*/ 638606 h 727121"/>
                  <a:gd name="connsiteX133" fmla="*/ 42637 w 834564"/>
                  <a:gd name="connsiteY133" fmla="*/ 617670 h 727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834564" h="727121">
                    <a:moveTo>
                      <a:pt x="18453" y="671812"/>
                    </a:moveTo>
                    <a:cubicBezTo>
                      <a:pt x="29282" y="681558"/>
                      <a:pt x="42998" y="685167"/>
                      <a:pt x="56714" y="688777"/>
                    </a:cubicBezTo>
                    <a:cubicBezTo>
                      <a:pt x="131791" y="708629"/>
                      <a:pt x="209034" y="718375"/>
                      <a:pt x="286276" y="722706"/>
                    </a:cubicBezTo>
                    <a:cubicBezTo>
                      <a:pt x="395282" y="728842"/>
                      <a:pt x="505010" y="729203"/>
                      <a:pt x="614016" y="719819"/>
                    </a:cubicBezTo>
                    <a:cubicBezTo>
                      <a:pt x="676460" y="714404"/>
                      <a:pt x="756951" y="715126"/>
                      <a:pt x="811094" y="677227"/>
                    </a:cubicBezTo>
                    <a:cubicBezTo>
                      <a:pt x="811455" y="676866"/>
                      <a:pt x="811816" y="676866"/>
                      <a:pt x="812177" y="676505"/>
                    </a:cubicBezTo>
                    <a:cubicBezTo>
                      <a:pt x="823366" y="668564"/>
                      <a:pt x="828419" y="659179"/>
                      <a:pt x="828780" y="649434"/>
                    </a:cubicBezTo>
                    <a:cubicBezTo>
                      <a:pt x="829141" y="634996"/>
                      <a:pt x="818313" y="620197"/>
                      <a:pt x="800626" y="608286"/>
                    </a:cubicBezTo>
                    <a:cubicBezTo>
                      <a:pt x="742875" y="570026"/>
                      <a:pt x="530277" y="577966"/>
                      <a:pt x="447620" y="575440"/>
                    </a:cubicBezTo>
                    <a:cubicBezTo>
                      <a:pt x="445454" y="524185"/>
                      <a:pt x="443289" y="472208"/>
                      <a:pt x="441845" y="429256"/>
                    </a:cubicBezTo>
                    <a:cubicBezTo>
                      <a:pt x="441122" y="401463"/>
                      <a:pt x="440401" y="401824"/>
                      <a:pt x="439318" y="374031"/>
                    </a:cubicBezTo>
                    <a:cubicBezTo>
                      <a:pt x="443289" y="362842"/>
                      <a:pt x="444010" y="351291"/>
                      <a:pt x="445815" y="339741"/>
                    </a:cubicBezTo>
                    <a:cubicBezTo>
                      <a:pt x="447981" y="323137"/>
                      <a:pt x="457004" y="305451"/>
                      <a:pt x="462418" y="289208"/>
                    </a:cubicBezTo>
                    <a:cubicBezTo>
                      <a:pt x="464584" y="282350"/>
                      <a:pt x="468194" y="270078"/>
                      <a:pt x="472886" y="257445"/>
                    </a:cubicBezTo>
                    <a:cubicBezTo>
                      <a:pt x="473247" y="257806"/>
                      <a:pt x="473247" y="257806"/>
                      <a:pt x="473608" y="257806"/>
                    </a:cubicBezTo>
                    <a:cubicBezTo>
                      <a:pt x="492016" y="225682"/>
                      <a:pt x="491655" y="220267"/>
                      <a:pt x="521614" y="241924"/>
                    </a:cubicBezTo>
                    <a:cubicBezTo>
                      <a:pt x="534969" y="251670"/>
                      <a:pt x="540022" y="272244"/>
                      <a:pt x="549407" y="284516"/>
                    </a:cubicBezTo>
                    <a:cubicBezTo>
                      <a:pt x="591999" y="340102"/>
                      <a:pt x="640727" y="385220"/>
                      <a:pt x="716165" y="390274"/>
                    </a:cubicBezTo>
                    <a:cubicBezTo>
                      <a:pt x="777165" y="394605"/>
                      <a:pt x="839969" y="347682"/>
                      <a:pt x="834194" y="350569"/>
                    </a:cubicBezTo>
                    <a:cubicBezTo>
                      <a:pt x="828058" y="353818"/>
                      <a:pt x="798460" y="344794"/>
                      <a:pt x="764532" y="317723"/>
                    </a:cubicBezTo>
                    <a:cubicBezTo>
                      <a:pt x="724827" y="285960"/>
                      <a:pt x="683319" y="256362"/>
                      <a:pt x="649750" y="217380"/>
                    </a:cubicBezTo>
                    <a:cubicBezTo>
                      <a:pt x="632786" y="197888"/>
                      <a:pt x="612573" y="183090"/>
                      <a:pt x="589111" y="172261"/>
                    </a:cubicBezTo>
                    <a:cubicBezTo>
                      <a:pt x="553377" y="155297"/>
                      <a:pt x="496348" y="187421"/>
                      <a:pt x="474691" y="225321"/>
                    </a:cubicBezTo>
                    <a:cubicBezTo>
                      <a:pt x="469637" y="233983"/>
                      <a:pt x="463501" y="248421"/>
                      <a:pt x="458448" y="257084"/>
                    </a:cubicBezTo>
                    <a:cubicBezTo>
                      <a:pt x="446537" y="276936"/>
                      <a:pt x="441122" y="300398"/>
                      <a:pt x="436070" y="323859"/>
                    </a:cubicBezTo>
                    <a:cubicBezTo>
                      <a:pt x="434987" y="314114"/>
                      <a:pt x="433904" y="304368"/>
                      <a:pt x="432460" y="294622"/>
                    </a:cubicBezTo>
                    <a:cubicBezTo>
                      <a:pt x="426324" y="254197"/>
                      <a:pt x="430655" y="215214"/>
                      <a:pt x="432821" y="175510"/>
                    </a:cubicBezTo>
                    <a:cubicBezTo>
                      <a:pt x="434626" y="145551"/>
                      <a:pt x="425963" y="115232"/>
                      <a:pt x="434265" y="85634"/>
                    </a:cubicBezTo>
                    <a:cubicBezTo>
                      <a:pt x="435347" y="81664"/>
                      <a:pt x="435708" y="49900"/>
                      <a:pt x="433543" y="26078"/>
                    </a:cubicBezTo>
                    <a:cubicBezTo>
                      <a:pt x="433182" y="21746"/>
                      <a:pt x="432460" y="17776"/>
                      <a:pt x="431738" y="14527"/>
                    </a:cubicBezTo>
                    <a:cubicBezTo>
                      <a:pt x="431016" y="10918"/>
                      <a:pt x="430294" y="7669"/>
                      <a:pt x="429211" y="5143"/>
                    </a:cubicBezTo>
                    <a:cubicBezTo>
                      <a:pt x="427046" y="89"/>
                      <a:pt x="424519" y="-1715"/>
                      <a:pt x="421270" y="1894"/>
                    </a:cubicBezTo>
                    <a:cubicBezTo>
                      <a:pt x="419466" y="4060"/>
                      <a:pt x="418022" y="10557"/>
                      <a:pt x="417300" y="18498"/>
                    </a:cubicBezTo>
                    <a:cubicBezTo>
                      <a:pt x="417300" y="19219"/>
                      <a:pt x="417300" y="19942"/>
                      <a:pt x="416939" y="21024"/>
                    </a:cubicBezTo>
                    <a:cubicBezTo>
                      <a:pt x="416939" y="22829"/>
                      <a:pt x="416578" y="24634"/>
                      <a:pt x="416578" y="26800"/>
                    </a:cubicBezTo>
                    <a:cubicBezTo>
                      <a:pt x="415495" y="42681"/>
                      <a:pt x="415495" y="60728"/>
                      <a:pt x="415134" y="65421"/>
                    </a:cubicBezTo>
                    <a:cubicBezTo>
                      <a:pt x="414051" y="83468"/>
                      <a:pt x="412608" y="112705"/>
                      <a:pt x="412608" y="134723"/>
                    </a:cubicBezTo>
                    <a:cubicBezTo>
                      <a:pt x="405750" y="129670"/>
                      <a:pt x="399253" y="124255"/>
                      <a:pt x="391312" y="121007"/>
                    </a:cubicBezTo>
                    <a:cubicBezTo>
                      <a:pt x="364963" y="84190"/>
                      <a:pt x="285915" y="74084"/>
                      <a:pt x="251625" y="104042"/>
                    </a:cubicBezTo>
                    <a:cubicBezTo>
                      <a:pt x="214087" y="136889"/>
                      <a:pt x="204702" y="182729"/>
                      <a:pt x="188821" y="226042"/>
                    </a:cubicBezTo>
                    <a:cubicBezTo>
                      <a:pt x="172217" y="272244"/>
                      <a:pt x="152726" y="318084"/>
                      <a:pt x="115187" y="352013"/>
                    </a:cubicBezTo>
                    <a:cubicBezTo>
                      <a:pt x="86311" y="378362"/>
                      <a:pt x="53826" y="400019"/>
                      <a:pt x="16288" y="414096"/>
                    </a:cubicBezTo>
                    <a:cubicBezTo>
                      <a:pt x="81980" y="413735"/>
                      <a:pt x="144785" y="403628"/>
                      <a:pt x="193152" y="354901"/>
                    </a:cubicBezTo>
                    <a:cubicBezTo>
                      <a:pt x="238992" y="308700"/>
                      <a:pt x="274726" y="254918"/>
                      <a:pt x="309738" y="200415"/>
                    </a:cubicBezTo>
                    <a:cubicBezTo>
                      <a:pt x="327424" y="172983"/>
                      <a:pt x="346554" y="145551"/>
                      <a:pt x="384454" y="143385"/>
                    </a:cubicBezTo>
                    <a:cubicBezTo>
                      <a:pt x="388424" y="143025"/>
                      <a:pt x="392395" y="142303"/>
                      <a:pt x="394921" y="140137"/>
                    </a:cubicBezTo>
                    <a:cubicBezTo>
                      <a:pt x="400336" y="144468"/>
                      <a:pt x="405389" y="148800"/>
                      <a:pt x="411164" y="151687"/>
                    </a:cubicBezTo>
                    <a:cubicBezTo>
                      <a:pt x="411525" y="152048"/>
                      <a:pt x="411886" y="152048"/>
                      <a:pt x="412608" y="152048"/>
                    </a:cubicBezTo>
                    <a:cubicBezTo>
                      <a:pt x="414774" y="207634"/>
                      <a:pt x="413330" y="262859"/>
                      <a:pt x="418744" y="319167"/>
                    </a:cubicBezTo>
                    <a:cubicBezTo>
                      <a:pt x="420549" y="338658"/>
                      <a:pt x="421993" y="358149"/>
                      <a:pt x="423075" y="377640"/>
                    </a:cubicBezTo>
                    <a:cubicBezTo>
                      <a:pt x="423075" y="378001"/>
                      <a:pt x="423075" y="378001"/>
                      <a:pt x="422714" y="378362"/>
                    </a:cubicBezTo>
                    <a:cubicBezTo>
                      <a:pt x="422353" y="379084"/>
                      <a:pt x="422714" y="379445"/>
                      <a:pt x="423075" y="379806"/>
                    </a:cubicBezTo>
                    <a:cubicBezTo>
                      <a:pt x="426324" y="435753"/>
                      <a:pt x="427046" y="451995"/>
                      <a:pt x="427768" y="508303"/>
                    </a:cubicBezTo>
                    <a:cubicBezTo>
                      <a:pt x="425963" y="508303"/>
                      <a:pt x="424519" y="513717"/>
                      <a:pt x="423075" y="512996"/>
                    </a:cubicBezTo>
                    <a:cubicBezTo>
                      <a:pt x="418383" y="511552"/>
                      <a:pt x="414774" y="512635"/>
                      <a:pt x="410803" y="509386"/>
                    </a:cubicBezTo>
                    <a:cubicBezTo>
                      <a:pt x="414413" y="495309"/>
                      <a:pt x="405389" y="484842"/>
                      <a:pt x="397809" y="473291"/>
                    </a:cubicBezTo>
                    <a:cubicBezTo>
                      <a:pt x="391673" y="463546"/>
                      <a:pt x="384454" y="453078"/>
                      <a:pt x="373986" y="447664"/>
                    </a:cubicBezTo>
                    <a:cubicBezTo>
                      <a:pt x="342945" y="421676"/>
                      <a:pt x="282667" y="407599"/>
                      <a:pt x="252347" y="422398"/>
                    </a:cubicBezTo>
                    <a:cubicBezTo>
                      <a:pt x="239714" y="428534"/>
                      <a:pt x="240075" y="436836"/>
                      <a:pt x="249460" y="445860"/>
                    </a:cubicBezTo>
                    <a:cubicBezTo>
                      <a:pt x="270756" y="466794"/>
                      <a:pt x="290968" y="489173"/>
                      <a:pt x="313708" y="508664"/>
                    </a:cubicBezTo>
                    <a:cubicBezTo>
                      <a:pt x="343306" y="534292"/>
                      <a:pt x="373626" y="538984"/>
                      <a:pt x="395282" y="524907"/>
                    </a:cubicBezTo>
                    <a:cubicBezTo>
                      <a:pt x="397448" y="523463"/>
                      <a:pt x="399975" y="522019"/>
                      <a:pt x="401780" y="520215"/>
                    </a:cubicBezTo>
                    <a:cubicBezTo>
                      <a:pt x="403945" y="522019"/>
                      <a:pt x="406472" y="523463"/>
                      <a:pt x="408999" y="524546"/>
                    </a:cubicBezTo>
                    <a:cubicBezTo>
                      <a:pt x="414774" y="526351"/>
                      <a:pt x="421632" y="525629"/>
                      <a:pt x="427768" y="525268"/>
                    </a:cubicBezTo>
                    <a:cubicBezTo>
                      <a:pt x="427768" y="538984"/>
                      <a:pt x="428128" y="554144"/>
                      <a:pt x="428489" y="575078"/>
                    </a:cubicBezTo>
                    <a:cubicBezTo>
                      <a:pt x="424519" y="574357"/>
                      <a:pt x="94252" y="576883"/>
                      <a:pt x="25672" y="609730"/>
                    </a:cubicBezTo>
                    <a:cubicBezTo>
                      <a:pt x="7264" y="618392"/>
                      <a:pt x="-677" y="626333"/>
                      <a:pt x="45" y="637883"/>
                    </a:cubicBezTo>
                    <a:cubicBezTo>
                      <a:pt x="406" y="644381"/>
                      <a:pt x="3654" y="651960"/>
                      <a:pt x="9069" y="661345"/>
                    </a:cubicBezTo>
                    <a:cubicBezTo>
                      <a:pt x="11595" y="664594"/>
                      <a:pt x="14844" y="668564"/>
                      <a:pt x="18453" y="671812"/>
                    </a:cubicBezTo>
                    <a:close/>
                    <a:moveTo>
                      <a:pt x="519448" y="201137"/>
                    </a:moveTo>
                    <a:cubicBezTo>
                      <a:pt x="545436" y="173344"/>
                      <a:pt x="585141" y="174066"/>
                      <a:pt x="617987" y="208356"/>
                    </a:cubicBezTo>
                    <a:cubicBezTo>
                      <a:pt x="659496" y="251670"/>
                      <a:pt x="704253" y="291374"/>
                      <a:pt x="752259" y="327108"/>
                    </a:cubicBezTo>
                    <a:cubicBezTo>
                      <a:pt x="760922" y="333605"/>
                      <a:pt x="770668" y="338658"/>
                      <a:pt x="779691" y="344433"/>
                    </a:cubicBezTo>
                    <a:cubicBezTo>
                      <a:pt x="785466" y="348043"/>
                      <a:pt x="801348" y="347682"/>
                      <a:pt x="800626" y="357427"/>
                    </a:cubicBezTo>
                    <a:cubicBezTo>
                      <a:pt x="800626" y="357427"/>
                      <a:pt x="785827" y="359954"/>
                      <a:pt x="780413" y="362842"/>
                    </a:cubicBezTo>
                    <a:cubicBezTo>
                      <a:pt x="764893" y="371143"/>
                      <a:pt x="747567" y="378362"/>
                      <a:pt x="729880" y="379445"/>
                    </a:cubicBezTo>
                    <a:cubicBezTo>
                      <a:pt x="686206" y="375836"/>
                      <a:pt x="646502" y="362481"/>
                      <a:pt x="613295" y="332522"/>
                    </a:cubicBezTo>
                    <a:cubicBezTo>
                      <a:pt x="576478" y="299676"/>
                      <a:pt x="556265" y="252392"/>
                      <a:pt x="516561" y="222072"/>
                    </a:cubicBezTo>
                    <a:cubicBezTo>
                      <a:pt x="508259" y="215575"/>
                      <a:pt x="512951" y="207995"/>
                      <a:pt x="519448" y="201137"/>
                    </a:cubicBezTo>
                    <a:close/>
                    <a:moveTo>
                      <a:pt x="369294" y="129308"/>
                    </a:moveTo>
                    <a:cubicBezTo>
                      <a:pt x="317679" y="127865"/>
                      <a:pt x="275448" y="236871"/>
                      <a:pt x="234300" y="288847"/>
                    </a:cubicBezTo>
                    <a:cubicBezTo>
                      <a:pt x="201815" y="329995"/>
                      <a:pt x="170773" y="371143"/>
                      <a:pt x="117714" y="388108"/>
                    </a:cubicBezTo>
                    <a:cubicBezTo>
                      <a:pt x="109051" y="390995"/>
                      <a:pt x="100749" y="400741"/>
                      <a:pt x="86311" y="392800"/>
                    </a:cubicBezTo>
                    <a:cubicBezTo>
                      <a:pt x="165359" y="347682"/>
                      <a:pt x="191347" y="265747"/>
                      <a:pt x="219501" y="190309"/>
                    </a:cubicBezTo>
                    <a:cubicBezTo>
                      <a:pt x="229607" y="162877"/>
                      <a:pt x="241158" y="135806"/>
                      <a:pt x="263537" y="115954"/>
                    </a:cubicBezTo>
                    <a:cubicBezTo>
                      <a:pt x="286998" y="95018"/>
                      <a:pt x="327063" y="92492"/>
                      <a:pt x="349442" y="110178"/>
                    </a:cubicBezTo>
                    <a:cubicBezTo>
                      <a:pt x="357022" y="115954"/>
                      <a:pt x="379040" y="121368"/>
                      <a:pt x="369294" y="129308"/>
                    </a:cubicBezTo>
                    <a:close/>
                    <a:moveTo>
                      <a:pt x="394921" y="506138"/>
                    </a:moveTo>
                    <a:cubicBezTo>
                      <a:pt x="392395" y="506860"/>
                      <a:pt x="389868" y="508664"/>
                      <a:pt x="388063" y="510108"/>
                    </a:cubicBezTo>
                    <a:cubicBezTo>
                      <a:pt x="372542" y="523824"/>
                      <a:pt x="358105" y="516605"/>
                      <a:pt x="342945" y="509025"/>
                    </a:cubicBezTo>
                    <a:cubicBezTo>
                      <a:pt x="318400" y="497114"/>
                      <a:pt x="301075" y="477623"/>
                      <a:pt x="284472" y="456688"/>
                    </a:cubicBezTo>
                    <a:cubicBezTo>
                      <a:pt x="280140" y="451274"/>
                      <a:pt x="262454" y="437918"/>
                      <a:pt x="269312" y="432504"/>
                    </a:cubicBezTo>
                    <a:cubicBezTo>
                      <a:pt x="288442" y="417705"/>
                      <a:pt x="335365" y="439001"/>
                      <a:pt x="368933" y="459937"/>
                    </a:cubicBezTo>
                    <a:cubicBezTo>
                      <a:pt x="373986" y="464629"/>
                      <a:pt x="377957" y="470765"/>
                      <a:pt x="381566" y="476179"/>
                    </a:cubicBezTo>
                    <a:cubicBezTo>
                      <a:pt x="386620" y="484842"/>
                      <a:pt x="397087" y="496031"/>
                      <a:pt x="394921" y="506138"/>
                    </a:cubicBezTo>
                    <a:close/>
                    <a:moveTo>
                      <a:pt x="448341" y="586268"/>
                    </a:moveTo>
                    <a:cubicBezTo>
                      <a:pt x="473247" y="588795"/>
                      <a:pt x="514034" y="584463"/>
                      <a:pt x="551211" y="585907"/>
                    </a:cubicBezTo>
                    <a:cubicBezTo>
                      <a:pt x="625567" y="588434"/>
                      <a:pt x="702448" y="596014"/>
                      <a:pt x="725910" y="600706"/>
                    </a:cubicBezTo>
                    <a:cubicBezTo>
                      <a:pt x="747567" y="605037"/>
                      <a:pt x="772833" y="606120"/>
                      <a:pt x="791603" y="619114"/>
                    </a:cubicBezTo>
                    <a:cubicBezTo>
                      <a:pt x="803514" y="627055"/>
                      <a:pt x="810372" y="636439"/>
                      <a:pt x="811816" y="645824"/>
                    </a:cubicBezTo>
                    <a:cubicBezTo>
                      <a:pt x="812537" y="650517"/>
                      <a:pt x="812177" y="654848"/>
                      <a:pt x="810372" y="659179"/>
                    </a:cubicBezTo>
                    <a:cubicBezTo>
                      <a:pt x="808206" y="663872"/>
                      <a:pt x="804958" y="667842"/>
                      <a:pt x="799543" y="671452"/>
                    </a:cubicBezTo>
                    <a:cubicBezTo>
                      <a:pt x="776443" y="686972"/>
                      <a:pt x="743597" y="694552"/>
                      <a:pt x="712194" y="698884"/>
                    </a:cubicBezTo>
                    <a:cubicBezTo>
                      <a:pt x="688371" y="663150"/>
                      <a:pt x="644336" y="658096"/>
                      <a:pt x="604993" y="651960"/>
                    </a:cubicBezTo>
                    <a:cubicBezTo>
                      <a:pt x="558070" y="644381"/>
                      <a:pt x="497791" y="638606"/>
                      <a:pt x="450146" y="641132"/>
                    </a:cubicBezTo>
                    <a:cubicBezTo>
                      <a:pt x="450146" y="638966"/>
                      <a:pt x="449785" y="637162"/>
                      <a:pt x="449785" y="634996"/>
                    </a:cubicBezTo>
                    <a:cubicBezTo>
                      <a:pt x="449785" y="622002"/>
                      <a:pt x="449064" y="601789"/>
                      <a:pt x="448341" y="586268"/>
                    </a:cubicBezTo>
                    <a:cubicBezTo>
                      <a:pt x="448341" y="586268"/>
                      <a:pt x="448341" y="586268"/>
                      <a:pt x="448341" y="586268"/>
                    </a:cubicBezTo>
                    <a:close/>
                    <a:moveTo>
                      <a:pt x="451951" y="654487"/>
                    </a:moveTo>
                    <a:cubicBezTo>
                      <a:pt x="451951" y="654126"/>
                      <a:pt x="451951" y="654126"/>
                      <a:pt x="451951" y="653765"/>
                    </a:cubicBezTo>
                    <a:cubicBezTo>
                      <a:pt x="488407" y="652682"/>
                      <a:pt x="536413" y="653043"/>
                      <a:pt x="573230" y="656292"/>
                    </a:cubicBezTo>
                    <a:cubicBezTo>
                      <a:pt x="614739" y="660262"/>
                      <a:pt x="668158" y="664594"/>
                      <a:pt x="694869" y="701410"/>
                    </a:cubicBezTo>
                    <a:cubicBezTo>
                      <a:pt x="685123" y="702493"/>
                      <a:pt x="676100" y="703576"/>
                      <a:pt x="667437" y="704659"/>
                    </a:cubicBezTo>
                    <a:cubicBezTo>
                      <a:pt x="594164" y="712961"/>
                      <a:pt x="520170" y="713321"/>
                      <a:pt x="446537" y="714043"/>
                    </a:cubicBezTo>
                    <a:cubicBezTo>
                      <a:pt x="343667" y="714765"/>
                      <a:pt x="241519" y="708990"/>
                      <a:pt x="140093" y="693469"/>
                    </a:cubicBezTo>
                    <a:cubicBezTo>
                      <a:pt x="180519" y="668203"/>
                      <a:pt x="228525" y="666037"/>
                      <a:pt x="274365" y="659540"/>
                    </a:cubicBezTo>
                    <a:cubicBezTo>
                      <a:pt x="321288" y="653043"/>
                      <a:pt x="348720" y="654848"/>
                      <a:pt x="395643" y="652321"/>
                    </a:cubicBezTo>
                    <a:cubicBezTo>
                      <a:pt x="401057" y="651960"/>
                      <a:pt x="424519" y="655209"/>
                      <a:pt x="429933" y="654848"/>
                    </a:cubicBezTo>
                    <a:cubicBezTo>
                      <a:pt x="428851" y="663150"/>
                      <a:pt x="424880" y="663150"/>
                      <a:pt x="410803" y="660262"/>
                    </a:cubicBezTo>
                    <a:cubicBezTo>
                      <a:pt x="406111" y="659179"/>
                      <a:pt x="401418" y="660262"/>
                      <a:pt x="399614" y="665677"/>
                    </a:cubicBezTo>
                    <a:cubicBezTo>
                      <a:pt x="397809" y="672534"/>
                      <a:pt x="402862" y="675783"/>
                      <a:pt x="407916" y="677588"/>
                    </a:cubicBezTo>
                    <a:cubicBezTo>
                      <a:pt x="413691" y="679753"/>
                      <a:pt x="419827" y="680836"/>
                      <a:pt x="421632" y="681197"/>
                    </a:cubicBezTo>
                    <a:cubicBezTo>
                      <a:pt x="453756" y="681558"/>
                      <a:pt x="459531" y="679753"/>
                      <a:pt x="451951" y="654487"/>
                    </a:cubicBezTo>
                    <a:close/>
                    <a:moveTo>
                      <a:pt x="42637" y="617670"/>
                    </a:moveTo>
                    <a:cubicBezTo>
                      <a:pt x="103998" y="582659"/>
                      <a:pt x="422714" y="587351"/>
                      <a:pt x="428489" y="586629"/>
                    </a:cubicBezTo>
                    <a:cubicBezTo>
                      <a:pt x="428851" y="603593"/>
                      <a:pt x="428851" y="625611"/>
                      <a:pt x="429211" y="637162"/>
                    </a:cubicBezTo>
                    <a:cubicBezTo>
                      <a:pt x="429211" y="638966"/>
                      <a:pt x="429211" y="640410"/>
                      <a:pt x="429211" y="642215"/>
                    </a:cubicBezTo>
                    <a:cubicBezTo>
                      <a:pt x="426324" y="642215"/>
                      <a:pt x="423075" y="642576"/>
                      <a:pt x="420188" y="642576"/>
                    </a:cubicBezTo>
                    <a:cubicBezTo>
                      <a:pt x="388785" y="644741"/>
                      <a:pt x="351247" y="643298"/>
                      <a:pt x="319844" y="645463"/>
                    </a:cubicBezTo>
                    <a:cubicBezTo>
                      <a:pt x="227803" y="652321"/>
                      <a:pt x="159223" y="668203"/>
                      <a:pt x="122045" y="691304"/>
                    </a:cubicBezTo>
                    <a:cubicBezTo>
                      <a:pt x="115187" y="690221"/>
                      <a:pt x="114104" y="689138"/>
                      <a:pt x="107607" y="688055"/>
                    </a:cubicBezTo>
                    <a:cubicBezTo>
                      <a:pt x="84868" y="684085"/>
                      <a:pt x="63211" y="678671"/>
                      <a:pt x="42276" y="668925"/>
                    </a:cubicBezTo>
                    <a:cubicBezTo>
                      <a:pt x="28560" y="662428"/>
                      <a:pt x="18453" y="654126"/>
                      <a:pt x="18453" y="638606"/>
                    </a:cubicBezTo>
                    <a:cubicBezTo>
                      <a:pt x="19175" y="624168"/>
                      <a:pt x="31086" y="624168"/>
                      <a:pt x="42637" y="617670"/>
                    </a:cubicBezTo>
                    <a:close/>
                  </a:path>
                </a:pathLst>
              </a:custGeom>
              <a:solidFill>
                <a:srgbClr val="000000"/>
              </a:solidFill>
              <a:ln w="3607" cap="flat">
                <a:noFill/>
                <a:prstDash val="solid"/>
                <a:miter/>
              </a:ln>
            </p:spPr>
            <p:txBody>
              <a:bodyPr rtlCol="0" anchor="ctr"/>
              <a:lstStyle/>
              <a:p>
                <a:endParaRPr lang="en-US"/>
              </a:p>
            </p:txBody>
          </p:sp>
          <p:sp>
            <p:nvSpPr>
              <p:cNvPr id="72" name="Freeform 243">
                <a:extLst>
                  <a:ext uri="{FF2B5EF4-FFF2-40B4-BE49-F238E27FC236}">
                    <a16:creationId xmlns:a16="http://schemas.microsoft.com/office/drawing/2014/main" id="{9961ACB4-A67C-7669-CA08-8A6FB440A1FE}"/>
                  </a:ext>
                </a:extLst>
              </p:cNvPr>
              <p:cNvSpPr/>
              <p:nvPr/>
            </p:nvSpPr>
            <p:spPr>
              <a:xfrm>
                <a:off x="6402443" y="5554980"/>
                <a:ext cx="93869" cy="198521"/>
              </a:xfrm>
              <a:custGeom>
                <a:avLst/>
                <a:gdLst>
                  <a:gd name="connsiteX0" fmla="*/ 0 w 93869"/>
                  <a:gd name="connsiteY0" fmla="*/ 198521 h 198521"/>
                  <a:gd name="connsiteX1" fmla="*/ 92763 w 93869"/>
                  <a:gd name="connsiteY1" fmla="*/ 0 h 198521"/>
                  <a:gd name="connsiteX2" fmla="*/ 0 w 93869"/>
                  <a:gd name="connsiteY2" fmla="*/ 198521 h 198521"/>
                </a:gdLst>
                <a:ahLst/>
                <a:cxnLst>
                  <a:cxn ang="0">
                    <a:pos x="connsiteX0" y="connsiteY0"/>
                  </a:cxn>
                  <a:cxn ang="0">
                    <a:pos x="connsiteX1" y="connsiteY1"/>
                  </a:cxn>
                  <a:cxn ang="0">
                    <a:pos x="connsiteX2" y="connsiteY2"/>
                  </a:cxn>
                </a:cxnLst>
                <a:rect l="l" t="t" r="r" b="b"/>
                <a:pathLst>
                  <a:path w="93869" h="198521">
                    <a:moveTo>
                      <a:pt x="0" y="198521"/>
                    </a:moveTo>
                    <a:cubicBezTo>
                      <a:pt x="41509" y="167119"/>
                      <a:pt x="102870" y="34290"/>
                      <a:pt x="92763" y="0"/>
                    </a:cubicBezTo>
                    <a:cubicBezTo>
                      <a:pt x="63888" y="52337"/>
                      <a:pt x="45118" y="158817"/>
                      <a:pt x="0" y="198521"/>
                    </a:cubicBezTo>
                    <a:close/>
                  </a:path>
                </a:pathLst>
              </a:custGeom>
              <a:solidFill>
                <a:srgbClr val="000000"/>
              </a:solidFill>
              <a:ln w="3607" cap="flat">
                <a:noFill/>
                <a:prstDash val="solid"/>
                <a:miter/>
              </a:ln>
            </p:spPr>
            <p:txBody>
              <a:bodyPr rtlCol="0" anchor="ctr"/>
              <a:lstStyle/>
              <a:p>
                <a:endParaRPr lang="en-US"/>
              </a:p>
            </p:txBody>
          </p:sp>
        </p:grpSp>
        <p:grpSp>
          <p:nvGrpSpPr>
            <p:cNvPr id="8" name="Graphic 4">
              <a:extLst>
                <a:ext uri="{FF2B5EF4-FFF2-40B4-BE49-F238E27FC236}">
                  <a16:creationId xmlns:a16="http://schemas.microsoft.com/office/drawing/2014/main" id="{E485C557-A1A2-4C2B-0C4B-077605FE6595}"/>
                </a:ext>
              </a:extLst>
            </p:cNvPr>
            <p:cNvGrpSpPr/>
            <p:nvPr/>
          </p:nvGrpSpPr>
          <p:grpSpPr>
            <a:xfrm>
              <a:off x="4292330" y="4001047"/>
              <a:ext cx="1504443" cy="1860051"/>
              <a:chOff x="4292330" y="4001047"/>
              <a:chExt cx="1504443" cy="1860051"/>
            </a:xfrm>
          </p:grpSpPr>
          <p:sp>
            <p:nvSpPr>
              <p:cNvPr id="14" name="Freeform 245">
                <a:extLst>
                  <a:ext uri="{FF2B5EF4-FFF2-40B4-BE49-F238E27FC236}">
                    <a16:creationId xmlns:a16="http://schemas.microsoft.com/office/drawing/2014/main" id="{8ACC6F24-CBB7-F9FA-62C9-488B80F7A6A0}"/>
                  </a:ext>
                </a:extLst>
              </p:cNvPr>
              <p:cNvSpPr/>
              <p:nvPr/>
            </p:nvSpPr>
            <p:spPr>
              <a:xfrm>
                <a:off x="4689748" y="4600995"/>
                <a:ext cx="90236" cy="272515"/>
              </a:xfrm>
              <a:custGeom>
                <a:avLst/>
                <a:gdLst>
                  <a:gd name="connsiteX0" fmla="*/ 18047 w 90236"/>
                  <a:gd name="connsiteY0" fmla="*/ 235699 h 272515"/>
                  <a:gd name="connsiteX1" fmla="*/ 14077 w 90236"/>
                  <a:gd name="connsiteY1" fmla="*/ 272515 h 272515"/>
                  <a:gd name="connsiteX2" fmla="*/ 79408 w 90236"/>
                  <a:gd name="connsiteY2" fmla="*/ 160261 h 272515"/>
                  <a:gd name="connsiteX3" fmla="*/ 79048 w 90236"/>
                  <a:gd name="connsiteY3" fmla="*/ 35734 h 272515"/>
                  <a:gd name="connsiteX4" fmla="*/ 90237 w 90236"/>
                  <a:gd name="connsiteY4" fmla="*/ 0 h 272515"/>
                  <a:gd name="connsiteX5" fmla="*/ 27432 w 90236"/>
                  <a:gd name="connsiteY5" fmla="*/ 9385 h 272515"/>
                  <a:gd name="connsiteX6" fmla="*/ 18769 w 90236"/>
                  <a:gd name="connsiteY6" fmla="*/ 96012 h 272515"/>
                  <a:gd name="connsiteX7" fmla="*/ 0 w 90236"/>
                  <a:gd name="connsiteY7" fmla="*/ 153764 h 272515"/>
                  <a:gd name="connsiteX8" fmla="*/ 18047 w 90236"/>
                  <a:gd name="connsiteY8" fmla="*/ 235699 h 272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236" h="272515">
                    <a:moveTo>
                      <a:pt x="18047" y="235699"/>
                    </a:moveTo>
                    <a:cubicBezTo>
                      <a:pt x="19130" y="249415"/>
                      <a:pt x="17687" y="259521"/>
                      <a:pt x="14077" y="272515"/>
                    </a:cubicBezTo>
                    <a:cubicBezTo>
                      <a:pt x="44758" y="238225"/>
                      <a:pt x="75799" y="208267"/>
                      <a:pt x="79408" y="160261"/>
                    </a:cubicBezTo>
                    <a:cubicBezTo>
                      <a:pt x="82657" y="118752"/>
                      <a:pt x="74716" y="76882"/>
                      <a:pt x="79048" y="35734"/>
                    </a:cubicBezTo>
                    <a:cubicBezTo>
                      <a:pt x="80491" y="22740"/>
                      <a:pt x="83740" y="10107"/>
                      <a:pt x="90237" y="0"/>
                    </a:cubicBezTo>
                    <a:cubicBezTo>
                      <a:pt x="69302" y="3971"/>
                      <a:pt x="48367" y="7219"/>
                      <a:pt x="27432" y="9385"/>
                    </a:cubicBezTo>
                    <a:cubicBezTo>
                      <a:pt x="21657" y="38261"/>
                      <a:pt x="19852" y="66775"/>
                      <a:pt x="18769" y="96012"/>
                    </a:cubicBezTo>
                    <a:cubicBezTo>
                      <a:pt x="18047" y="117669"/>
                      <a:pt x="14438" y="137521"/>
                      <a:pt x="0" y="153764"/>
                    </a:cubicBezTo>
                    <a:cubicBezTo>
                      <a:pt x="11189" y="176864"/>
                      <a:pt x="15882" y="204657"/>
                      <a:pt x="18047" y="235699"/>
                    </a:cubicBezTo>
                    <a:close/>
                  </a:path>
                </a:pathLst>
              </a:custGeom>
              <a:solidFill>
                <a:srgbClr val="FFFFFF"/>
              </a:solidFill>
              <a:ln w="3607" cap="flat">
                <a:noFill/>
                <a:prstDash val="solid"/>
                <a:miter/>
              </a:ln>
            </p:spPr>
            <p:txBody>
              <a:bodyPr rtlCol="0" anchor="ctr"/>
              <a:lstStyle/>
              <a:p>
                <a:endParaRPr lang="en-US"/>
              </a:p>
            </p:txBody>
          </p:sp>
          <p:sp>
            <p:nvSpPr>
              <p:cNvPr id="15" name="Freeform 246">
                <a:extLst>
                  <a:ext uri="{FF2B5EF4-FFF2-40B4-BE49-F238E27FC236}">
                    <a16:creationId xmlns:a16="http://schemas.microsoft.com/office/drawing/2014/main" id="{25D5ECE3-C482-6F82-B16A-5AFB1F534EAC}"/>
                  </a:ext>
                </a:extLst>
              </p:cNvPr>
              <p:cNvSpPr/>
              <p:nvPr/>
            </p:nvSpPr>
            <p:spPr>
              <a:xfrm>
                <a:off x="4398361" y="4586533"/>
                <a:ext cx="648508" cy="1257925"/>
              </a:xfrm>
              <a:custGeom>
                <a:avLst/>
                <a:gdLst>
                  <a:gd name="connsiteX0" fmla="*/ 371517 w 648508"/>
                  <a:gd name="connsiteY0" fmla="*/ 223811 h 1257925"/>
                  <a:gd name="connsiteX1" fmla="*/ 302216 w 648508"/>
                  <a:gd name="connsiteY1" fmla="*/ 312605 h 1257925"/>
                  <a:gd name="connsiteX2" fmla="*/ 296801 w 648508"/>
                  <a:gd name="connsiteY2" fmla="*/ 314410 h 1257925"/>
                  <a:gd name="connsiteX3" fmla="*/ 172275 w 648508"/>
                  <a:gd name="connsiteY3" fmla="*/ 398871 h 1257925"/>
                  <a:gd name="connsiteX4" fmla="*/ 156393 w 648508"/>
                  <a:gd name="connsiteY4" fmla="*/ 398149 h 1257925"/>
                  <a:gd name="connsiteX5" fmla="*/ 149896 w 648508"/>
                  <a:gd name="connsiteY5" fmla="*/ 458789 h 1257925"/>
                  <a:gd name="connsiteX6" fmla="*/ 191044 w 648508"/>
                  <a:gd name="connsiteY6" fmla="*/ 751156 h 1257925"/>
                  <a:gd name="connsiteX7" fmla="*/ 180937 w 648508"/>
                  <a:gd name="connsiteY7" fmla="*/ 871712 h 1257925"/>
                  <a:gd name="connsiteX8" fmla="*/ 121020 w 648508"/>
                  <a:gd name="connsiteY8" fmla="*/ 1010316 h 1257925"/>
                  <a:gd name="connsiteX9" fmla="*/ 28978 w 648508"/>
                  <a:gd name="connsiteY9" fmla="*/ 1118239 h 1257925"/>
                  <a:gd name="connsiteX10" fmla="*/ 14902 w 648508"/>
                  <a:gd name="connsiteY10" fmla="*/ 1216778 h 1257925"/>
                  <a:gd name="connsiteX11" fmla="*/ 89618 w 648508"/>
                  <a:gd name="connsiteY11" fmla="*/ 1222914 h 1257925"/>
                  <a:gd name="connsiteX12" fmla="*/ 115245 w 648508"/>
                  <a:gd name="connsiteY12" fmla="*/ 1199092 h 1257925"/>
                  <a:gd name="connsiteX13" fmla="*/ 320985 w 648508"/>
                  <a:gd name="connsiteY13" fmla="*/ 928742 h 1257925"/>
                  <a:gd name="connsiteX14" fmla="*/ 322429 w 648508"/>
                  <a:gd name="connsiteY14" fmla="*/ 925493 h 1257925"/>
                  <a:gd name="connsiteX15" fmla="*/ 424938 w 648508"/>
                  <a:gd name="connsiteY15" fmla="*/ 921884 h 1257925"/>
                  <a:gd name="connsiteX16" fmla="*/ 506151 w 648508"/>
                  <a:gd name="connsiteY16" fmla="*/ 1025476 h 1257925"/>
                  <a:gd name="connsiteX17" fmla="*/ 497849 w 648508"/>
                  <a:gd name="connsiteY17" fmla="*/ 1191873 h 1257925"/>
                  <a:gd name="connsiteX18" fmla="*/ 545855 w 648508"/>
                  <a:gd name="connsiteY18" fmla="*/ 1257926 h 1257925"/>
                  <a:gd name="connsiteX19" fmla="*/ 595666 w 648508"/>
                  <a:gd name="connsiteY19" fmla="*/ 1229772 h 1257925"/>
                  <a:gd name="connsiteX20" fmla="*/ 648003 w 648508"/>
                  <a:gd name="connsiteY20" fmla="*/ 1049298 h 1257925"/>
                  <a:gd name="connsiteX21" fmla="*/ 548021 w 648508"/>
                  <a:gd name="connsiteY21" fmla="*/ 810351 h 1257925"/>
                  <a:gd name="connsiteX22" fmla="*/ 463198 w 648508"/>
                  <a:gd name="connsiteY22" fmla="*/ 468895 h 1257925"/>
                  <a:gd name="connsiteX23" fmla="*/ 494962 w 648508"/>
                  <a:gd name="connsiteY23" fmla="*/ 312244 h 1257925"/>
                  <a:gd name="connsiteX24" fmla="*/ 514814 w 648508"/>
                  <a:gd name="connsiteY24" fmla="*/ 193492 h 1257925"/>
                  <a:gd name="connsiteX25" fmla="*/ 503624 w 648508"/>
                  <a:gd name="connsiteY25" fmla="*/ 63190 h 1257925"/>
                  <a:gd name="connsiteX26" fmla="*/ 442985 w 648508"/>
                  <a:gd name="connsiteY26" fmla="*/ 24 h 1257925"/>
                  <a:gd name="connsiteX27" fmla="*/ 387038 w 648508"/>
                  <a:gd name="connsiteY27" fmla="*/ 129965 h 1257925"/>
                  <a:gd name="connsiteX28" fmla="*/ 371517 w 648508"/>
                  <a:gd name="connsiteY28" fmla="*/ 223811 h 1257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48508" h="1257925">
                    <a:moveTo>
                      <a:pt x="371517" y="223811"/>
                    </a:moveTo>
                    <a:cubicBezTo>
                      <a:pt x="356358" y="257019"/>
                      <a:pt x="326038" y="285534"/>
                      <a:pt x="302216" y="312605"/>
                    </a:cubicBezTo>
                    <a:cubicBezTo>
                      <a:pt x="300772" y="314410"/>
                      <a:pt x="298606" y="314771"/>
                      <a:pt x="296801" y="314410"/>
                    </a:cubicBezTo>
                    <a:cubicBezTo>
                      <a:pt x="274422" y="362055"/>
                      <a:pt x="225695" y="398871"/>
                      <a:pt x="172275" y="398871"/>
                    </a:cubicBezTo>
                    <a:cubicBezTo>
                      <a:pt x="166860" y="398871"/>
                      <a:pt x="161446" y="398510"/>
                      <a:pt x="156393" y="398149"/>
                    </a:cubicBezTo>
                    <a:cubicBezTo>
                      <a:pt x="153866" y="406812"/>
                      <a:pt x="147730" y="424499"/>
                      <a:pt x="149896" y="458789"/>
                    </a:cubicBezTo>
                    <a:cubicBezTo>
                      <a:pt x="164334" y="556244"/>
                      <a:pt x="175162" y="654061"/>
                      <a:pt x="191044" y="751156"/>
                    </a:cubicBezTo>
                    <a:cubicBezTo>
                      <a:pt x="197902" y="793387"/>
                      <a:pt x="193571" y="832008"/>
                      <a:pt x="180937" y="871712"/>
                    </a:cubicBezTo>
                    <a:cubicBezTo>
                      <a:pt x="165777" y="918274"/>
                      <a:pt x="146647" y="967724"/>
                      <a:pt x="121020" y="1010316"/>
                    </a:cubicBezTo>
                    <a:cubicBezTo>
                      <a:pt x="90339" y="1061209"/>
                      <a:pt x="60742" y="1080701"/>
                      <a:pt x="28978" y="1118239"/>
                    </a:cubicBezTo>
                    <a:cubicBezTo>
                      <a:pt x="13458" y="1136648"/>
                      <a:pt x="-19027" y="1185375"/>
                      <a:pt x="14902" y="1216778"/>
                    </a:cubicBezTo>
                    <a:cubicBezTo>
                      <a:pt x="36919" y="1237352"/>
                      <a:pt x="56771" y="1243488"/>
                      <a:pt x="89618" y="1222914"/>
                    </a:cubicBezTo>
                    <a:cubicBezTo>
                      <a:pt x="99363" y="1216778"/>
                      <a:pt x="107665" y="1207754"/>
                      <a:pt x="115245" y="1199092"/>
                    </a:cubicBezTo>
                    <a:cubicBezTo>
                      <a:pt x="191766" y="1114991"/>
                      <a:pt x="269730" y="1031973"/>
                      <a:pt x="320985" y="928742"/>
                    </a:cubicBezTo>
                    <a:cubicBezTo>
                      <a:pt x="321346" y="927659"/>
                      <a:pt x="322068" y="926576"/>
                      <a:pt x="322429" y="925493"/>
                    </a:cubicBezTo>
                    <a:cubicBezTo>
                      <a:pt x="363216" y="859079"/>
                      <a:pt x="381624" y="858357"/>
                      <a:pt x="424938" y="921884"/>
                    </a:cubicBezTo>
                    <a:cubicBezTo>
                      <a:pt x="440820" y="944985"/>
                      <a:pt x="491713" y="1001292"/>
                      <a:pt x="506151" y="1025476"/>
                    </a:cubicBezTo>
                    <a:cubicBezTo>
                      <a:pt x="527808" y="1061932"/>
                      <a:pt x="505068" y="1124375"/>
                      <a:pt x="497849" y="1191873"/>
                    </a:cubicBezTo>
                    <a:cubicBezTo>
                      <a:pt x="492796" y="1240240"/>
                      <a:pt x="509400" y="1251429"/>
                      <a:pt x="545855" y="1257926"/>
                    </a:cubicBezTo>
                    <a:cubicBezTo>
                      <a:pt x="555961" y="1255760"/>
                      <a:pt x="583033" y="1256843"/>
                      <a:pt x="595666" y="1229772"/>
                    </a:cubicBezTo>
                    <a:cubicBezTo>
                      <a:pt x="623098" y="1172021"/>
                      <a:pt x="639341" y="1103441"/>
                      <a:pt x="648003" y="1049298"/>
                    </a:cubicBezTo>
                    <a:cubicBezTo>
                      <a:pt x="653779" y="1011399"/>
                      <a:pt x="609382" y="924411"/>
                      <a:pt x="548021" y="810351"/>
                    </a:cubicBezTo>
                    <a:cubicBezTo>
                      <a:pt x="505068" y="730582"/>
                      <a:pt x="478358" y="548664"/>
                      <a:pt x="463198" y="468895"/>
                    </a:cubicBezTo>
                    <a:cubicBezTo>
                      <a:pt x="450565" y="403563"/>
                      <a:pt x="461393" y="366747"/>
                      <a:pt x="494962" y="312244"/>
                    </a:cubicBezTo>
                    <a:cubicBezTo>
                      <a:pt x="512648" y="283368"/>
                      <a:pt x="517340" y="225616"/>
                      <a:pt x="514814" y="193492"/>
                    </a:cubicBezTo>
                    <a:cubicBezTo>
                      <a:pt x="510482" y="140794"/>
                      <a:pt x="508317" y="115889"/>
                      <a:pt x="503624" y="63190"/>
                    </a:cubicBezTo>
                    <a:cubicBezTo>
                      <a:pt x="501819" y="45143"/>
                      <a:pt x="487021" y="1107"/>
                      <a:pt x="442985" y="24"/>
                    </a:cubicBezTo>
                    <a:cubicBezTo>
                      <a:pt x="361411" y="-1781"/>
                      <a:pt x="386316" y="98202"/>
                      <a:pt x="387038" y="129965"/>
                    </a:cubicBezTo>
                    <a:cubicBezTo>
                      <a:pt x="387399" y="161368"/>
                      <a:pt x="384873" y="194575"/>
                      <a:pt x="371517" y="223811"/>
                    </a:cubicBezTo>
                    <a:close/>
                  </a:path>
                </a:pathLst>
              </a:custGeom>
              <a:solidFill>
                <a:srgbClr val="FFFFFF"/>
              </a:solidFill>
              <a:ln w="3607" cap="flat">
                <a:noFill/>
                <a:prstDash val="solid"/>
                <a:miter/>
              </a:ln>
            </p:spPr>
            <p:txBody>
              <a:bodyPr rtlCol="0" anchor="ctr"/>
              <a:lstStyle/>
              <a:p>
                <a:endParaRPr lang="en-US"/>
              </a:p>
            </p:txBody>
          </p:sp>
          <p:sp>
            <p:nvSpPr>
              <p:cNvPr id="16" name="Freeform 247">
                <a:extLst>
                  <a:ext uri="{FF2B5EF4-FFF2-40B4-BE49-F238E27FC236}">
                    <a16:creationId xmlns:a16="http://schemas.microsoft.com/office/drawing/2014/main" id="{7DE2964C-023E-C4F9-037F-A2D796C0C2E1}"/>
                  </a:ext>
                </a:extLst>
              </p:cNvPr>
              <p:cNvSpPr/>
              <p:nvPr/>
            </p:nvSpPr>
            <p:spPr>
              <a:xfrm>
                <a:off x="5495689" y="4470883"/>
                <a:ext cx="79388" cy="134766"/>
              </a:xfrm>
              <a:custGeom>
                <a:avLst/>
                <a:gdLst>
                  <a:gd name="connsiteX0" fmla="*/ 22434 w 79388"/>
                  <a:gd name="connsiteY0" fmla="*/ 128669 h 134766"/>
                  <a:gd name="connsiteX1" fmla="*/ 65387 w 79388"/>
                  <a:gd name="connsiteY1" fmla="*/ 128669 h 134766"/>
                  <a:gd name="connsiteX2" fmla="*/ 72606 w 79388"/>
                  <a:gd name="connsiteY2" fmla="*/ 57201 h 134766"/>
                  <a:gd name="connsiteX3" fmla="*/ 32179 w 79388"/>
                  <a:gd name="connsiteY3" fmla="*/ 6669 h 134766"/>
                  <a:gd name="connsiteX4" fmla="*/ 416 w 79388"/>
                  <a:gd name="connsiteY4" fmla="*/ 74527 h 134766"/>
                  <a:gd name="connsiteX5" fmla="*/ 22434 w 79388"/>
                  <a:gd name="connsiteY5" fmla="*/ 128669 h 134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388" h="134766">
                    <a:moveTo>
                      <a:pt x="22434" y="128669"/>
                    </a:moveTo>
                    <a:cubicBezTo>
                      <a:pt x="36872" y="137331"/>
                      <a:pt x="54919" y="136249"/>
                      <a:pt x="65387" y="128669"/>
                    </a:cubicBezTo>
                    <a:cubicBezTo>
                      <a:pt x="81990" y="116036"/>
                      <a:pt x="83073" y="87882"/>
                      <a:pt x="72606" y="57201"/>
                    </a:cubicBezTo>
                    <a:cubicBezTo>
                      <a:pt x="62860" y="34461"/>
                      <a:pt x="36872" y="-18598"/>
                      <a:pt x="32179" y="6669"/>
                    </a:cubicBezTo>
                    <a:cubicBezTo>
                      <a:pt x="28209" y="27965"/>
                      <a:pt x="4747" y="55757"/>
                      <a:pt x="416" y="74527"/>
                    </a:cubicBezTo>
                    <a:cubicBezTo>
                      <a:pt x="-1750" y="101237"/>
                      <a:pt x="4386" y="117841"/>
                      <a:pt x="22434" y="128669"/>
                    </a:cubicBezTo>
                    <a:close/>
                  </a:path>
                </a:pathLst>
              </a:custGeom>
              <a:solidFill>
                <a:srgbClr val="FFFFFF"/>
              </a:solidFill>
              <a:ln w="3607" cap="flat">
                <a:noFill/>
                <a:prstDash val="solid"/>
                <a:miter/>
              </a:ln>
            </p:spPr>
            <p:txBody>
              <a:bodyPr rtlCol="0" anchor="ctr"/>
              <a:lstStyle/>
              <a:p>
                <a:endParaRPr lang="en-US"/>
              </a:p>
            </p:txBody>
          </p:sp>
          <p:sp>
            <p:nvSpPr>
              <p:cNvPr id="18" name="Freeform 248">
                <a:extLst>
                  <a:ext uri="{FF2B5EF4-FFF2-40B4-BE49-F238E27FC236}">
                    <a16:creationId xmlns:a16="http://schemas.microsoft.com/office/drawing/2014/main" id="{7DC85FCB-B020-5F8F-5475-8A481EBDB5FA}"/>
                  </a:ext>
                </a:extLst>
              </p:cNvPr>
              <p:cNvSpPr/>
              <p:nvPr/>
            </p:nvSpPr>
            <p:spPr>
              <a:xfrm>
                <a:off x="4510388" y="4127433"/>
                <a:ext cx="606451" cy="467491"/>
              </a:xfrm>
              <a:custGeom>
                <a:avLst/>
                <a:gdLst>
                  <a:gd name="connsiteX0" fmla="*/ 68549 w 606451"/>
                  <a:gd name="connsiteY0" fmla="*/ 107562 h 467491"/>
                  <a:gd name="connsiteX1" fmla="*/ 27040 w 606451"/>
                  <a:gd name="connsiteY1" fmla="*/ 103231 h 467491"/>
                  <a:gd name="connsiteX2" fmla="*/ 27040 w 606451"/>
                  <a:gd name="connsiteY2" fmla="*/ 103231 h 467491"/>
                  <a:gd name="connsiteX3" fmla="*/ 2857 w 606451"/>
                  <a:gd name="connsiteY3" fmla="*/ 371776 h 467491"/>
                  <a:gd name="connsiteX4" fmla="*/ 108253 w 606451"/>
                  <a:gd name="connsiteY4" fmla="*/ 467066 h 467491"/>
                  <a:gd name="connsiteX5" fmla="*/ 458372 w 606451"/>
                  <a:gd name="connsiteY5" fmla="*/ 401012 h 467491"/>
                  <a:gd name="connsiteX6" fmla="*/ 552580 w 606451"/>
                  <a:gd name="connsiteY6" fmla="*/ 350480 h 467491"/>
                  <a:gd name="connsiteX7" fmla="*/ 606000 w 606451"/>
                  <a:gd name="connsiteY7" fmla="*/ 273598 h 467491"/>
                  <a:gd name="connsiteX8" fmla="*/ 490136 w 606451"/>
                  <a:gd name="connsiteY8" fmla="*/ 35012 h 467491"/>
                  <a:gd name="connsiteX9" fmla="*/ 462704 w 606451"/>
                  <a:gd name="connsiteY9" fmla="*/ 0 h 467491"/>
                  <a:gd name="connsiteX10" fmla="*/ 75768 w 606451"/>
                  <a:gd name="connsiteY10" fmla="*/ 106840 h 467491"/>
                  <a:gd name="connsiteX11" fmla="*/ 68549 w 606451"/>
                  <a:gd name="connsiteY11" fmla="*/ 107562 h 467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6451" h="467491">
                    <a:moveTo>
                      <a:pt x="68549" y="107562"/>
                    </a:moveTo>
                    <a:cubicBezTo>
                      <a:pt x="58443" y="105758"/>
                      <a:pt x="40034" y="107201"/>
                      <a:pt x="27040" y="103231"/>
                    </a:cubicBezTo>
                    <a:cubicBezTo>
                      <a:pt x="27040" y="103231"/>
                      <a:pt x="27040" y="103231"/>
                      <a:pt x="27040" y="103231"/>
                    </a:cubicBezTo>
                    <a:cubicBezTo>
                      <a:pt x="11520" y="159178"/>
                      <a:pt x="-7250" y="309332"/>
                      <a:pt x="2857" y="371776"/>
                    </a:cubicBezTo>
                    <a:cubicBezTo>
                      <a:pt x="12241" y="428444"/>
                      <a:pt x="50863" y="464900"/>
                      <a:pt x="108253" y="467066"/>
                    </a:cubicBezTo>
                    <a:cubicBezTo>
                      <a:pt x="228088" y="471397"/>
                      <a:pt x="347922" y="442161"/>
                      <a:pt x="458372" y="401012"/>
                    </a:cubicBezTo>
                    <a:cubicBezTo>
                      <a:pt x="491219" y="388740"/>
                      <a:pt x="523704" y="371776"/>
                      <a:pt x="552580" y="350480"/>
                    </a:cubicBezTo>
                    <a:cubicBezTo>
                      <a:pt x="577846" y="331711"/>
                      <a:pt x="610692" y="306084"/>
                      <a:pt x="606000" y="273598"/>
                    </a:cubicBezTo>
                    <a:cubicBezTo>
                      <a:pt x="593367" y="187693"/>
                      <a:pt x="555467" y="119113"/>
                      <a:pt x="490136" y="35012"/>
                    </a:cubicBezTo>
                    <a:cubicBezTo>
                      <a:pt x="485804" y="29237"/>
                      <a:pt x="477142" y="16603"/>
                      <a:pt x="462704" y="0"/>
                    </a:cubicBezTo>
                    <a:cubicBezTo>
                      <a:pt x="339260" y="56308"/>
                      <a:pt x="208597" y="84823"/>
                      <a:pt x="75768" y="106840"/>
                    </a:cubicBezTo>
                    <a:cubicBezTo>
                      <a:pt x="73602" y="107562"/>
                      <a:pt x="71076" y="107562"/>
                      <a:pt x="68549" y="107562"/>
                    </a:cubicBezTo>
                    <a:close/>
                  </a:path>
                </a:pathLst>
              </a:custGeom>
              <a:solidFill>
                <a:srgbClr val="DF4625"/>
              </a:solidFill>
              <a:ln w="3607" cap="flat">
                <a:noFill/>
                <a:prstDash val="solid"/>
                <a:miter/>
              </a:ln>
            </p:spPr>
            <p:txBody>
              <a:bodyPr rtlCol="0" anchor="ctr"/>
              <a:lstStyle/>
              <a:p>
                <a:endParaRPr lang="en-US"/>
              </a:p>
            </p:txBody>
          </p:sp>
          <p:sp>
            <p:nvSpPr>
              <p:cNvPr id="19" name="Freeform 249">
                <a:extLst>
                  <a:ext uri="{FF2B5EF4-FFF2-40B4-BE49-F238E27FC236}">
                    <a16:creationId xmlns:a16="http://schemas.microsoft.com/office/drawing/2014/main" id="{A3033BAF-61DB-8FC5-F2B6-E4901211BE92}"/>
                  </a:ext>
                </a:extLst>
              </p:cNvPr>
              <p:cNvSpPr/>
              <p:nvPr/>
            </p:nvSpPr>
            <p:spPr>
              <a:xfrm>
                <a:off x="5498454" y="4015886"/>
                <a:ext cx="88525" cy="24215"/>
              </a:xfrm>
              <a:custGeom>
                <a:avLst/>
                <a:gdLst>
                  <a:gd name="connsiteX0" fmla="*/ 47101 w 88525"/>
                  <a:gd name="connsiteY0" fmla="*/ 23836 h 24215"/>
                  <a:gd name="connsiteX1" fmla="*/ 51071 w 88525"/>
                  <a:gd name="connsiteY1" fmla="*/ 13 h 24215"/>
                  <a:gd name="connsiteX2" fmla="*/ 47101 w 88525"/>
                  <a:gd name="connsiteY2" fmla="*/ 23836 h 24215"/>
                </a:gdLst>
                <a:ahLst/>
                <a:cxnLst>
                  <a:cxn ang="0">
                    <a:pos x="connsiteX0" y="connsiteY0"/>
                  </a:cxn>
                  <a:cxn ang="0">
                    <a:pos x="connsiteX1" y="connsiteY1"/>
                  </a:cxn>
                  <a:cxn ang="0">
                    <a:pos x="connsiteX2" y="connsiteY2"/>
                  </a:cxn>
                </a:cxnLst>
                <a:rect l="l" t="t" r="r" b="b"/>
                <a:pathLst>
                  <a:path w="88525" h="24215">
                    <a:moveTo>
                      <a:pt x="47101" y="23836"/>
                    </a:moveTo>
                    <a:cubicBezTo>
                      <a:pt x="107379" y="21309"/>
                      <a:pt x="95828" y="1096"/>
                      <a:pt x="51071" y="13"/>
                    </a:cubicBezTo>
                    <a:cubicBezTo>
                      <a:pt x="14254" y="-708"/>
                      <a:pt x="-40610" y="27807"/>
                      <a:pt x="47101" y="23836"/>
                    </a:cubicBezTo>
                    <a:close/>
                  </a:path>
                </a:pathLst>
              </a:custGeom>
              <a:solidFill>
                <a:srgbClr val="FFFFFF"/>
              </a:solidFill>
              <a:ln w="3607" cap="flat">
                <a:noFill/>
                <a:prstDash val="solid"/>
                <a:miter/>
              </a:ln>
            </p:spPr>
            <p:txBody>
              <a:bodyPr rtlCol="0" anchor="ctr"/>
              <a:lstStyle/>
              <a:p>
                <a:endParaRPr lang="en-US"/>
              </a:p>
            </p:txBody>
          </p:sp>
          <p:sp>
            <p:nvSpPr>
              <p:cNvPr id="20" name="Freeform 250">
                <a:extLst>
                  <a:ext uri="{FF2B5EF4-FFF2-40B4-BE49-F238E27FC236}">
                    <a16:creationId xmlns:a16="http://schemas.microsoft.com/office/drawing/2014/main" id="{B1DCA84F-5FC8-41FD-DECF-0E4573AF1DE6}"/>
                  </a:ext>
                </a:extLst>
              </p:cNvPr>
              <p:cNvSpPr/>
              <p:nvPr/>
            </p:nvSpPr>
            <p:spPr>
              <a:xfrm>
                <a:off x="4540439" y="4105041"/>
                <a:ext cx="417482" cy="116139"/>
              </a:xfrm>
              <a:custGeom>
                <a:avLst/>
                <a:gdLst>
                  <a:gd name="connsiteX0" fmla="*/ 60155 w 417482"/>
                  <a:gd name="connsiteY0" fmla="*/ 111545 h 116139"/>
                  <a:gd name="connsiteX1" fmla="*/ 149670 w 417482"/>
                  <a:gd name="connsiteY1" fmla="*/ 95303 h 116139"/>
                  <a:gd name="connsiteX2" fmla="*/ 410274 w 417482"/>
                  <a:gd name="connsiteY2" fmla="*/ 16616 h 116139"/>
                  <a:gd name="connsiteX3" fmla="*/ 385007 w 417482"/>
                  <a:gd name="connsiteY3" fmla="*/ 13 h 116139"/>
                  <a:gd name="connsiteX4" fmla="*/ 226552 w 417482"/>
                  <a:gd name="connsiteY4" fmla="*/ 24196 h 116139"/>
                  <a:gd name="connsiteX5" fmla="*/ 56184 w 417482"/>
                  <a:gd name="connsiteY5" fmla="*/ 67510 h 116139"/>
                  <a:gd name="connsiteX6" fmla="*/ 238 w 417482"/>
                  <a:gd name="connsiteY6" fmla="*/ 105409 h 116139"/>
                  <a:gd name="connsiteX7" fmla="*/ 60155 w 417482"/>
                  <a:gd name="connsiteY7" fmla="*/ 111545 h 11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7482" h="116139">
                    <a:moveTo>
                      <a:pt x="60155" y="111545"/>
                    </a:moveTo>
                    <a:cubicBezTo>
                      <a:pt x="90114" y="106853"/>
                      <a:pt x="120072" y="102161"/>
                      <a:pt x="149670" y="95303"/>
                    </a:cubicBezTo>
                    <a:cubicBezTo>
                      <a:pt x="241711" y="74007"/>
                      <a:pt x="329783" y="60291"/>
                      <a:pt x="410274" y="16616"/>
                    </a:cubicBezTo>
                    <a:cubicBezTo>
                      <a:pt x="427960" y="6871"/>
                      <a:pt x="410635" y="-348"/>
                      <a:pt x="385007" y="13"/>
                    </a:cubicBezTo>
                    <a:cubicBezTo>
                      <a:pt x="344221" y="374"/>
                      <a:pt x="257232" y="17699"/>
                      <a:pt x="226552" y="24196"/>
                    </a:cubicBezTo>
                    <a:cubicBezTo>
                      <a:pt x="164830" y="37551"/>
                      <a:pt x="124404" y="42965"/>
                      <a:pt x="56184" y="67510"/>
                    </a:cubicBezTo>
                    <a:cubicBezTo>
                      <a:pt x="43190" y="72202"/>
                      <a:pt x="-3733" y="89889"/>
                      <a:pt x="238" y="105409"/>
                    </a:cubicBezTo>
                    <a:cubicBezTo>
                      <a:pt x="4930" y="123818"/>
                      <a:pt x="47522" y="113350"/>
                      <a:pt x="60155" y="111545"/>
                    </a:cubicBezTo>
                    <a:close/>
                  </a:path>
                </a:pathLst>
              </a:custGeom>
              <a:solidFill>
                <a:srgbClr val="FFFFFF"/>
              </a:solidFill>
              <a:ln w="3607" cap="flat">
                <a:noFill/>
                <a:prstDash val="solid"/>
                <a:miter/>
              </a:ln>
            </p:spPr>
            <p:txBody>
              <a:bodyPr rtlCol="0" anchor="ctr"/>
              <a:lstStyle/>
              <a:p>
                <a:endParaRPr lang="en-US"/>
              </a:p>
            </p:txBody>
          </p:sp>
          <p:sp>
            <p:nvSpPr>
              <p:cNvPr id="21" name="Freeform 251">
                <a:extLst>
                  <a:ext uri="{FF2B5EF4-FFF2-40B4-BE49-F238E27FC236}">
                    <a16:creationId xmlns:a16="http://schemas.microsoft.com/office/drawing/2014/main" id="{9F400680-333F-33F9-8DD9-FE369D98A28A}"/>
                  </a:ext>
                </a:extLst>
              </p:cNvPr>
              <p:cNvSpPr/>
              <p:nvPr/>
            </p:nvSpPr>
            <p:spPr>
              <a:xfrm>
                <a:off x="4422975" y="4707339"/>
                <a:ext cx="268372" cy="262186"/>
              </a:xfrm>
              <a:custGeom>
                <a:avLst/>
                <a:gdLst>
                  <a:gd name="connsiteX0" fmla="*/ 268217 w 268372"/>
                  <a:gd name="connsiteY0" fmla="*/ 132965 h 262186"/>
                  <a:gd name="connsiteX1" fmla="*/ 144051 w 268372"/>
                  <a:gd name="connsiteY1" fmla="*/ 136 h 262186"/>
                  <a:gd name="connsiteX2" fmla="*/ 33 w 268372"/>
                  <a:gd name="connsiteY2" fmla="*/ 124663 h 262186"/>
                  <a:gd name="connsiteX3" fmla="*/ 145134 w 268372"/>
                  <a:gd name="connsiteY3" fmla="*/ 262184 h 262186"/>
                  <a:gd name="connsiteX4" fmla="*/ 268217 w 268372"/>
                  <a:gd name="connsiteY4" fmla="*/ 132965 h 2621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372" h="262186">
                    <a:moveTo>
                      <a:pt x="268217" y="132965"/>
                    </a:moveTo>
                    <a:cubicBezTo>
                      <a:pt x="264247" y="64024"/>
                      <a:pt x="248726" y="4107"/>
                      <a:pt x="144051" y="136"/>
                    </a:cubicBezTo>
                    <a:cubicBezTo>
                      <a:pt x="44069" y="-3473"/>
                      <a:pt x="-1411" y="65468"/>
                      <a:pt x="33" y="124663"/>
                    </a:cubicBezTo>
                    <a:cubicBezTo>
                      <a:pt x="2560" y="227172"/>
                      <a:pt x="79442" y="262545"/>
                      <a:pt x="145134" y="262184"/>
                    </a:cubicBezTo>
                    <a:cubicBezTo>
                      <a:pt x="211909" y="262184"/>
                      <a:pt x="271827" y="200101"/>
                      <a:pt x="268217" y="132965"/>
                    </a:cubicBezTo>
                    <a:close/>
                  </a:path>
                </a:pathLst>
              </a:custGeom>
              <a:solidFill>
                <a:srgbClr val="FFFFFF"/>
              </a:solidFill>
              <a:ln w="3607" cap="flat">
                <a:noFill/>
                <a:prstDash val="solid"/>
                <a:miter/>
              </a:ln>
            </p:spPr>
            <p:txBody>
              <a:bodyPr rtlCol="0" anchor="ctr"/>
              <a:lstStyle/>
              <a:p>
                <a:endParaRPr lang="en-US"/>
              </a:p>
            </p:txBody>
          </p:sp>
          <p:sp>
            <p:nvSpPr>
              <p:cNvPr id="22" name="Freeform 252">
                <a:extLst>
                  <a:ext uri="{FF2B5EF4-FFF2-40B4-BE49-F238E27FC236}">
                    <a16:creationId xmlns:a16="http://schemas.microsoft.com/office/drawing/2014/main" id="{B4A88E83-AE29-DBC2-6550-4DF772794D04}"/>
                  </a:ext>
                </a:extLst>
              </p:cNvPr>
              <p:cNvSpPr/>
              <p:nvPr/>
            </p:nvSpPr>
            <p:spPr>
              <a:xfrm>
                <a:off x="5554495" y="4123101"/>
                <a:ext cx="124815" cy="225276"/>
              </a:xfrm>
              <a:custGeom>
                <a:avLst/>
                <a:gdLst>
                  <a:gd name="connsiteX0" fmla="*/ 56752 w 124815"/>
                  <a:gd name="connsiteY0" fmla="*/ 225231 h 225276"/>
                  <a:gd name="connsiteX1" fmla="*/ 124610 w 124815"/>
                  <a:gd name="connsiteY1" fmla="*/ 147627 h 225276"/>
                  <a:gd name="connsiteX2" fmla="*/ 118474 w 124815"/>
                  <a:gd name="connsiteY2" fmla="*/ 120556 h 225276"/>
                  <a:gd name="connsiteX3" fmla="*/ 55669 w 124815"/>
                  <a:gd name="connsiteY3" fmla="*/ 0 h 225276"/>
                  <a:gd name="connsiteX4" fmla="*/ 805 w 124815"/>
                  <a:gd name="connsiteY4" fmla="*/ 142574 h 225276"/>
                  <a:gd name="connsiteX5" fmla="*/ 56752 w 124815"/>
                  <a:gd name="connsiteY5" fmla="*/ 225231 h 225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15" h="225276">
                    <a:moveTo>
                      <a:pt x="56752" y="225231"/>
                    </a:moveTo>
                    <a:cubicBezTo>
                      <a:pt x="92125" y="226675"/>
                      <a:pt x="127859" y="193829"/>
                      <a:pt x="124610" y="147627"/>
                    </a:cubicBezTo>
                    <a:cubicBezTo>
                      <a:pt x="123888" y="138603"/>
                      <a:pt x="122444" y="128497"/>
                      <a:pt x="118474" y="120556"/>
                    </a:cubicBezTo>
                    <a:cubicBezTo>
                      <a:pt x="101509" y="84461"/>
                      <a:pt x="75882" y="41148"/>
                      <a:pt x="55669" y="0"/>
                    </a:cubicBezTo>
                    <a:cubicBezTo>
                      <a:pt x="22823" y="45118"/>
                      <a:pt x="7663" y="95651"/>
                      <a:pt x="805" y="142574"/>
                    </a:cubicBezTo>
                    <a:cubicBezTo>
                      <a:pt x="-4970" y="182278"/>
                      <a:pt x="21018" y="223787"/>
                      <a:pt x="56752" y="225231"/>
                    </a:cubicBezTo>
                    <a:close/>
                  </a:path>
                </a:pathLst>
              </a:custGeom>
              <a:solidFill>
                <a:srgbClr val="FFFFFF"/>
              </a:solidFill>
              <a:ln w="3607" cap="flat">
                <a:noFill/>
                <a:prstDash val="solid"/>
                <a:miter/>
              </a:ln>
            </p:spPr>
            <p:txBody>
              <a:bodyPr rtlCol="0" anchor="ctr"/>
              <a:lstStyle/>
              <a:p>
                <a:endParaRPr lang="en-US"/>
              </a:p>
            </p:txBody>
          </p:sp>
          <p:sp>
            <p:nvSpPr>
              <p:cNvPr id="23" name="Freeform 253">
                <a:extLst>
                  <a:ext uri="{FF2B5EF4-FFF2-40B4-BE49-F238E27FC236}">
                    <a16:creationId xmlns:a16="http://schemas.microsoft.com/office/drawing/2014/main" id="{EBB5D980-8650-653E-E80F-63DE9B1CADC2}"/>
                  </a:ext>
                </a:extLst>
              </p:cNvPr>
              <p:cNvSpPr/>
              <p:nvPr/>
            </p:nvSpPr>
            <p:spPr>
              <a:xfrm>
                <a:off x="5048530" y="4039722"/>
                <a:ext cx="528065" cy="368166"/>
              </a:xfrm>
              <a:custGeom>
                <a:avLst/>
                <a:gdLst>
                  <a:gd name="connsiteX0" fmla="*/ 395959 w 528065"/>
                  <a:gd name="connsiteY0" fmla="*/ 80131 h 368166"/>
                  <a:gd name="connsiteX1" fmla="*/ 528066 w 528065"/>
                  <a:gd name="connsiteY1" fmla="*/ 7219 h 368166"/>
                  <a:gd name="connsiteX2" fmla="*/ 435302 w 528065"/>
                  <a:gd name="connsiteY2" fmla="*/ 0 h 368166"/>
                  <a:gd name="connsiteX3" fmla="*/ 343622 w 528065"/>
                  <a:gd name="connsiteY3" fmla="*/ 45480 h 368166"/>
                  <a:gd name="connsiteX4" fmla="*/ 85544 w 528065"/>
                  <a:gd name="connsiteY4" fmla="*/ 159900 h 368166"/>
                  <a:gd name="connsiteX5" fmla="*/ 0 w 528065"/>
                  <a:gd name="connsiteY5" fmla="*/ 163870 h 368166"/>
                  <a:gd name="connsiteX6" fmla="*/ 83018 w 528065"/>
                  <a:gd name="connsiteY6" fmla="*/ 366362 h 368166"/>
                  <a:gd name="connsiteX7" fmla="*/ 83018 w 528065"/>
                  <a:gd name="connsiteY7" fmla="*/ 368166 h 368166"/>
                  <a:gd name="connsiteX8" fmla="*/ 395959 w 528065"/>
                  <a:gd name="connsiteY8" fmla="*/ 80131 h 36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8065" h="368166">
                    <a:moveTo>
                      <a:pt x="395959" y="80131"/>
                    </a:moveTo>
                    <a:cubicBezTo>
                      <a:pt x="432776" y="54503"/>
                      <a:pt x="490888" y="32124"/>
                      <a:pt x="528066" y="7219"/>
                    </a:cubicBezTo>
                    <a:cubicBezTo>
                      <a:pt x="497385" y="12633"/>
                      <a:pt x="446492" y="20935"/>
                      <a:pt x="435302" y="0"/>
                    </a:cubicBezTo>
                    <a:cubicBezTo>
                      <a:pt x="435302" y="0"/>
                      <a:pt x="372137" y="30681"/>
                      <a:pt x="343622" y="45480"/>
                    </a:cubicBezTo>
                    <a:cubicBezTo>
                      <a:pt x="260604" y="88432"/>
                      <a:pt x="177947" y="137521"/>
                      <a:pt x="85544" y="159900"/>
                    </a:cubicBezTo>
                    <a:cubicBezTo>
                      <a:pt x="67136" y="164231"/>
                      <a:pt x="24183" y="164592"/>
                      <a:pt x="0" y="163870"/>
                    </a:cubicBezTo>
                    <a:cubicBezTo>
                      <a:pt x="47284" y="234616"/>
                      <a:pt x="73994" y="298143"/>
                      <a:pt x="83018" y="366362"/>
                    </a:cubicBezTo>
                    <a:cubicBezTo>
                      <a:pt x="83018" y="367084"/>
                      <a:pt x="83018" y="367445"/>
                      <a:pt x="83018" y="368166"/>
                    </a:cubicBezTo>
                    <a:cubicBezTo>
                      <a:pt x="179391" y="272877"/>
                      <a:pt x="285148" y="157373"/>
                      <a:pt x="395959" y="80131"/>
                    </a:cubicBezTo>
                    <a:close/>
                  </a:path>
                </a:pathLst>
              </a:custGeom>
              <a:solidFill>
                <a:srgbClr val="FFFFFF"/>
              </a:solidFill>
              <a:ln w="3607" cap="flat">
                <a:noFill/>
                <a:prstDash val="solid"/>
                <a:miter/>
              </a:ln>
            </p:spPr>
            <p:txBody>
              <a:bodyPr rtlCol="0" anchor="ctr"/>
              <a:lstStyle/>
              <a:p>
                <a:endParaRPr lang="en-US"/>
              </a:p>
            </p:txBody>
          </p:sp>
          <p:sp>
            <p:nvSpPr>
              <p:cNvPr id="24" name="Freeform 254">
                <a:extLst>
                  <a:ext uri="{FF2B5EF4-FFF2-40B4-BE49-F238E27FC236}">
                    <a16:creationId xmlns:a16="http://schemas.microsoft.com/office/drawing/2014/main" id="{1696B37A-4634-FD32-028B-3A76BBA5F696}"/>
                  </a:ext>
                </a:extLst>
              </p:cNvPr>
              <p:cNvSpPr/>
              <p:nvPr/>
            </p:nvSpPr>
            <p:spPr>
              <a:xfrm>
                <a:off x="5506572" y="4534581"/>
                <a:ext cx="68415" cy="71068"/>
              </a:xfrm>
              <a:custGeom>
                <a:avLst/>
                <a:gdLst>
                  <a:gd name="connsiteX0" fmla="*/ 63527 w 68415"/>
                  <a:gd name="connsiteY0" fmla="*/ 0 h 71068"/>
                  <a:gd name="connsiteX1" fmla="*/ 0 w 68415"/>
                  <a:gd name="connsiteY1" fmla="*/ 55586 h 71068"/>
                  <a:gd name="connsiteX2" fmla="*/ 11551 w 68415"/>
                  <a:gd name="connsiteY2" fmla="*/ 64971 h 71068"/>
                  <a:gd name="connsiteX3" fmla="*/ 54503 w 68415"/>
                  <a:gd name="connsiteY3" fmla="*/ 64971 h 71068"/>
                  <a:gd name="connsiteX4" fmla="*/ 63527 w 68415"/>
                  <a:gd name="connsiteY4" fmla="*/ 0 h 71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15" h="71068">
                    <a:moveTo>
                      <a:pt x="63527" y="0"/>
                    </a:moveTo>
                    <a:cubicBezTo>
                      <a:pt x="53420" y="27432"/>
                      <a:pt x="28515" y="48728"/>
                      <a:pt x="0" y="55586"/>
                    </a:cubicBezTo>
                    <a:cubicBezTo>
                      <a:pt x="3249" y="59195"/>
                      <a:pt x="6858" y="62083"/>
                      <a:pt x="11551" y="64971"/>
                    </a:cubicBezTo>
                    <a:cubicBezTo>
                      <a:pt x="25988" y="73633"/>
                      <a:pt x="44036" y="72550"/>
                      <a:pt x="54503" y="64971"/>
                    </a:cubicBezTo>
                    <a:cubicBezTo>
                      <a:pt x="70024" y="53059"/>
                      <a:pt x="71829" y="28154"/>
                      <a:pt x="63527" y="0"/>
                    </a:cubicBezTo>
                    <a:close/>
                  </a:path>
                </a:pathLst>
              </a:custGeom>
              <a:solidFill>
                <a:srgbClr val="FFFFFF"/>
              </a:solidFill>
              <a:ln w="3607" cap="flat">
                <a:noFill/>
                <a:prstDash val="solid"/>
                <a:miter/>
              </a:ln>
            </p:spPr>
            <p:txBody>
              <a:bodyPr rtlCol="0" anchor="ctr"/>
              <a:lstStyle/>
              <a:p>
                <a:endParaRPr lang="en-US"/>
              </a:p>
            </p:txBody>
          </p:sp>
          <p:sp>
            <p:nvSpPr>
              <p:cNvPr id="25" name="Freeform 255">
                <a:extLst>
                  <a:ext uri="{FF2B5EF4-FFF2-40B4-BE49-F238E27FC236}">
                    <a16:creationId xmlns:a16="http://schemas.microsoft.com/office/drawing/2014/main" id="{70E146B7-D0DF-B058-409D-C55CE4C42E44}"/>
                  </a:ext>
                </a:extLst>
              </p:cNvPr>
              <p:cNvSpPr/>
              <p:nvPr/>
            </p:nvSpPr>
            <p:spPr>
              <a:xfrm>
                <a:off x="4521185" y="4173634"/>
                <a:ext cx="596014" cy="422011"/>
              </a:xfrm>
              <a:custGeom>
                <a:avLst/>
                <a:gdLst>
                  <a:gd name="connsiteX0" fmla="*/ 595563 w 596014"/>
                  <a:gd name="connsiteY0" fmla="*/ 228119 h 422011"/>
                  <a:gd name="connsiteX1" fmla="*/ 487640 w 596014"/>
                  <a:gd name="connsiteY1" fmla="*/ 0 h 422011"/>
                  <a:gd name="connsiteX2" fmla="*/ 519043 w 596014"/>
                  <a:gd name="connsiteY2" fmla="*/ 67858 h 422011"/>
                  <a:gd name="connsiteX3" fmla="*/ 540699 w 596014"/>
                  <a:gd name="connsiteY3" fmla="*/ 153763 h 422011"/>
                  <a:gd name="connsiteX4" fmla="*/ 498469 w 596014"/>
                  <a:gd name="connsiteY4" fmla="*/ 257355 h 422011"/>
                  <a:gd name="connsiteX5" fmla="*/ 331350 w 596014"/>
                  <a:gd name="connsiteY5" fmla="*/ 336042 h 422011"/>
                  <a:gd name="connsiteX6" fmla="*/ 156290 w 596014"/>
                  <a:gd name="connsiteY6" fmla="*/ 364918 h 422011"/>
                  <a:gd name="connsiteX7" fmla="*/ 0 w 596014"/>
                  <a:gd name="connsiteY7" fmla="*/ 353006 h 422011"/>
                  <a:gd name="connsiteX8" fmla="*/ 98178 w 596014"/>
                  <a:gd name="connsiteY8" fmla="*/ 421586 h 422011"/>
                  <a:gd name="connsiteX9" fmla="*/ 448297 w 596014"/>
                  <a:gd name="connsiteY9" fmla="*/ 355533 h 422011"/>
                  <a:gd name="connsiteX10" fmla="*/ 542504 w 596014"/>
                  <a:gd name="connsiteY10" fmla="*/ 305001 h 422011"/>
                  <a:gd name="connsiteX11" fmla="*/ 595563 w 596014"/>
                  <a:gd name="connsiteY11" fmla="*/ 228119 h 422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96014" h="422011">
                    <a:moveTo>
                      <a:pt x="595563" y="228119"/>
                    </a:moveTo>
                    <a:cubicBezTo>
                      <a:pt x="583652" y="145822"/>
                      <a:pt x="547918" y="79408"/>
                      <a:pt x="487640" y="0"/>
                    </a:cubicBezTo>
                    <a:cubicBezTo>
                      <a:pt x="499551" y="22018"/>
                      <a:pt x="509658" y="44757"/>
                      <a:pt x="519043" y="67858"/>
                    </a:cubicBezTo>
                    <a:cubicBezTo>
                      <a:pt x="530232" y="95290"/>
                      <a:pt x="539616" y="123805"/>
                      <a:pt x="540699" y="153763"/>
                    </a:cubicBezTo>
                    <a:cubicBezTo>
                      <a:pt x="541782" y="192746"/>
                      <a:pt x="524818" y="229562"/>
                      <a:pt x="498469" y="257355"/>
                    </a:cubicBezTo>
                    <a:cubicBezTo>
                      <a:pt x="455877" y="302113"/>
                      <a:pt x="389823" y="322687"/>
                      <a:pt x="331350" y="336042"/>
                    </a:cubicBezTo>
                    <a:cubicBezTo>
                      <a:pt x="273959" y="349397"/>
                      <a:pt x="214764" y="357699"/>
                      <a:pt x="156290" y="364918"/>
                    </a:cubicBezTo>
                    <a:cubicBezTo>
                      <a:pt x="102148" y="371776"/>
                      <a:pt x="48728" y="369249"/>
                      <a:pt x="0" y="353006"/>
                    </a:cubicBezTo>
                    <a:cubicBezTo>
                      <a:pt x="15882" y="394154"/>
                      <a:pt x="50172" y="419782"/>
                      <a:pt x="98178" y="421586"/>
                    </a:cubicBezTo>
                    <a:cubicBezTo>
                      <a:pt x="218012" y="425918"/>
                      <a:pt x="337847" y="396681"/>
                      <a:pt x="448297" y="355533"/>
                    </a:cubicBezTo>
                    <a:cubicBezTo>
                      <a:pt x="481143" y="343261"/>
                      <a:pt x="513628" y="326296"/>
                      <a:pt x="542504" y="305001"/>
                    </a:cubicBezTo>
                    <a:cubicBezTo>
                      <a:pt x="567410" y="286231"/>
                      <a:pt x="600256" y="260243"/>
                      <a:pt x="595563" y="228119"/>
                    </a:cubicBezTo>
                    <a:close/>
                  </a:path>
                </a:pathLst>
              </a:custGeom>
              <a:solidFill>
                <a:srgbClr val="FFFFFF"/>
              </a:solidFill>
              <a:ln w="3607" cap="flat">
                <a:noFill/>
                <a:prstDash val="solid"/>
                <a:miter/>
              </a:ln>
            </p:spPr>
            <p:txBody>
              <a:bodyPr rtlCol="0" anchor="ctr"/>
              <a:lstStyle/>
              <a:p>
                <a:endParaRPr lang="en-US"/>
              </a:p>
            </p:txBody>
          </p:sp>
          <p:sp>
            <p:nvSpPr>
              <p:cNvPr id="26" name="Freeform 256">
                <a:extLst>
                  <a:ext uri="{FF2B5EF4-FFF2-40B4-BE49-F238E27FC236}">
                    <a16:creationId xmlns:a16="http://schemas.microsoft.com/office/drawing/2014/main" id="{5C58175C-EB6E-3B72-E603-B6DD0B236350}"/>
                  </a:ext>
                </a:extLst>
              </p:cNvPr>
              <p:cNvSpPr/>
              <p:nvPr/>
            </p:nvSpPr>
            <p:spPr>
              <a:xfrm>
                <a:off x="5498454" y="4015886"/>
                <a:ext cx="88525" cy="24215"/>
              </a:xfrm>
              <a:custGeom>
                <a:avLst/>
                <a:gdLst>
                  <a:gd name="connsiteX0" fmla="*/ 47101 w 88525"/>
                  <a:gd name="connsiteY0" fmla="*/ 23836 h 24215"/>
                  <a:gd name="connsiteX1" fmla="*/ 51071 w 88525"/>
                  <a:gd name="connsiteY1" fmla="*/ 13 h 24215"/>
                  <a:gd name="connsiteX2" fmla="*/ 47101 w 88525"/>
                  <a:gd name="connsiteY2" fmla="*/ 23836 h 24215"/>
                </a:gdLst>
                <a:ahLst/>
                <a:cxnLst>
                  <a:cxn ang="0">
                    <a:pos x="connsiteX0" y="connsiteY0"/>
                  </a:cxn>
                  <a:cxn ang="0">
                    <a:pos x="connsiteX1" y="connsiteY1"/>
                  </a:cxn>
                  <a:cxn ang="0">
                    <a:pos x="connsiteX2" y="connsiteY2"/>
                  </a:cxn>
                </a:cxnLst>
                <a:rect l="l" t="t" r="r" b="b"/>
                <a:pathLst>
                  <a:path w="88525" h="24215">
                    <a:moveTo>
                      <a:pt x="47101" y="23836"/>
                    </a:moveTo>
                    <a:cubicBezTo>
                      <a:pt x="107379" y="21309"/>
                      <a:pt x="95828" y="1096"/>
                      <a:pt x="51071" y="13"/>
                    </a:cubicBezTo>
                    <a:cubicBezTo>
                      <a:pt x="14254" y="-708"/>
                      <a:pt x="-40610" y="27807"/>
                      <a:pt x="47101" y="23836"/>
                    </a:cubicBezTo>
                    <a:close/>
                  </a:path>
                </a:pathLst>
              </a:custGeom>
              <a:solidFill>
                <a:srgbClr val="FFFFFF"/>
              </a:solidFill>
              <a:ln w="3607" cap="flat">
                <a:noFill/>
                <a:prstDash val="solid"/>
                <a:miter/>
              </a:ln>
            </p:spPr>
            <p:txBody>
              <a:bodyPr rtlCol="0" anchor="ctr"/>
              <a:lstStyle/>
              <a:p>
                <a:endParaRPr lang="en-US"/>
              </a:p>
            </p:txBody>
          </p:sp>
          <p:sp>
            <p:nvSpPr>
              <p:cNvPr id="27" name="Freeform 257">
                <a:extLst>
                  <a:ext uri="{FF2B5EF4-FFF2-40B4-BE49-F238E27FC236}">
                    <a16:creationId xmlns:a16="http://schemas.microsoft.com/office/drawing/2014/main" id="{E7C5867B-ED71-B802-3D9A-C51EFB223EA7}"/>
                  </a:ext>
                </a:extLst>
              </p:cNvPr>
              <p:cNvSpPr/>
              <p:nvPr/>
            </p:nvSpPr>
            <p:spPr>
              <a:xfrm>
                <a:off x="4624055" y="4114439"/>
                <a:ext cx="333876" cy="98177"/>
              </a:xfrm>
              <a:custGeom>
                <a:avLst/>
                <a:gdLst>
                  <a:gd name="connsiteX0" fmla="*/ 315829 w 333876"/>
                  <a:gd name="connsiteY0" fmla="*/ 2166 h 98177"/>
                  <a:gd name="connsiteX1" fmla="*/ 312219 w 333876"/>
                  <a:gd name="connsiteY1" fmla="*/ 2526 h 98177"/>
                  <a:gd name="connsiteX2" fmla="*/ 307167 w 333876"/>
                  <a:gd name="connsiteY2" fmla="*/ 3249 h 98177"/>
                  <a:gd name="connsiteX3" fmla="*/ 285148 w 333876"/>
                  <a:gd name="connsiteY3" fmla="*/ 6858 h 98177"/>
                  <a:gd name="connsiteX4" fmla="*/ 193468 w 333876"/>
                  <a:gd name="connsiteY4" fmla="*/ 27432 h 98177"/>
                  <a:gd name="connsiteX5" fmla="*/ 106841 w 333876"/>
                  <a:gd name="connsiteY5" fmla="*/ 53420 h 98177"/>
                  <a:gd name="connsiteX6" fmla="*/ 69663 w 333876"/>
                  <a:gd name="connsiteY6" fmla="*/ 66414 h 98177"/>
                  <a:gd name="connsiteX7" fmla="*/ 48367 w 333876"/>
                  <a:gd name="connsiteY7" fmla="*/ 74355 h 98177"/>
                  <a:gd name="connsiteX8" fmla="*/ 41509 w 333876"/>
                  <a:gd name="connsiteY8" fmla="*/ 76882 h 98177"/>
                  <a:gd name="connsiteX9" fmla="*/ 6497 w 333876"/>
                  <a:gd name="connsiteY9" fmla="*/ 94207 h 98177"/>
                  <a:gd name="connsiteX10" fmla="*/ 0 w 333876"/>
                  <a:gd name="connsiteY10" fmla="*/ 98178 h 98177"/>
                  <a:gd name="connsiteX11" fmla="*/ 66054 w 333876"/>
                  <a:gd name="connsiteY11" fmla="*/ 85544 h 98177"/>
                  <a:gd name="connsiteX12" fmla="*/ 326657 w 333876"/>
                  <a:gd name="connsiteY12" fmla="*/ 6858 h 98177"/>
                  <a:gd name="connsiteX13" fmla="*/ 333876 w 333876"/>
                  <a:gd name="connsiteY13" fmla="*/ 0 h 98177"/>
                  <a:gd name="connsiteX14" fmla="*/ 315829 w 333876"/>
                  <a:gd name="connsiteY14" fmla="*/ 2166 h 98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33876" h="98177">
                    <a:moveTo>
                      <a:pt x="315829" y="2166"/>
                    </a:moveTo>
                    <a:cubicBezTo>
                      <a:pt x="314386" y="2166"/>
                      <a:pt x="313303" y="2526"/>
                      <a:pt x="312219" y="2526"/>
                    </a:cubicBezTo>
                    <a:cubicBezTo>
                      <a:pt x="310415" y="2887"/>
                      <a:pt x="308971" y="2887"/>
                      <a:pt x="307167" y="3249"/>
                    </a:cubicBezTo>
                    <a:cubicBezTo>
                      <a:pt x="299948" y="4331"/>
                      <a:pt x="292367" y="5775"/>
                      <a:pt x="285148" y="6858"/>
                    </a:cubicBezTo>
                    <a:cubicBezTo>
                      <a:pt x="254468" y="12272"/>
                      <a:pt x="223787" y="19491"/>
                      <a:pt x="193468" y="27432"/>
                    </a:cubicBezTo>
                    <a:cubicBezTo>
                      <a:pt x="164231" y="35373"/>
                      <a:pt x="135355" y="44035"/>
                      <a:pt x="106841" y="53420"/>
                    </a:cubicBezTo>
                    <a:cubicBezTo>
                      <a:pt x="94568" y="57752"/>
                      <a:pt x="81935" y="62083"/>
                      <a:pt x="69663" y="66414"/>
                    </a:cubicBezTo>
                    <a:cubicBezTo>
                      <a:pt x="62444" y="68941"/>
                      <a:pt x="55225" y="71829"/>
                      <a:pt x="48367" y="74355"/>
                    </a:cubicBezTo>
                    <a:cubicBezTo>
                      <a:pt x="46201" y="75077"/>
                      <a:pt x="44036" y="76160"/>
                      <a:pt x="41509" y="76882"/>
                    </a:cubicBezTo>
                    <a:cubicBezTo>
                      <a:pt x="29598" y="82296"/>
                      <a:pt x="18047" y="87710"/>
                      <a:pt x="6497" y="94207"/>
                    </a:cubicBezTo>
                    <a:cubicBezTo>
                      <a:pt x="4332" y="95290"/>
                      <a:pt x="2166" y="96734"/>
                      <a:pt x="0" y="98178"/>
                    </a:cubicBezTo>
                    <a:cubicBezTo>
                      <a:pt x="22018" y="94568"/>
                      <a:pt x="44036" y="90598"/>
                      <a:pt x="66054" y="85544"/>
                    </a:cubicBezTo>
                    <a:cubicBezTo>
                      <a:pt x="158095" y="64248"/>
                      <a:pt x="246166" y="50533"/>
                      <a:pt x="326657" y="6858"/>
                    </a:cubicBezTo>
                    <a:cubicBezTo>
                      <a:pt x="330989" y="4331"/>
                      <a:pt x="333155" y="2166"/>
                      <a:pt x="333876" y="0"/>
                    </a:cubicBezTo>
                    <a:cubicBezTo>
                      <a:pt x="328101" y="722"/>
                      <a:pt x="321965" y="1444"/>
                      <a:pt x="315829" y="2166"/>
                    </a:cubicBezTo>
                    <a:close/>
                  </a:path>
                </a:pathLst>
              </a:custGeom>
              <a:solidFill>
                <a:srgbClr val="FFFFFF"/>
              </a:solidFill>
              <a:ln w="3607" cap="flat">
                <a:noFill/>
                <a:prstDash val="solid"/>
                <a:miter/>
              </a:ln>
            </p:spPr>
            <p:txBody>
              <a:bodyPr rtlCol="0" anchor="ctr"/>
              <a:lstStyle/>
              <a:p>
                <a:endParaRPr lang="en-US"/>
              </a:p>
            </p:txBody>
          </p:sp>
          <p:sp>
            <p:nvSpPr>
              <p:cNvPr id="28" name="Freeform 258">
                <a:extLst>
                  <a:ext uri="{FF2B5EF4-FFF2-40B4-BE49-F238E27FC236}">
                    <a16:creationId xmlns:a16="http://schemas.microsoft.com/office/drawing/2014/main" id="{B7E2140D-D02C-752A-1E08-53AD50447FE7}"/>
                  </a:ext>
                </a:extLst>
              </p:cNvPr>
              <p:cNvSpPr/>
              <p:nvPr/>
            </p:nvSpPr>
            <p:spPr>
              <a:xfrm>
                <a:off x="5577679" y="4228498"/>
                <a:ext cx="101632" cy="119880"/>
              </a:xfrm>
              <a:custGeom>
                <a:avLst/>
                <a:gdLst>
                  <a:gd name="connsiteX0" fmla="*/ 101426 w 101632"/>
                  <a:gd name="connsiteY0" fmla="*/ 42231 h 119880"/>
                  <a:gd name="connsiteX1" fmla="*/ 95290 w 101632"/>
                  <a:gd name="connsiteY1" fmla="*/ 15160 h 119880"/>
                  <a:gd name="connsiteX2" fmla="*/ 87710 w 101632"/>
                  <a:gd name="connsiteY2" fmla="*/ 0 h 119880"/>
                  <a:gd name="connsiteX3" fmla="*/ 87349 w 101632"/>
                  <a:gd name="connsiteY3" fmla="*/ 18408 h 119880"/>
                  <a:gd name="connsiteX4" fmla="*/ 722 w 101632"/>
                  <a:gd name="connsiteY4" fmla="*/ 105036 h 119880"/>
                  <a:gd name="connsiteX5" fmla="*/ 0 w 101632"/>
                  <a:gd name="connsiteY5" fmla="*/ 105036 h 119880"/>
                  <a:gd name="connsiteX6" fmla="*/ 33568 w 101632"/>
                  <a:gd name="connsiteY6" fmla="*/ 119834 h 119880"/>
                  <a:gd name="connsiteX7" fmla="*/ 101426 w 101632"/>
                  <a:gd name="connsiteY7" fmla="*/ 42231 h 119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632" h="119880">
                    <a:moveTo>
                      <a:pt x="101426" y="42231"/>
                    </a:moveTo>
                    <a:cubicBezTo>
                      <a:pt x="100704" y="33207"/>
                      <a:pt x="99261" y="23101"/>
                      <a:pt x="95290" y="15160"/>
                    </a:cubicBezTo>
                    <a:cubicBezTo>
                      <a:pt x="93124" y="10107"/>
                      <a:pt x="90598" y="5053"/>
                      <a:pt x="87710" y="0"/>
                    </a:cubicBezTo>
                    <a:cubicBezTo>
                      <a:pt x="87710" y="6136"/>
                      <a:pt x="87349" y="12272"/>
                      <a:pt x="87349" y="18408"/>
                    </a:cubicBezTo>
                    <a:cubicBezTo>
                      <a:pt x="86988" y="67136"/>
                      <a:pt x="48006" y="102870"/>
                      <a:pt x="722" y="105036"/>
                    </a:cubicBezTo>
                    <a:cubicBezTo>
                      <a:pt x="361" y="105036"/>
                      <a:pt x="0" y="105036"/>
                      <a:pt x="0" y="105036"/>
                    </a:cubicBezTo>
                    <a:cubicBezTo>
                      <a:pt x="9385" y="113698"/>
                      <a:pt x="20935" y="119473"/>
                      <a:pt x="33568" y="119834"/>
                    </a:cubicBezTo>
                    <a:cubicBezTo>
                      <a:pt x="68941" y="121278"/>
                      <a:pt x="104675" y="88432"/>
                      <a:pt x="101426" y="42231"/>
                    </a:cubicBezTo>
                    <a:close/>
                  </a:path>
                </a:pathLst>
              </a:custGeom>
              <a:solidFill>
                <a:srgbClr val="FFFFFF"/>
              </a:solidFill>
              <a:ln w="3607" cap="flat">
                <a:noFill/>
                <a:prstDash val="solid"/>
                <a:miter/>
              </a:ln>
            </p:spPr>
            <p:txBody>
              <a:bodyPr rtlCol="0" anchor="ctr"/>
              <a:lstStyle/>
              <a:p>
                <a:endParaRPr lang="en-US"/>
              </a:p>
            </p:txBody>
          </p:sp>
          <p:sp>
            <p:nvSpPr>
              <p:cNvPr id="29" name="Freeform 259">
                <a:extLst>
                  <a:ext uri="{FF2B5EF4-FFF2-40B4-BE49-F238E27FC236}">
                    <a16:creationId xmlns:a16="http://schemas.microsoft.com/office/drawing/2014/main" id="{3BA33096-D7AC-4F0C-177A-3E258E4846A4}"/>
                  </a:ext>
                </a:extLst>
              </p:cNvPr>
              <p:cNvSpPr/>
              <p:nvPr/>
            </p:nvSpPr>
            <p:spPr>
              <a:xfrm>
                <a:off x="5114222" y="4067515"/>
                <a:ext cx="427361" cy="340373"/>
              </a:xfrm>
              <a:custGeom>
                <a:avLst/>
                <a:gdLst>
                  <a:gd name="connsiteX0" fmla="*/ 402095 w 427361"/>
                  <a:gd name="connsiteY0" fmla="*/ 9024 h 340373"/>
                  <a:gd name="connsiteX1" fmla="*/ 384048 w 427361"/>
                  <a:gd name="connsiteY1" fmla="*/ 16243 h 340373"/>
                  <a:gd name="connsiteX2" fmla="*/ 370332 w 427361"/>
                  <a:gd name="connsiteY2" fmla="*/ 22379 h 340373"/>
                  <a:gd name="connsiteX3" fmla="*/ 192746 w 427361"/>
                  <a:gd name="connsiteY3" fmla="*/ 122361 h 340373"/>
                  <a:gd name="connsiteX4" fmla="*/ 179030 w 427361"/>
                  <a:gd name="connsiteY4" fmla="*/ 131746 h 340373"/>
                  <a:gd name="connsiteX5" fmla="*/ 160261 w 427361"/>
                  <a:gd name="connsiteY5" fmla="*/ 147988 h 340373"/>
                  <a:gd name="connsiteX6" fmla="*/ 104675 w 427361"/>
                  <a:gd name="connsiteY6" fmla="*/ 197438 h 340373"/>
                  <a:gd name="connsiteX7" fmla="*/ 0 w 427361"/>
                  <a:gd name="connsiteY7" fmla="*/ 265657 h 340373"/>
                  <a:gd name="connsiteX8" fmla="*/ 16964 w 427361"/>
                  <a:gd name="connsiteY8" fmla="*/ 338568 h 340373"/>
                  <a:gd name="connsiteX9" fmla="*/ 16964 w 427361"/>
                  <a:gd name="connsiteY9" fmla="*/ 340373 h 340373"/>
                  <a:gd name="connsiteX10" fmla="*/ 329545 w 427361"/>
                  <a:gd name="connsiteY10" fmla="*/ 53059 h 340373"/>
                  <a:gd name="connsiteX11" fmla="*/ 427362 w 427361"/>
                  <a:gd name="connsiteY11" fmla="*/ 0 h 340373"/>
                  <a:gd name="connsiteX12" fmla="*/ 402095 w 427361"/>
                  <a:gd name="connsiteY12" fmla="*/ 9024 h 340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7361" h="340373">
                    <a:moveTo>
                      <a:pt x="402095" y="9024"/>
                    </a:moveTo>
                    <a:cubicBezTo>
                      <a:pt x="399930" y="9745"/>
                      <a:pt x="387658" y="14799"/>
                      <a:pt x="384048" y="16243"/>
                    </a:cubicBezTo>
                    <a:cubicBezTo>
                      <a:pt x="379356" y="18047"/>
                      <a:pt x="375024" y="20213"/>
                      <a:pt x="370332" y="22379"/>
                    </a:cubicBezTo>
                    <a:cubicBezTo>
                      <a:pt x="308249" y="50172"/>
                      <a:pt x="248693" y="83740"/>
                      <a:pt x="192746" y="122361"/>
                    </a:cubicBezTo>
                    <a:cubicBezTo>
                      <a:pt x="188053" y="125609"/>
                      <a:pt x="183722" y="128858"/>
                      <a:pt x="179030" y="131746"/>
                    </a:cubicBezTo>
                    <a:cubicBezTo>
                      <a:pt x="172533" y="137160"/>
                      <a:pt x="166397" y="142574"/>
                      <a:pt x="160261" y="147988"/>
                    </a:cubicBezTo>
                    <a:cubicBezTo>
                      <a:pt x="141852" y="164592"/>
                      <a:pt x="123805" y="181556"/>
                      <a:pt x="104675" y="197438"/>
                    </a:cubicBezTo>
                    <a:cubicBezTo>
                      <a:pt x="73633" y="223787"/>
                      <a:pt x="39343" y="251941"/>
                      <a:pt x="0" y="265657"/>
                    </a:cubicBezTo>
                    <a:cubicBezTo>
                      <a:pt x="7941" y="289840"/>
                      <a:pt x="13716" y="313663"/>
                      <a:pt x="16964" y="338568"/>
                    </a:cubicBezTo>
                    <a:cubicBezTo>
                      <a:pt x="16964" y="339291"/>
                      <a:pt x="16964" y="339651"/>
                      <a:pt x="16964" y="340373"/>
                    </a:cubicBezTo>
                    <a:cubicBezTo>
                      <a:pt x="113338" y="245444"/>
                      <a:pt x="219095" y="130302"/>
                      <a:pt x="329545" y="53059"/>
                    </a:cubicBezTo>
                    <a:cubicBezTo>
                      <a:pt x="356255" y="34290"/>
                      <a:pt x="394154" y="17325"/>
                      <a:pt x="427362" y="0"/>
                    </a:cubicBezTo>
                    <a:cubicBezTo>
                      <a:pt x="419421" y="2526"/>
                      <a:pt x="410758" y="5414"/>
                      <a:pt x="402095" y="9024"/>
                    </a:cubicBezTo>
                    <a:close/>
                  </a:path>
                </a:pathLst>
              </a:custGeom>
              <a:solidFill>
                <a:srgbClr val="FFFFFF"/>
              </a:solidFill>
              <a:ln w="3607" cap="flat">
                <a:noFill/>
                <a:prstDash val="solid"/>
                <a:miter/>
              </a:ln>
            </p:spPr>
            <p:txBody>
              <a:bodyPr rtlCol="0" anchor="ctr"/>
              <a:lstStyle/>
              <a:p>
                <a:endParaRPr lang="en-US"/>
              </a:p>
            </p:txBody>
          </p:sp>
          <p:sp>
            <p:nvSpPr>
              <p:cNvPr id="30" name="Freeform 260">
                <a:extLst>
                  <a:ext uri="{FF2B5EF4-FFF2-40B4-BE49-F238E27FC236}">
                    <a16:creationId xmlns:a16="http://schemas.microsoft.com/office/drawing/2014/main" id="{846FB78C-417C-7E7F-C91A-8377517FA2C5}"/>
                  </a:ext>
                </a:extLst>
              </p:cNvPr>
              <p:cNvSpPr/>
              <p:nvPr/>
            </p:nvSpPr>
            <p:spPr>
              <a:xfrm>
                <a:off x="5564641" y="4165879"/>
                <a:ext cx="31762" cy="132281"/>
              </a:xfrm>
              <a:custGeom>
                <a:avLst/>
                <a:gdLst>
                  <a:gd name="connsiteX0" fmla="*/ 30363 w 31762"/>
                  <a:gd name="connsiteY0" fmla="*/ 2701 h 132281"/>
                  <a:gd name="connsiteX1" fmla="*/ 1126 w 31762"/>
                  <a:gd name="connsiteY1" fmla="*/ 75613 h 132281"/>
                  <a:gd name="connsiteX2" fmla="*/ 17730 w 31762"/>
                  <a:gd name="connsiteY2" fmla="*/ 132282 h 132281"/>
                  <a:gd name="connsiteX3" fmla="*/ 30363 w 31762"/>
                  <a:gd name="connsiteY3" fmla="*/ 2701 h 132281"/>
                </a:gdLst>
                <a:ahLst/>
                <a:cxnLst>
                  <a:cxn ang="0">
                    <a:pos x="connsiteX0" y="connsiteY0"/>
                  </a:cxn>
                  <a:cxn ang="0">
                    <a:pos x="connsiteX1" y="connsiteY1"/>
                  </a:cxn>
                  <a:cxn ang="0">
                    <a:pos x="connsiteX2" y="connsiteY2"/>
                  </a:cxn>
                  <a:cxn ang="0">
                    <a:pos x="connsiteX3" y="connsiteY3"/>
                  </a:cxn>
                </a:cxnLst>
                <a:rect l="l" t="t" r="r" b="b"/>
                <a:pathLst>
                  <a:path w="31762" h="132281">
                    <a:moveTo>
                      <a:pt x="30363" y="2701"/>
                    </a:moveTo>
                    <a:cubicBezTo>
                      <a:pt x="32890" y="-11736"/>
                      <a:pt x="7624" y="34465"/>
                      <a:pt x="1126" y="75613"/>
                    </a:cubicBezTo>
                    <a:cubicBezTo>
                      <a:pt x="-3566" y="105211"/>
                      <a:pt x="7263" y="132282"/>
                      <a:pt x="17730" y="132282"/>
                    </a:cubicBezTo>
                    <a:cubicBezTo>
                      <a:pt x="43357" y="131920"/>
                      <a:pt x="24949" y="33382"/>
                      <a:pt x="30363" y="2701"/>
                    </a:cubicBezTo>
                    <a:close/>
                  </a:path>
                </a:pathLst>
              </a:custGeom>
              <a:solidFill>
                <a:srgbClr val="FFFFFF"/>
              </a:solidFill>
              <a:ln w="3607" cap="flat">
                <a:noFill/>
                <a:prstDash val="solid"/>
                <a:miter/>
              </a:ln>
            </p:spPr>
            <p:txBody>
              <a:bodyPr rtlCol="0" anchor="ctr"/>
              <a:lstStyle/>
              <a:p>
                <a:endParaRPr lang="en-US"/>
              </a:p>
            </p:txBody>
          </p:sp>
          <p:sp>
            <p:nvSpPr>
              <p:cNvPr id="31" name="Freeform 261">
                <a:extLst>
                  <a:ext uri="{FF2B5EF4-FFF2-40B4-BE49-F238E27FC236}">
                    <a16:creationId xmlns:a16="http://schemas.microsoft.com/office/drawing/2014/main" id="{DCF16A25-D602-6B28-6782-56B681E1E609}"/>
                  </a:ext>
                </a:extLst>
              </p:cNvPr>
              <p:cNvSpPr/>
              <p:nvPr/>
            </p:nvSpPr>
            <p:spPr>
              <a:xfrm>
                <a:off x="5498227" y="4507101"/>
                <a:ext cx="31762" cy="72598"/>
              </a:xfrm>
              <a:custGeom>
                <a:avLst/>
                <a:gdLst>
                  <a:gd name="connsiteX0" fmla="*/ 30363 w 31762"/>
                  <a:gd name="connsiteY0" fmla="*/ 1492 h 72598"/>
                  <a:gd name="connsiteX1" fmla="*/ 1126 w 31762"/>
                  <a:gd name="connsiteY1" fmla="*/ 41557 h 72598"/>
                  <a:gd name="connsiteX2" fmla="*/ 17730 w 31762"/>
                  <a:gd name="connsiteY2" fmla="*/ 72599 h 72598"/>
                  <a:gd name="connsiteX3" fmla="*/ 30363 w 31762"/>
                  <a:gd name="connsiteY3" fmla="*/ 1492 h 72598"/>
                </a:gdLst>
                <a:ahLst/>
                <a:cxnLst>
                  <a:cxn ang="0">
                    <a:pos x="connsiteX0" y="connsiteY0"/>
                  </a:cxn>
                  <a:cxn ang="0">
                    <a:pos x="connsiteX1" y="connsiteY1"/>
                  </a:cxn>
                  <a:cxn ang="0">
                    <a:pos x="connsiteX2" y="connsiteY2"/>
                  </a:cxn>
                  <a:cxn ang="0">
                    <a:pos x="connsiteX3" y="connsiteY3"/>
                  </a:cxn>
                </a:cxnLst>
                <a:rect l="l" t="t" r="r" b="b"/>
                <a:pathLst>
                  <a:path w="31762" h="72598">
                    <a:moveTo>
                      <a:pt x="30363" y="1492"/>
                    </a:moveTo>
                    <a:cubicBezTo>
                      <a:pt x="32890" y="-6449"/>
                      <a:pt x="7624" y="18818"/>
                      <a:pt x="1126" y="41557"/>
                    </a:cubicBezTo>
                    <a:cubicBezTo>
                      <a:pt x="-3566" y="57800"/>
                      <a:pt x="7263" y="72599"/>
                      <a:pt x="17730" y="72599"/>
                    </a:cubicBezTo>
                    <a:cubicBezTo>
                      <a:pt x="43357" y="72599"/>
                      <a:pt x="24949" y="18457"/>
                      <a:pt x="30363" y="1492"/>
                    </a:cubicBezTo>
                    <a:close/>
                  </a:path>
                </a:pathLst>
              </a:custGeom>
              <a:solidFill>
                <a:srgbClr val="FFFFFF"/>
              </a:solidFill>
              <a:ln w="3607" cap="flat">
                <a:noFill/>
                <a:prstDash val="solid"/>
                <a:miter/>
              </a:ln>
            </p:spPr>
            <p:txBody>
              <a:bodyPr rtlCol="0" anchor="ctr"/>
              <a:lstStyle/>
              <a:p>
                <a:endParaRPr lang="en-US"/>
              </a:p>
            </p:txBody>
          </p:sp>
          <p:sp>
            <p:nvSpPr>
              <p:cNvPr id="32" name="Freeform 262">
                <a:extLst>
                  <a:ext uri="{FF2B5EF4-FFF2-40B4-BE49-F238E27FC236}">
                    <a16:creationId xmlns:a16="http://schemas.microsoft.com/office/drawing/2014/main" id="{D72C6BE4-A90B-9CAD-962A-251B9B134037}"/>
                  </a:ext>
                </a:extLst>
              </p:cNvPr>
              <p:cNvSpPr/>
              <p:nvPr/>
            </p:nvSpPr>
            <p:spPr>
              <a:xfrm>
                <a:off x="4529586" y="4254483"/>
                <a:ext cx="73635" cy="261689"/>
              </a:xfrm>
              <a:custGeom>
                <a:avLst/>
                <a:gdLst>
                  <a:gd name="connsiteX0" fmla="*/ 34192 w 73635"/>
                  <a:gd name="connsiteY0" fmla="*/ 2169 h 261689"/>
                  <a:gd name="connsiteX1" fmla="*/ 11091 w 73635"/>
                  <a:gd name="connsiteY1" fmla="*/ 261690 h 261689"/>
                  <a:gd name="connsiteX2" fmla="*/ 72091 w 73635"/>
                  <a:gd name="connsiteY2" fmla="*/ 9749 h 261689"/>
                  <a:gd name="connsiteX3" fmla="*/ 34192 w 73635"/>
                  <a:gd name="connsiteY3" fmla="*/ 2169 h 261689"/>
                </a:gdLst>
                <a:ahLst/>
                <a:cxnLst>
                  <a:cxn ang="0">
                    <a:pos x="connsiteX0" y="connsiteY0"/>
                  </a:cxn>
                  <a:cxn ang="0">
                    <a:pos x="connsiteX1" y="connsiteY1"/>
                  </a:cxn>
                  <a:cxn ang="0">
                    <a:pos x="connsiteX2" y="connsiteY2"/>
                  </a:cxn>
                  <a:cxn ang="0">
                    <a:pos x="connsiteX3" y="connsiteY3"/>
                  </a:cxn>
                </a:cxnLst>
                <a:rect l="l" t="t" r="r" b="b"/>
                <a:pathLst>
                  <a:path w="73635" h="261689">
                    <a:moveTo>
                      <a:pt x="34192" y="2169"/>
                    </a:moveTo>
                    <a:cubicBezTo>
                      <a:pt x="8926" y="2169"/>
                      <a:pt x="-14536" y="261690"/>
                      <a:pt x="11091" y="261690"/>
                    </a:cubicBezTo>
                    <a:cubicBezTo>
                      <a:pt x="30943" y="261690"/>
                      <a:pt x="11091" y="106844"/>
                      <a:pt x="72091" y="9749"/>
                    </a:cubicBezTo>
                    <a:cubicBezTo>
                      <a:pt x="82198" y="-6133"/>
                      <a:pt x="39606" y="2169"/>
                      <a:pt x="34192" y="2169"/>
                    </a:cubicBezTo>
                    <a:close/>
                  </a:path>
                </a:pathLst>
              </a:custGeom>
              <a:solidFill>
                <a:srgbClr val="FFFFFF"/>
              </a:solidFill>
              <a:ln w="3607" cap="flat">
                <a:noFill/>
                <a:prstDash val="solid"/>
                <a:miter/>
              </a:ln>
            </p:spPr>
            <p:txBody>
              <a:bodyPr rtlCol="0" anchor="ctr"/>
              <a:lstStyle/>
              <a:p>
                <a:endParaRPr lang="en-US"/>
              </a:p>
            </p:txBody>
          </p:sp>
          <p:sp>
            <p:nvSpPr>
              <p:cNvPr id="33" name="Freeform 263">
                <a:extLst>
                  <a:ext uri="{FF2B5EF4-FFF2-40B4-BE49-F238E27FC236}">
                    <a16:creationId xmlns:a16="http://schemas.microsoft.com/office/drawing/2014/main" id="{7A00A7CE-F215-8153-BA5E-6025ADF7D470}"/>
                  </a:ext>
                </a:extLst>
              </p:cNvPr>
              <p:cNvSpPr/>
              <p:nvPr/>
            </p:nvSpPr>
            <p:spPr>
              <a:xfrm>
                <a:off x="5036618" y="4001047"/>
                <a:ext cx="566407" cy="437161"/>
              </a:xfrm>
              <a:custGeom>
                <a:avLst/>
                <a:gdLst>
                  <a:gd name="connsiteX0" fmla="*/ 97817 w 566407"/>
                  <a:gd name="connsiteY0" fmla="*/ 198214 h 437161"/>
                  <a:gd name="connsiteX1" fmla="*/ 355894 w 566407"/>
                  <a:gd name="connsiteY1" fmla="*/ 83794 h 437161"/>
                  <a:gd name="connsiteX2" fmla="*/ 447575 w 566407"/>
                  <a:gd name="connsiteY2" fmla="*/ 38314 h 437161"/>
                  <a:gd name="connsiteX3" fmla="*/ 540338 w 566407"/>
                  <a:gd name="connsiteY3" fmla="*/ 45533 h 437161"/>
                  <a:gd name="connsiteX4" fmla="*/ 408231 w 566407"/>
                  <a:gd name="connsiteY4" fmla="*/ 118445 h 437161"/>
                  <a:gd name="connsiteX5" fmla="*/ 95651 w 566407"/>
                  <a:gd name="connsiteY5" fmla="*/ 405759 h 437161"/>
                  <a:gd name="connsiteX6" fmla="*/ 89154 w 566407"/>
                  <a:gd name="connsiteY6" fmla="*/ 437161 h 437161"/>
                  <a:gd name="connsiteX7" fmla="*/ 97095 w 566407"/>
                  <a:gd name="connsiteY7" fmla="*/ 431025 h 437161"/>
                  <a:gd name="connsiteX8" fmla="*/ 175781 w 566407"/>
                  <a:gd name="connsiteY8" fmla="*/ 346924 h 437161"/>
                  <a:gd name="connsiteX9" fmla="*/ 447214 w 566407"/>
                  <a:gd name="connsiteY9" fmla="*/ 111948 h 437161"/>
                  <a:gd name="connsiteX10" fmla="*/ 534563 w 566407"/>
                  <a:gd name="connsiteY10" fmla="*/ 66829 h 437161"/>
                  <a:gd name="connsiteX11" fmla="*/ 563800 w 566407"/>
                  <a:gd name="connsiteY11" fmla="*/ 17380 h 437161"/>
                  <a:gd name="connsiteX12" fmla="*/ 511101 w 566407"/>
                  <a:gd name="connsiteY12" fmla="*/ 1498 h 437161"/>
                  <a:gd name="connsiteX13" fmla="*/ 348675 w 566407"/>
                  <a:gd name="connsiteY13" fmla="*/ 72604 h 437161"/>
                  <a:gd name="connsiteX14" fmla="*/ 1444 w 566407"/>
                  <a:gd name="connsiteY14" fmla="*/ 182693 h 437161"/>
                  <a:gd name="connsiteX15" fmla="*/ 0 w 566407"/>
                  <a:gd name="connsiteY15" fmla="*/ 182693 h 437161"/>
                  <a:gd name="connsiteX16" fmla="*/ 12994 w 566407"/>
                  <a:gd name="connsiteY16" fmla="*/ 201824 h 437161"/>
                  <a:gd name="connsiteX17" fmla="*/ 97817 w 566407"/>
                  <a:gd name="connsiteY17" fmla="*/ 198214 h 437161"/>
                  <a:gd name="connsiteX18" fmla="*/ 512906 w 566407"/>
                  <a:gd name="connsiteY18" fmla="*/ 14853 h 437161"/>
                  <a:gd name="connsiteX19" fmla="*/ 508936 w 566407"/>
                  <a:gd name="connsiteY19" fmla="*/ 38675 h 437161"/>
                  <a:gd name="connsiteX20" fmla="*/ 512906 w 566407"/>
                  <a:gd name="connsiteY20" fmla="*/ 14853 h 43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66407" h="437161">
                    <a:moveTo>
                      <a:pt x="97817" y="198214"/>
                    </a:moveTo>
                    <a:cubicBezTo>
                      <a:pt x="190219" y="176197"/>
                      <a:pt x="272876" y="127107"/>
                      <a:pt x="355894" y="83794"/>
                    </a:cubicBezTo>
                    <a:cubicBezTo>
                      <a:pt x="384409" y="68995"/>
                      <a:pt x="447575" y="38314"/>
                      <a:pt x="447575" y="38314"/>
                    </a:cubicBezTo>
                    <a:cubicBezTo>
                      <a:pt x="458764" y="59610"/>
                      <a:pt x="509658" y="50948"/>
                      <a:pt x="540338" y="45533"/>
                    </a:cubicBezTo>
                    <a:cubicBezTo>
                      <a:pt x="502800" y="70439"/>
                      <a:pt x="444687" y="92817"/>
                      <a:pt x="408231" y="118445"/>
                    </a:cubicBezTo>
                    <a:cubicBezTo>
                      <a:pt x="297782" y="195687"/>
                      <a:pt x="192024" y="310830"/>
                      <a:pt x="95651" y="405759"/>
                    </a:cubicBezTo>
                    <a:cubicBezTo>
                      <a:pt x="96734" y="417309"/>
                      <a:pt x="94207" y="427777"/>
                      <a:pt x="89154" y="437161"/>
                    </a:cubicBezTo>
                    <a:cubicBezTo>
                      <a:pt x="92042" y="435717"/>
                      <a:pt x="94568" y="433191"/>
                      <a:pt x="97095" y="431025"/>
                    </a:cubicBezTo>
                    <a:cubicBezTo>
                      <a:pt x="116947" y="411173"/>
                      <a:pt x="156651" y="367499"/>
                      <a:pt x="175781" y="346924"/>
                    </a:cubicBezTo>
                    <a:cubicBezTo>
                      <a:pt x="258438" y="258492"/>
                      <a:pt x="343983" y="177279"/>
                      <a:pt x="447214" y="111948"/>
                    </a:cubicBezTo>
                    <a:cubicBezTo>
                      <a:pt x="474646" y="94622"/>
                      <a:pt x="506048" y="83072"/>
                      <a:pt x="534563" y="66829"/>
                    </a:cubicBezTo>
                    <a:cubicBezTo>
                      <a:pt x="552610" y="56362"/>
                      <a:pt x="573906" y="41202"/>
                      <a:pt x="563800" y="17380"/>
                    </a:cubicBezTo>
                    <a:cubicBezTo>
                      <a:pt x="555137" y="-3555"/>
                      <a:pt x="532397" y="-668"/>
                      <a:pt x="511101" y="1498"/>
                    </a:cubicBezTo>
                    <a:cubicBezTo>
                      <a:pt x="448658" y="7273"/>
                      <a:pt x="403178" y="50587"/>
                      <a:pt x="348675" y="72604"/>
                    </a:cubicBezTo>
                    <a:cubicBezTo>
                      <a:pt x="246527" y="114113"/>
                      <a:pt x="135716" y="197131"/>
                      <a:pt x="1444" y="182693"/>
                    </a:cubicBezTo>
                    <a:cubicBezTo>
                      <a:pt x="722" y="182693"/>
                      <a:pt x="361" y="182693"/>
                      <a:pt x="0" y="182693"/>
                    </a:cubicBezTo>
                    <a:cubicBezTo>
                      <a:pt x="4692" y="189191"/>
                      <a:pt x="9024" y="195326"/>
                      <a:pt x="12994" y="201824"/>
                    </a:cubicBezTo>
                    <a:cubicBezTo>
                      <a:pt x="36456" y="202906"/>
                      <a:pt x="79408" y="202545"/>
                      <a:pt x="97817" y="198214"/>
                    </a:cubicBezTo>
                    <a:close/>
                    <a:moveTo>
                      <a:pt x="512906" y="14853"/>
                    </a:moveTo>
                    <a:cubicBezTo>
                      <a:pt x="557664" y="15575"/>
                      <a:pt x="569214" y="35788"/>
                      <a:pt x="508936" y="38675"/>
                    </a:cubicBezTo>
                    <a:cubicBezTo>
                      <a:pt x="421225" y="42646"/>
                      <a:pt x="476090" y="14131"/>
                      <a:pt x="512906" y="14853"/>
                    </a:cubicBezTo>
                    <a:close/>
                  </a:path>
                </a:pathLst>
              </a:custGeom>
              <a:solidFill>
                <a:srgbClr val="000000"/>
              </a:solidFill>
              <a:ln w="3607" cap="flat">
                <a:noFill/>
                <a:prstDash val="solid"/>
                <a:miter/>
              </a:ln>
            </p:spPr>
            <p:txBody>
              <a:bodyPr rtlCol="0" anchor="ctr"/>
              <a:lstStyle/>
              <a:p>
                <a:endParaRPr lang="en-US"/>
              </a:p>
            </p:txBody>
          </p:sp>
          <p:sp>
            <p:nvSpPr>
              <p:cNvPr id="34" name="Freeform 264">
                <a:extLst>
                  <a:ext uri="{FF2B5EF4-FFF2-40B4-BE49-F238E27FC236}">
                    <a16:creationId xmlns:a16="http://schemas.microsoft.com/office/drawing/2014/main" id="{FB8AF0AE-C060-957B-8F0F-17DE58FEBC24}"/>
                  </a:ext>
                </a:extLst>
              </p:cNvPr>
              <p:cNvSpPr/>
              <p:nvPr/>
            </p:nvSpPr>
            <p:spPr>
              <a:xfrm>
                <a:off x="4522183" y="4091338"/>
                <a:ext cx="463430" cy="143657"/>
              </a:xfrm>
              <a:custGeom>
                <a:avLst/>
                <a:gdLst>
                  <a:gd name="connsiteX0" fmla="*/ 15607 w 463430"/>
                  <a:gd name="connsiteY0" fmla="*/ 139326 h 143657"/>
                  <a:gd name="connsiteX1" fmla="*/ 57116 w 463430"/>
                  <a:gd name="connsiteY1" fmla="*/ 143657 h 143657"/>
                  <a:gd name="connsiteX2" fmla="*/ 63973 w 463430"/>
                  <a:gd name="connsiteY2" fmla="*/ 142935 h 143657"/>
                  <a:gd name="connsiteX3" fmla="*/ 450909 w 463430"/>
                  <a:gd name="connsiteY3" fmla="*/ 36095 h 143657"/>
                  <a:gd name="connsiteX4" fmla="*/ 437554 w 463430"/>
                  <a:gd name="connsiteY4" fmla="*/ 21657 h 143657"/>
                  <a:gd name="connsiteX5" fmla="*/ 461738 w 463430"/>
                  <a:gd name="connsiteY5" fmla="*/ 25266 h 143657"/>
                  <a:gd name="connsiteX6" fmla="*/ 463182 w 463430"/>
                  <a:gd name="connsiteY6" fmla="*/ 27071 h 143657"/>
                  <a:gd name="connsiteX7" fmla="*/ 453436 w 463430"/>
                  <a:gd name="connsiteY7" fmla="*/ 14077 h 143657"/>
                  <a:gd name="connsiteX8" fmla="*/ 409761 w 463430"/>
                  <a:gd name="connsiteY8" fmla="*/ 0 h 143657"/>
                  <a:gd name="connsiteX9" fmla="*/ 276571 w 463430"/>
                  <a:gd name="connsiteY9" fmla="*/ 16603 h 143657"/>
                  <a:gd name="connsiteX10" fmla="*/ 41234 w 463430"/>
                  <a:gd name="connsiteY10" fmla="*/ 80491 h 143657"/>
                  <a:gd name="connsiteX11" fmla="*/ 86 w 463430"/>
                  <a:gd name="connsiteY11" fmla="*/ 122361 h 143657"/>
                  <a:gd name="connsiteX12" fmla="*/ 1530 w 463430"/>
                  <a:gd name="connsiteY12" fmla="*/ 115503 h 143657"/>
                  <a:gd name="connsiteX13" fmla="*/ 15607 w 463430"/>
                  <a:gd name="connsiteY13" fmla="*/ 139326 h 143657"/>
                  <a:gd name="connsiteX14" fmla="*/ 74441 w 463430"/>
                  <a:gd name="connsiteY14" fmla="*/ 80852 h 143657"/>
                  <a:gd name="connsiteX15" fmla="*/ 244808 w 463430"/>
                  <a:gd name="connsiteY15" fmla="*/ 37539 h 143657"/>
                  <a:gd name="connsiteX16" fmla="*/ 403264 w 463430"/>
                  <a:gd name="connsiteY16" fmla="*/ 13355 h 143657"/>
                  <a:gd name="connsiteX17" fmla="*/ 428530 w 463430"/>
                  <a:gd name="connsiteY17" fmla="*/ 29959 h 143657"/>
                  <a:gd name="connsiteX18" fmla="*/ 167926 w 463430"/>
                  <a:gd name="connsiteY18" fmla="*/ 108645 h 143657"/>
                  <a:gd name="connsiteX19" fmla="*/ 78411 w 463430"/>
                  <a:gd name="connsiteY19" fmla="*/ 124888 h 143657"/>
                  <a:gd name="connsiteX20" fmla="*/ 18494 w 463430"/>
                  <a:gd name="connsiteY20" fmla="*/ 118752 h 143657"/>
                  <a:gd name="connsiteX21" fmla="*/ 74441 w 463430"/>
                  <a:gd name="connsiteY21" fmla="*/ 80852 h 1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63430" h="143657">
                    <a:moveTo>
                      <a:pt x="15607" y="139326"/>
                    </a:moveTo>
                    <a:cubicBezTo>
                      <a:pt x="28601" y="143296"/>
                      <a:pt x="46648" y="141852"/>
                      <a:pt x="57116" y="143657"/>
                    </a:cubicBezTo>
                    <a:cubicBezTo>
                      <a:pt x="59642" y="143296"/>
                      <a:pt x="61808" y="143296"/>
                      <a:pt x="63973" y="142935"/>
                    </a:cubicBezTo>
                    <a:cubicBezTo>
                      <a:pt x="196802" y="121278"/>
                      <a:pt x="327826" y="92763"/>
                      <a:pt x="450909" y="36095"/>
                    </a:cubicBezTo>
                    <a:cubicBezTo>
                      <a:pt x="446939" y="31402"/>
                      <a:pt x="442246" y="26710"/>
                      <a:pt x="437554" y="21657"/>
                    </a:cubicBezTo>
                    <a:cubicBezTo>
                      <a:pt x="451270" y="18769"/>
                      <a:pt x="457406" y="20213"/>
                      <a:pt x="461738" y="25266"/>
                    </a:cubicBezTo>
                    <a:cubicBezTo>
                      <a:pt x="462099" y="25988"/>
                      <a:pt x="462820" y="26349"/>
                      <a:pt x="463182" y="27071"/>
                    </a:cubicBezTo>
                    <a:cubicBezTo>
                      <a:pt x="464625" y="22740"/>
                      <a:pt x="459572" y="18769"/>
                      <a:pt x="453436" y="14077"/>
                    </a:cubicBezTo>
                    <a:cubicBezTo>
                      <a:pt x="440442" y="4331"/>
                      <a:pt x="424921" y="0"/>
                      <a:pt x="409761" y="0"/>
                    </a:cubicBezTo>
                    <a:cubicBezTo>
                      <a:pt x="365004" y="0"/>
                      <a:pt x="320607" y="8302"/>
                      <a:pt x="276571" y="16603"/>
                    </a:cubicBezTo>
                    <a:cubicBezTo>
                      <a:pt x="196080" y="31764"/>
                      <a:pt x="115228" y="42231"/>
                      <a:pt x="41234" y="80491"/>
                    </a:cubicBezTo>
                    <a:cubicBezTo>
                      <a:pt x="25352" y="88793"/>
                      <a:pt x="-1719" y="103231"/>
                      <a:pt x="86" y="122361"/>
                    </a:cubicBezTo>
                    <a:cubicBezTo>
                      <a:pt x="447" y="119834"/>
                      <a:pt x="1169" y="117669"/>
                      <a:pt x="1530" y="115503"/>
                    </a:cubicBezTo>
                    <a:cubicBezTo>
                      <a:pt x="22464" y="134994"/>
                      <a:pt x="20299" y="122000"/>
                      <a:pt x="15607" y="139326"/>
                    </a:cubicBezTo>
                    <a:close/>
                    <a:moveTo>
                      <a:pt x="74441" y="80852"/>
                    </a:moveTo>
                    <a:cubicBezTo>
                      <a:pt x="142299" y="56669"/>
                      <a:pt x="183086" y="50893"/>
                      <a:pt x="244808" y="37539"/>
                    </a:cubicBezTo>
                    <a:cubicBezTo>
                      <a:pt x="275489" y="31041"/>
                      <a:pt x="362838" y="13716"/>
                      <a:pt x="403264" y="13355"/>
                    </a:cubicBezTo>
                    <a:cubicBezTo>
                      <a:pt x="429252" y="12994"/>
                      <a:pt x="446217" y="20213"/>
                      <a:pt x="428530" y="29959"/>
                    </a:cubicBezTo>
                    <a:cubicBezTo>
                      <a:pt x="348039" y="73994"/>
                      <a:pt x="259968" y="87349"/>
                      <a:pt x="167926" y="108645"/>
                    </a:cubicBezTo>
                    <a:cubicBezTo>
                      <a:pt x="138329" y="115503"/>
                      <a:pt x="108370" y="120196"/>
                      <a:pt x="78411" y="124888"/>
                    </a:cubicBezTo>
                    <a:cubicBezTo>
                      <a:pt x="65778" y="127053"/>
                      <a:pt x="23187" y="137160"/>
                      <a:pt x="18494" y="118752"/>
                    </a:cubicBezTo>
                    <a:cubicBezTo>
                      <a:pt x="14885" y="103592"/>
                      <a:pt x="61808" y="85544"/>
                      <a:pt x="74441" y="80852"/>
                    </a:cubicBezTo>
                    <a:close/>
                  </a:path>
                </a:pathLst>
              </a:custGeom>
              <a:solidFill>
                <a:srgbClr val="000000"/>
              </a:solidFill>
              <a:ln w="3607" cap="flat">
                <a:noFill/>
                <a:prstDash val="solid"/>
                <a:miter/>
              </a:ln>
            </p:spPr>
            <p:txBody>
              <a:bodyPr rtlCol="0" anchor="ctr"/>
              <a:lstStyle/>
              <a:p>
                <a:endParaRPr lang="en-US"/>
              </a:p>
            </p:txBody>
          </p:sp>
          <p:sp>
            <p:nvSpPr>
              <p:cNvPr id="35" name="Freeform 265">
                <a:extLst>
                  <a:ext uri="{FF2B5EF4-FFF2-40B4-BE49-F238E27FC236}">
                    <a16:creationId xmlns:a16="http://schemas.microsoft.com/office/drawing/2014/main" id="{430577A5-F688-712F-D1E6-8B51D8E09AB9}"/>
                  </a:ext>
                </a:extLst>
              </p:cNvPr>
              <p:cNvSpPr/>
              <p:nvPr/>
            </p:nvSpPr>
            <p:spPr>
              <a:xfrm>
                <a:off x="5535997" y="4099409"/>
                <a:ext cx="157906" cy="262717"/>
              </a:xfrm>
              <a:custGeom>
                <a:avLst/>
                <a:gdLst>
                  <a:gd name="connsiteX0" fmla="*/ 173 w 157906"/>
                  <a:gd name="connsiteY0" fmla="*/ 174208 h 262717"/>
                  <a:gd name="connsiteX1" fmla="*/ 75611 w 157906"/>
                  <a:gd name="connsiteY1" fmla="*/ 262640 h 262717"/>
                  <a:gd name="connsiteX2" fmla="*/ 157907 w 157906"/>
                  <a:gd name="connsiteY2" fmla="*/ 178178 h 262717"/>
                  <a:gd name="connsiteX3" fmla="*/ 81747 w 157906"/>
                  <a:gd name="connsiteY3" fmla="*/ 7089 h 262717"/>
                  <a:gd name="connsiteX4" fmla="*/ 62978 w 157906"/>
                  <a:gd name="connsiteY4" fmla="*/ 7811 h 262717"/>
                  <a:gd name="connsiteX5" fmla="*/ 173 w 157906"/>
                  <a:gd name="connsiteY5" fmla="*/ 174208 h 262717"/>
                  <a:gd name="connsiteX6" fmla="*/ 74167 w 157906"/>
                  <a:gd name="connsiteY6" fmla="*/ 23332 h 262717"/>
                  <a:gd name="connsiteX7" fmla="*/ 136972 w 157906"/>
                  <a:gd name="connsiteY7" fmla="*/ 143888 h 262717"/>
                  <a:gd name="connsiteX8" fmla="*/ 143108 w 157906"/>
                  <a:gd name="connsiteY8" fmla="*/ 170959 h 262717"/>
                  <a:gd name="connsiteX9" fmla="*/ 75250 w 157906"/>
                  <a:gd name="connsiteY9" fmla="*/ 248563 h 262717"/>
                  <a:gd name="connsiteX10" fmla="*/ 19303 w 157906"/>
                  <a:gd name="connsiteY10" fmla="*/ 165545 h 262717"/>
                  <a:gd name="connsiteX11" fmla="*/ 74167 w 157906"/>
                  <a:gd name="connsiteY11" fmla="*/ 23332 h 26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906" h="262717">
                    <a:moveTo>
                      <a:pt x="173" y="174208"/>
                    </a:moveTo>
                    <a:cubicBezTo>
                      <a:pt x="-2715" y="219687"/>
                      <a:pt x="30854" y="260474"/>
                      <a:pt x="75611" y="262640"/>
                    </a:cubicBezTo>
                    <a:cubicBezTo>
                      <a:pt x="115315" y="264445"/>
                      <a:pt x="155381" y="234847"/>
                      <a:pt x="157907" y="178178"/>
                    </a:cubicBezTo>
                    <a:cubicBezTo>
                      <a:pt x="153937" y="119705"/>
                      <a:pt x="113149" y="65202"/>
                      <a:pt x="81747" y="7089"/>
                    </a:cubicBezTo>
                    <a:cubicBezTo>
                      <a:pt x="76694" y="-2656"/>
                      <a:pt x="67670" y="-2296"/>
                      <a:pt x="62978" y="7811"/>
                    </a:cubicBezTo>
                    <a:cubicBezTo>
                      <a:pt x="38794" y="61953"/>
                      <a:pt x="3783" y="112486"/>
                      <a:pt x="173" y="174208"/>
                    </a:cubicBezTo>
                    <a:close/>
                    <a:moveTo>
                      <a:pt x="74167" y="23332"/>
                    </a:moveTo>
                    <a:cubicBezTo>
                      <a:pt x="94380" y="64480"/>
                      <a:pt x="120008" y="107793"/>
                      <a:pt x="136972" y="143888"/>
                    </a:cubicBezTo>
                    <a:cubicBezTo>
                      <a:pt x="140943" y="152190"/>
                      <a:pt x="142387" y="161936"/>
                      <a:pt x="143108" y="170959"/>
                    </a:cubicBezTo>
                    <a:cubicBezTo>
                      <a:pt x="146357" y="217521"/>
                      <a:pt x="110623" y="250007"/>
                      <a:pt x="75250" y="248563"/>
                    </a:cubicBezTo>
                    <a:cubicBezTo>
                      <a:pt x="39155" y="247119"/>
                      <a:pt x="13167" y="205610"/>
                      <a:pt x="19303" y="165545"/>
                    </a:cubicBezTo>
                    <a:cubicBezTo>
                      <a:pt x="26522" y="119344"/>
                      <a:pt x="41321" y="68450"/>
                      <a:pt x="74167" y="23332"/>
                    </a:cubicBezTo>
                    <a:close/>
                  </a:path>
                </a:pathLst>
              </a:custGeom>
              <a:solidFill>
                <a:srgbClr val="000000"/>
              </a:solidFill>
              <a:ln w="3607" cap="flat">
                <a:noFill/>
                <a:prstDash val="solid"/>
                <a:miter/>
              </a:ln>
            </p:spPr>
            <p:txBody>
              <a:bodyPr rtlCol="0" anchor="ctr"/>
              <a:lstStyle/>
              <a:p>
                <a:endParaRPr lang="en-US"/>
              </a:p>
            </p:txBody>
          </p:sp>
          <p:sp>
            <p:nvSpPr>
              <p:cNvPr id="36" name="Freeform 266">
                <a:extLst>
                  <a:ext uri="{FF2B5EF4-FFF2-40B4-BE49-F238E27FC236}">
                    <a16:creationId xmlns:a16="http://schemas.microsoft.com/office/drawing/2014/main" id="{337CB5DF-5574-F1F4-FE43-F777355EB848}"/>
                  </a:ext>
                </a:extLst>
              </p:cNvPr>
              <p:cNvSpPr/>
              <p:nvPr/>
            </p:nvSpPr>
            <p:spPr>
              <a:xfrm>
                <a:off x="4379923" y="4112245"/>
                <a:ext cx="750428" cy="1748853"/>
              </a:xfrm>
              <a:custGeom>
                <a:avLst/>
                <a:gdLst>
                  <a:gd name="connsiteX0" fmla="*/ 147038 w 750428"/>
                  <a:gd name="connsiteY0" fmla="*/ 133939 h 1748853"/>
                  <a:gd name="connsiteX1" fmla="*/ 134766 w 750428"/>
                  <a:gd name="connsiteY1" fmla="*/ 138993 h 1748853"/>
                  <a:gd name="connsiteX2" fmla="*/ 122494 w 750428"/>
                  <a:gd name="connsiteY2" fmla="*/ 202880 h 1748853"/>
                  <a:gd name="connsiteX3" fmla="*/ 119606 w 750428"/>
                  <a:gd name="connsiteY3" fmla="*/ 396709 h 1748853"/>
                  <a:gd name="connsiteX4" fmla="*/ 121772 w 750428"/>
                  <a:gd name="connsiteY4" fmla="*/ 406094 h 1748853"/>
                  <a:gd name="connsiteX5" fmla="*/ 130796 w 750428"/>
                  <a:gd name="connsiteY5" fmla="*/ 405733 h 1748853"/>
                  <a:gd name="connsiteX6" fmla="*/ 130796 w 750428"/>
                  <a:gd name="connsiteY6" fmla="*/ 417644 h 1748853"/>
                  <a:gd name="connsiteX7" fmla="*/ 125742 w 750428"/>
                  <a:gd name="connsiteY7" fmla="*/ 419088 h 1748853"/>
                  <a:gd name="connsiteX8" fmla="*/ 243050 w 750428"/>
                  <a:gd name="connsiteY8" fmla="*/ 500662 h 1748853"/>
                  <a:gd name="connsiteX9" fmla="*/ 324264 w 750428"/>
                  <a:gd name="connsiteY9" fmla="*/ 499579 h 1748853"/>
                  <a:gd name="connsiteX10" fmla="*/ 317045 w 750428"/>
                  <a:gd name="connsiteY10" fmla="*/ 555526 h 1748853"/>
                  <a:gd name="connsiteX11" fmla="*/ 302968 w 750428"/>
                  <a:gd name="connsiteY11" fmla="*/ 632047 h 1748853"/>
                  <a:gd name="connsiteX12" fmla="*/ 194683 w 750428"/>
                  <a:gd name="connsiteY12" fmla="*/ 580431 h 1748853"/>
                  <a:gd name="connsiteX13" fmla="*/ 26121 w 750428"/>
                  <a:gd name="connsiteY13" fmla="*/ 728780 h 1748853"/>
                  <a:gd name="connsiteX14" fmla="*/ 158228 w 750428"/>
                  <a:gd name="connsiteY14" fmla="*/ 870994 h 1748853"/>
                  <a:gd name="connsiteX15" fmla="*/ 154979 w 750428"/>
                  <a:gd name="connsiteY15" fmla="*/ 949681 h 1748853"/>
                  <a:gd name="connsiteX16" fmla="*/ 194322 w 750428"/>
                  <a:gd name="connsiteY16" fmla="*/ 1219669 h 1748853"/>
                  <a:gd name="connsiteX17" fmla="*/ 184938 w 750428"/>
                  <a:gd name="connsiteY17" fmla="*/ 1338060 h 1748853"/>
                  <a:gd name="connsiteX18" fmla="*/ 132961 w 750428"/>
                  <a:gd name="connsiteY18" fmla="*/ 1463308 h 1748853"/>
                  <a:gd name="connsiteX19" fmla="*/ 9517 w 750428"/>
                  <a:gd name="connsiteY19" fmla="*/ 1620321 h 1748853"/>
                  <a:gd name="connsiteX20" fmla="*/ 22150 w 750428"/>
                  <a:gd name="connsiteY20" fmla="*/ 1706948 h 1748853"/>
                  <a:gd name="connsiteX21" fmla="*/ 116358 w 750428"/>
                  <a:gd name="connsiteY21" fmla="*/ 1711280 h 1748853"/>
                  <a:gd name="connsiteX22" fmla="*/ 281311 w 750428"/>
                  <a:gd name="connsiteY22" fmla="*/ 1528640 h 1748853"/>
                  <a:gd name="connsiteX23" fmla="*/ 369021 w 750428"/>
                  <a:gd name="connsiteY23" fmla="*/ 1388592 h 1748853"/>
                  <a:gd name="connsiteX24" fmla="*/ 415583 w 750428"/>
                  <a:gd name="connsiteY24" fmla="*/ 1388592 h 1748853"/>
                  <a:gd name="connsiteX25" fmla="*/ 504376 w 750428"/>
                  <a:gd name="connsiteY25" fmla="*/ 1502652 h 1748853"/>
                  <a:gd name="connsiteX26" fmla="*/ 508708 w 750428"/>
                  <a:gd name="connsiteY26" fmla="*/ 1620321 h 1748853"/>
                  <a:gd name="connsiteX27" fmla="*/ 498240 w 750428"/>
                  <a:gd name="connsiteY27" fmla="*/ 1693954 h 1748853"/>
                  <a:gd name="connsiteX28" fmla="*/ 542276 w 750428"/>
                  <a:gd name="connsiteY28" fmla="*/ 1745570 h 1748853"/>
                  <a:gd name="connsiteX29" fmla="*/ 640453 w 750428"/>
                  <a:gd name="connsiteY29" fmla="*/ 1680238 h 1748853"/>
                  <a:gd name="connsiteX30" fmla="*/ 679436 w 750428"/>
                  <a:gd name="connsiteY30" fmla="*/ 1530806 h 1748853"/>
                  <a:gd name="connsiteX31" fmla="*/ 617714 w 750428"/>
                  <a:gd name="connsiteY31" fmla="*/ 1349249 h 1748853"/>
                  <a:gd name="connsiteX32" fmla="*/ 545163 w 750428"/>
                  <a:gd name="connsiteY32" fmla="*/ 1183936 h 1748853"/>
                  <a:gd name="connsiteX33" fmla="*/ 491743 w 750428"/>
                  <a:gd name="connsiteY33" fmla="*/ 922249 h 1748853"/>
                  <a:gd name="connsiteX34" fmla="*/ 507625 w 750428"/>
                  <a:gd name="connsiteY34" fmla="*/ 833094 h 1748853"/>
                  <a:gd name="connsiteX35" fmla="*/ 549134 w 750428"/>
                  <a:gd name="connsiteY35" fmla="*/ 713260 h 1748853"/>
                  <a:gd name="connsiteX36" fmla="*/ 529643 w 750428"/>
                  <a:gd name="connsiteY36" fmla="*/ 524484 h 1748853"/>
                  <a:gd name="connsiteX37" fmla="*/ 483441 w 750428"/>
                  <a:gd name="connsiteY37" fmla="*/ 468898 h 1748853"/>
                  <a:gd name="connsiteX38" fmla="*/ 581980 w 750428"/>
                  <a:gd name="connsiteY38" fmla="*/ 435331 h 1748853"/>
                  <a:gd name="connsiteX39" fmla="*/ 697483 w 750428"/>
                  <a:gd name="connsiteY39" fmla="*/ 376857 h 1748853"/>
                  <a:gd name="connsiteX40" fmla="*/ 743684 w 750428"/>
                  <a:gd name="connsiteY40" fmla="*/ 327407 h 1748853"/>
                  <a:gd name="connsiteX41" fmla="*/ 750181 w 750428"/>
                  <a:gd name="connsiteY41" fmla="*/ 296005 h 1748853"/>
                  <a:gd name="connsiteX42" fmla="*/ 750181 w 750428"/>
                  <a:gd name="connsiteY42" fmla="*/ 294200 h 1748853"/>
                  <a:gd name="connsiteX43" fmla="*/ 667164 w 750428"/>
                  <a:gd name="connsiteY43" fmla="*/ 91708 h 1748853"/>
                  <a:gd name="connsiteX44" fmla="*/ 654170 w 750428"/>
                  <a:gd name="connsiteY44" fmla="*/ 72578 h 1748853"/>
                  <a:gd name="connsiteX45" fmla="*/ 603998 w 750428"/>
                  <a:gd name="connsiteY45" fmla="*/ 6886 h 1748853"/>
                  <a:gd name="connsiteX46" fmla="*/ 602554 w 750428"/>
                  <a:gd name="connsiteY46" fmla="*/ 5081 h 1748853"/>
                  <a:gd name="connsiteX47" fmla="*/ 578371 w 750428"/>
                  <a:gd name="connsiteY47" fmla="*/ 1472 h 1748853"/>
                  <a:gd name="connsiteX48" fmla="*/ 591725 w 750428"/>
                  <a:gd name="connsiteY48" fmla="*/ 15909 h 1748853"/>
                  <a:gd name="connsiteX49" fmla="*/ 619157 w 750428"/>
                  <a:gd name="connsiteY49" fmla="*/ 50922 h 1748853"/>
                  <a:gd name="connsiteX50" fmla="*/ 735021 w 750428"/>
                  <a:gd name="connsiteY50" fmla="*/ 289508 h 1748853"/>
                  <a:gd name="connsiteX51" fmla="*/ 681601 w 750428"/>
                  <a:gd name="connsiteY51" fmla="*/ 366390 h 1748853"/>
                  <a:gd name="connsiteX52" fmla="*/ 587394 w 750428"/>
                  <a:gd name="connsiteY52" fmla="*/ 416922 h 1748853"/>
                  <a:gd name="connsiteX53" fmla="*/ 237275 w 750428"/>
                  <a:gd name="connsiteY53" fmla="*/ 482975 h 1748853"/>
                  <a:gd name="connsiteX54" fmla="*/ 131878 w 750428"/>
                  <a:gd name="connsiteY54" fmla="*/ 387685 h 1748853"/>
                  <a:gd name="connsiteX55" fmla="*/ 156062 w 750428"/>
                  <a:gd name="connsiteY55" fmla="*/ 119141 h 1748853"/>
                  <a:gd name="connsiteX56" fmla="*/ 156062 w 750428"/>
                  <a:gd name="connsiteY56" fmla="*/ 119141 h 1748853"/>
                  <a:gd name="connsiteX57" fmla="*/ 141985 w 750428"/>
                  <a:gd name="connsiteY57" fmla="*/ 95679 h 1748853"/>
                  <a:gd name="connsiteX58" fmla="*/ 140541 w 750428"/>
                  <a:gd name="connsiteY58" fmla="*/ 102537 h 1748853"/>
                  <a:gd name="connsiteX59" fmla="*/ 135849 w 750428"/>
                  <a:gd name="connsiteY59" fmla="*/ 125637 h 1748853"/>
                  <a:gd name="connsiteX60" fmla="*/ 136210 w 750428"/>
                  <a:gd name="connsiteY60" fmla="*/ 125637 h 1748853"/>
                  <a:gd name="connsiteX61" fmla="*/ 147038 w 750428"/>
                  <a:gd name="connsiteY61" fmla="*/ 133939 h 1748853"/>
                  <a:gd name="connsiteX62" fmla="*/ 42725 w 750428"/>
                  <a:gd name="connsiteY62" fmla="*/ 719757 h 1748853"/>
                  <a:gd name="connsiteX63" fmla="*/ 186743 w 750428"/>
                  <a:gd name="connsiteY63" fmla="*/ 595230 h 1748853"/>
                  <a:gd name="connsiteX64" fmla="*/ 310908 w 750428"/>
                  <a:gd name="connsiteY64" fmla="*/ 728059 h 1748853"/>
                  <a:gd name="connsiteX65" fmla="*/ 187464 w 750428"/>
                  <a:gd name="connsiteY65" fmla="*/ 857278 h 1748853"/>
                  <a:gd name="connsiteX66" fmla="*/ 42725 w 750428"/>
                  <a:gd name="connsiteY66" fmla="*/ 719757 h 1748853"/>
                  <a:gd name="connsiteX67" fmla="*/ 461063 w 750428"/>
                  <a:gd name="connsiteY67" fmla="*/ 474674 h 1748853"/>
                  <a:gd name="connsiteX68" fmla="*/ 521702 w 750428"/>
                  <a:gd name="connsiteY68" fmla="*/ 537840 h 1748853"/>
                  <a:gd name="connsiteX69" fmla="*/ 532891 w 750428"/>
                  <a:gd name="connsiteY69" fmla="*/ 668142 h 1748853"/>
                  <a:gd name="connsiteX70" fmla="*/ 513039 w 750428"/>
                  <a:gd name="connsiteY70" fmla="*/ 786893 h 1748853"/>
                  <a:gd name="connsiteX71" fmla="*/ 481276 w 750428"/>
                  <a:gd name="connsiteY71" fmla="*/ 943544 h 1748853"/>
                  <a:gd name="connsiteX72" fmla="*/ 566098 w 750428"/>
                  <a:gd name="connsiteY72" fmla="*/ 1285001 h 1748853"/>
                  <a:gd name="connsiteX73" fmla="*/ 666081 w 750428"/>
                  <a:gd name="connsiteY73" fmla="*/ 1523948 h 1748853"/>
                  <a:gd name="connsiteX74" fmla="*/ 613743 w 750428"/>
                  <a:gd name="connsiteY74" fmla="*/ 1704421 h 1748853"/>
                  <a:gd name="connsiteX75" fmla="*/ 563933 w 750428"/>
                  <a:gd name="connsiteY75" fmla="*/ 1732576 h 1748853"/>
                  <a:gd name="connsiteX76" fmla="*/ 515927 w 750428"/>
                  <a:gd name="connsiteY76" fmla="*/ 1666522 h 1748853"/>
                  <a:gd name="connsiteX77" fmla="*/ 524228 w 750428"/>
                  <a:gd name="connsiteY77" fmla="*/ 1500125 h 1748853"/>
                  <a:gd name="connsiteX78" fmla="*/ 443015 w 750428"/>
                  <a:gd name="connsiteY78" fmla="*/ 1396533 h 1748853"/>
                  <a:gd name="connsiteX79" fmla="*/ 340506 w 750428"/>
                  <a:gd name="connsiteY79" fmla="*/ 1400143 h 1748853"/>
                  <a:gd name="connsiteX80" fmla="*/ 339062 w 750428"/>
                  <a:gd name="connsiteY80" fmla="*/ 1403391 h 1748853"/>
                  <a:gd name="connsiteX81" fmla="*/ 133322 w 750428"/>
                  <a:gd name="connsiteY81" fmla="*/ 1673741 h 1748853"/>
                  <a:gd name="connsiteX82" fmla="*/ 107695 w 750428"/>
                  <a:gd name="connsiteY82" fmla="*/ 1697563 h 1748853"/>
                  <a:gd name="connsiteX83" fmla="*/ 32979 w 750428"/>
                  <a:gd name="connsiteY83" fmla="*/ 1691427 h 1748853"/>
                  <a:gd name="connsiteX84" fmla="*/ 47056 w 750428"/>
                  <a:gd name="connsiteY84" fmla="*/ 1592889 h 1748853"/>
                  <a:gd name="connsiteX85" fmla="*/ 139097 w 750428"/>
                  <a:gd name="connsiteY85" fmla="*/ 1484965 h 1748853"/>
                  <a:gd name="connsiteX86" fmla="*/ 199015 w 750428"/>
                  <a:gd name="connsiteY86" fmla="*/ 1346362 h 1748853"/>
                  <a:gd name="connsiteX87" fmla="*/ 209121 w 750428"/>
                  <a:gd name="connsiteY87" fmla="*/ 1225805 h 1748853"/>
                  <a:gd name="connsiteX88" fmla="*/ 167973 w 750428"/>
                  <a:gd name="connsiteY88" fmla="*/ 933438 h 1748853"/>
                  <a:gd name="connsiteX89" fmla="*/ 174470 w 750428"/>
                  <a:gd name="connsiteY89" fmla="*/ 872799 h 1748853"/>
                  <a:gd name="connsiteX90" fmla="*/ 190352 w 750428"/>
                  <a:gd name="connsiteY90" fmla="*/ 873521 h 1748853"/>
                  <a:gd name="connsiteX91" fmla="*/ 314879 w 750428"/>
                  <a:gd name="connsiteY91" fmla="*/ 789059 h 1748853"/>
                  <a:gd name="connsiteX92" fmla="*/ 320293 w 750428"/>
                  <a:gd name="connsiteY92" fmla="*/ 787254 h 1748853"/>
                  <a:gd name="connsiteX93" fmla="*/ 389595 w 750428"/>
                  <a:gd name="connsiteY93" fmla="*/ 698461 h 1748853"/>
                  <a:gd name="connsiteX94" fmla="*/ 404755 w 750428"/>
                  <a:gd name="connsiteY94" fmla="*/ 604976 h 1748853"/>
                  <a:gd name="connsiteX95" fmla="*/ 461063 w 750428"/>
                  <a:gd name="connsiteY95" fmla="*/ 474674 h 1748853"/>
                  <a:gd name="connsiteX96" fmla="*/ 337258 w 750428"/>
                  <a:gd name="connsiteY96" fmla="*/ 498135 h 1748853"/>
                  <a:gd name="connsiteX97" fmla="*/ 400062 w 750428"/>
                  <a:gd name="connsiteY97" fmla="*/ 488750 h 1748853"/>
                  <a:gd name="connsiteX98" fmla="*/ 388873 w 750428"/>
                  <a:gd name="connsiteY98" fmla="*/ 524484 h 1748853"/>
                  <a:gd name="connsiteX99" fmla="*/ 389234 w 750428"/>
                  <a:gd name="connsiteY99" fmla="*/ 649011 h 1748853"/>
                  <a:gd name="connsiteX100" fmla="*/ 323903 w 750428"/>
                  <a:gd name="connsiteY100" fmla="*/ 761266 h 1748853"/>
                  <a:gd name="connsiteX101" fmla="*/ 327873 w 750428"/>
                  <a:gd name="connsiteY101" fmla="*/ 724449 h 1748853"/>
                  <a:gd name="connsiteX102" fmla="*/ 309826 w 750428"/>
                  <a:gd name="connsiteY102" fmla="*/ 642875 h 1748853"/>
                  <a:gd name="connsiteX103" fmla="*/ 328595 w 750428"/>
                  <a:gd name="connsiteY103" fmla="*/ 585124 h 1748853"/>
                  <a:gd name="connsiteX104" fmla="*/ 337258 w 750428"/>
                  <a:gd name="connsiteY104" fmla="*/ 498135 h 1748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750428" h="1748853">
                    <a:moveTo>
                      <a:pt x="147038" y="133939"/>
                    </a:moveTo>
                    <a:cubicBezTo>
                      <a:pt x="146677" y="141519"/>
                      <a:pt x="141263" y="138632"/>
                      <a:pt x="134766" y="138993"/>
                    </a:cubicBezTo>
                    <a:cubicBezTo>
                      <a:pt x="129713" y="163537"/>
                      <a:pt x="124659" y="189886"/>
                      <a:pt x="122494" y="202880"/>
                    </a:cubicBezTo>
                    <a:cubicBezTo>
                      <a:pt x="113831" y="263158"/>
                      <a:pt x="107334" y="335348"/>
                      <a:pt x="119606" y="396709"/>
                    </a:cubicBezTo>
                    <a:cubicBezTo>
                      <a:pt x="120328" y="399958"/>
                      <a:pt x="121050" y="403206"/>
                      <a:pt x="121772" y="406094"/>
                    </a:cubicBezTo>
                    <a:cubicBezTo>
                      <a:pt x="124659" y="406094"/>
                      <a:pt x="127908" y="405733"/>
                      <a:pt x="130796" y="405733"/>
                    </a:cubicBezTo>
                    <a:cubicBezTo>
                      <a:pt x="140902" y="410064"/>
                      <a:pt x="114192" y="411508"/>
                      <a:pt x="130796" y="417644"/>
                    </a:cubicBezTo>
                    <a:cubicBezTo>
                      <a:pt x="128991" y="418366"/>
                      <a:pt x="127547" y="418727"/>
                      <a:pt x="125742" y="419088"/>
                    </a:cubicBezTo>
                    <a:cubicBezTo>
                      <a:pt x="143790" y="468538"/>
                      <a:pt x="186743" y="497413"/>
                      <a:pt x="243050" y="500662"/>
                    </a:cubicBezTo>
                    <a:cubicBezTo>
                      <a:pt x="270482" y="502106"/>
                      <a:pt x="297553" y="501745"/>
                      <a:pt x="324264" y="499579"/>
                    </a:cubicBezTo>
                    <a:cubicBezTo>
                      <a:pt x="320654" y="517988"/>
                      <a:pt x="318127" y="536757"/>
                      <a:pt x="317045" y="555526"/>
                    </a:cubicBezTo>
                    <a:cubicBezTo>
                      <a:pt x="315601" y="581514"/>
                      <a:pt x="319571" y="610390"/>
                      <a:pt x="302968" y="632047"/>
                    </a:cubicBezTo>
                    <a:cubicBezTo>
                      <a:pt x="284559" y="603893"/>
                      <a:pt x="252074" y="585124"/>
                      <a:pt x="194683" y="580431"/>
                    </a:cubicBezTo>
                    <a:cubicBezTo>
                      <a:pt x="91813" y="571768"/>
                      <a:pt x="23594" y="642514"/>
                      <a:pt x="26121" y="728780"/>
                    </a:cubicBezTo>
                    <a:cubicBezTo>
                      <a:pt x="27926" y="790142"/>
                      <a:pt x="68713" y="858000"/>
                      <a:pt x="158228" y="870994"/>
                    </a:cubicBezTo>
                    <a:cubicBezTo>
                      <a:pt x="150287" y="884710"/>
                      <a:pt x="148843" y="919000"/>
                      <a:pt x="154979" y="949681"/>
                    </a:cubicBezTo>
                    <a:cubicBezTo>
                      <a:pt x="155340" y="951846"/>
                      <a:pt x="182050" y="1127989"/>
                      <a:pt x="194322" y="1219669"/>
                    </a:cubicBezTo>
                    <a:cubicBezTo>
                      <a:pt x="199376" y="1257930"/>
                      <a:pt x="198654" y="1299439"/>
                      <a:pt x="184938" y="1338060"/>
                    </a:cubicBezTo>
                    <a:cubicBezTo>
                      <a:pt x="171583" y="1375238"/>
                      <a:pt x="150648" y="1427575"/>
                      <a:pt x="132961" y="1463308"/>
                    </a:cubicBezTo>
                    <a:cubicBezTo>
                      <a:pt x="101920" y="1526113"/>
                      <a:pt x="39115" y="1563652"/>
                      <a:pt x="9517" y="1620321"/>
                    </a:cubicBezTo>
                    <a:cubicBezTo>
                      <a:pt x="-7808" y="1653167"/>
                      <a:pt x="-228" y="1689623"/>
                      <a:pt x="22150" y="1706948"/>
                    </a:cubicBezTo>
                    <a:cubicBezTo>
                      <a:pt x="53192" y="1731132"/>
                      <a:pt x="97588" y="1729327"/>
                      <a:pt x="116358" y="1711280"/>
                    </a:cubicBezTo>
                    <a:cubicBezTo>
                      <a:pt x="176636" y="1653889"/>
                      <a:pt x="231139" y="1594693"/>
                      <a:pt x="281311" y="1528640"/>
                    </a:cubicBezTo>
                    <a:cubicBezTo>
                      <a:pt x="314518" y="1484965"/>
                      <a:pt x="339423" y="1435155"/>
                      <a:pt x="369021" y="1388592"/>
                    </a:cubicBezTo>
                    <a:cubicBezTo>
                      <a:pt x="383459" y="1366214"/>
                      <a:pt x="393204" y="1364409"/>
                      <a:pt x="415583" y="1388592"/>
                    </a:cubicBezTo>
                    <a:cubicBezTo>
                      <a:pt x="449151" y="1425409"/>
                      <a:pt x="481997" y="1472693"/>
                      <a:pt x="504376" y="1502652"/>
                    </a:cubicBezTo>
                    <a:cubicBezTo>
                      <a:pt x="527116" y="1532971"/>
                      <a:pt x="513400" y="1570871"/>
                      <a:pt x="508708" y="1620321"/>
                    </a:cubicBezTo>
                    <a:cubicBezTo>
                      <a:pt x="506181" y="1644865"/>
                      <a:pt x="499684" y="1669410"/>
                      <a:pt x="498240" y="1693954"/>
                    </a:cubicBezTo>
                    <a:cubicBezTo>
                      <a:pt x="496796" y="1722108"/>
                      <a:pt x="518453" y="1740877"/>
                      <a:pt x="542276" y="1745570"/>
                    </a:cubicBezTo>
                    <a:cubicBezTo>
                      <a:pt x="613382" y="1759285"/>
                      <a:pt x="618436" y="1728605"/>
                      <a:pt x="640453" y="1680238"/>
                    </a:cubicBezTo>
                    <a:cubicBezTo>
                      <a:pt x="662110" y="1632954"/>
                      <a:pt x="666441" y="1580255"/>
                      <a:pt x="679436" y="1530806"/>
                    </a:cubicBezTo>
                    <a:cubicBezTo>
                      <a:pt x="688098" y="1497238"/>
                      <a:pt x="653087" y="1408445"/>
                      <a:pt x="617714" y="1349249"/>
                    </a:cubicBezTo>
                    <a:cubicBezTo>
                      <a:pt x="585590" y="1295107"/>
                      <a:pt x="562128" y="1245657"/>
                      <a:pt x="545163" y="1183936"/>
                    </a:cubicBezTo>
                    <a:cubicBezTo>
                      <a:pt x="520619" y="1094420"/>
                      <a:pt x="506542" y="1013568"/>
                      <a:pt x="491743" y="922249"/>
                    </a:cubicBezTo>
                    <a:cubicBezTo>
                      <a:pt x="487412" y="895899"/>
                      <a:pt x="493548" y="856917"/>
                      <a:pt x="507625" y="833094"/>
                    </a:cubicBezTo>
                    <a:cubicBezTo>
                      <a:pt x="525311" y="803136"/>
                      <a:pt x="548412" y="749716"/>
                      <a:pt x="549134" y="713260"/>
                    </a:cubicBezTo>
                    <a:cubicBezTo>
                      <a:pt x="550577" y="639266"/>
                      <a:pt x="541915" y="613999"/>
                      <a:pt x="529643" y="524484"/>
                    </a:cubicBezTo>
                    <a:cubicBezTo>
                      <a:pt x="524228" y="484419"/>
                      <a:pt x="497518" y="473591"/>
                      <a:pt x="483441" y="468898"/>
                    </a:cubicBezTo>
                    <a:cubicBezTo>
                      <a:pt x="516648" y="459153"/>
                      <a:pt x="549495" y="447603"/>
                      <a:pt x="581980" y="435331"/>
                    </a:cubicBezTo>
                    <a:cubicBezTo>
                      <a:pt x="622406" y="420170"/>
                      <a:pt x="663554" y="405372"/>
                      <a:pt x="697483" y="376857"/>
                    </a:cubicBezTo>
                    <a:cubicBezTo>
                      <a:pt x="714087" y="363141"/>
                      <a:pt x="733578" y="346898"/>
                      <a:pt x="743684" y="327407"/>
                    </a:cubicBezTo>
                    <a:cubicBezTo>
                      <a:pt x="748738" y="317662"/>
                      <a:pt x="751264" y="307194"/>
                      <a:pt x="750181" y="296005"/>
                    </a:cubicBezTo>
                    <a:cubicBezTo>
                      <a:pt x="750181" y="295283"/>
                      <a:pt x="750181" y="294922"/>
                      <a:pt x="750181" y="294200"/>
                    </a:cubicBezTo>
                    <a:cubicBezTo>
                      <a:pt x="741158" y="225981"/>
                      <a:pt x="714448" y="162454"/>
                      <a:pt x="667164" y="91708"/>
                    </a:cubicBezTo>
                    <a:cubicBezTo>
                      <a:pt x="662832" y="85572"/>
                      <a:pt x="658501" y="79075"/>
                      <a:pt x="654170" y="72578"/>
                    </a:cubicBezTo>
                    <a:cubicBezTo>
                      <a:pt x="639370" y="51643"/>
                      <a:pt x="622406" y="29626"/>
                      <a:pt x="603998" y="6886"/>
                    </a:cubicBezTo>
                    <a:cubicBezTo>
                      <a:pt x="603637" y="6164"/>
                      <a:pt x="602915" y="5803"/>
                      <a:pt x="602554" y="5081"/>
                    </a:cubicBezTo>
                    <a:cubicBezTo>
                      <a:pt x="598223" y="28"/>
                      <a:pt x="592086" y="-1416"/>
                      <a:pt x="578371" y="1472"/>
                    </a:cubicBezTo>
                    <a:cubicBezTo>
                      <a:pt x="583424" y="6525"/>
                      <a:pt x="587755" y="11578"/>
                      <a:pt x="591725" y="15909"/>
                    </a:cubicBezTo>
                    <a:cubicBezTo>
                      <a:pt x="606163" y="32513"/>
                      <a:pt x="614826" y="45507"/>
                      <a:pt x="619157" y="50922"/>
                    </a:cubicBezTo>
                    <a:cubicBezTo>
                      <a:pt x="684489" y="135383"/>
                      <a:pt x="722750" y="203963"/>
                      <a:pt x="735021" y="289508"/>
                    </a:cubicBezTo>
                    <a:cubicBezTo>
                      <a:pt x="739714" y="321993"/>
                      <a:pt x="706868" y="347620"/>
                      <a:pt x="681601" y="366390"/>
                    </a:cubicBezTo>
                    <a:cubicBezTo>
                      <a:pt x="652726" y="387685"/>
                      <a:pt x="620240" y="404650"/>
                      <a:pt x="587394" y="416922"/>
                    </a:cubicBezTo>
                    <a:cubicBezTo>
                      <a:pt x="476944" y="458070"/>
                      <a:pt x="357110" y="487307"/>
                      <a:pt x="237275" y="482975"/>
                    </a:cubicBezTo>
                    <a:cubicBezTo>
                      <a:pt x="179885" y="480810"/>
                      <a:pt x="141263" y="444354"/>
                      <a:pt x="131878" y="387685"/>
                    </a:cubicBezTo>
                    <a:cubicBezTo>
                      <a:pt x="121411" y="325242"/>
                      <a:pt x="140541" y="175088"/>
                      <a:pt x="156062" y="119141"/>
                    </a:cubicBezTo>
                    <a:cubicBezTo>
                      <a:pt x="156062" y="119141"/>
                      <a:pt x="156062" y="119141"/>
                      <a:pt x="156062" y="119141"/>
                    </a:cubicBezTo>
                    <a:cubicBezTo>
                      <a:pt x="160754" y="101815"/>
                      <a:pt x="162920" y="114809"/>
                      <a:pt x="141985" y="95679"/>
                    </a:cubicBezTo>
                    <a:cubicBezTo>
                      <a:pt x="141624" y="97845"/>
                      <a:pt x="141263" y="100010"/>
                      <a:pt x="140541" y="102537"/>
                    </a:cubicBezTo>
                    <a:cubicBezTo>
                      <a:pt x="139097" y="109034"/>
                      <a:pt x="137653" y="116975"/>
                      <a:pt x="135849" y="125637"/>
                    </a:cubicBezTo>
                    <a:cubicBezTo>
                      <a:pt x="135849" y="125637"/>
                      <a:pt x="136210" y="125637"/>
                      <a:pt x="136210" y="125637"/>
                    </a:cubicBezTo>
                    <a:cubicBezTo>
                      <a:pt x="142707" y="126721"/>
                      <a:pt x="147038" y="128525"/>
                      <a:pt x="147038" y="133939"/>
                    </a:cubicBezTo>
                    <a:close/>
                    <a:moveTo>
                      <a:pt x="42725" y="719757"/>
                    </a:moveTo>
                    <a:cubicBezTo>
                      <a:pt x="41281" y="660562"/>
                      <a:pt x="86760" y="591620"/>
                      <a:pt x="186743" y="595230"/>
                    </a:cubicBezTo>
                    <a:cubicBezTo>
                      <a:pt x="291778" y="599201"/>
                      <a:pt x="307299" y="659118"/>
                      <a:pt x="310908" y="728059"/>
                    </a:cubicBezTo>
                    <a:cubicBezTo>
                      <a:pt x="314518" y="795195"/>
                      <a:pt x="254601" y="856917"/>
                      <a:pt x="187464" y="857278"/>
                    </a:cubicBezTo>
                    <a:cubicBezTo>
                      <a:pt x="122494" y="858000"/>
                      <a:pt x="45251" y="822266"/>
                      <a:pt x="42725" y="719757"/>
                    </a:cubicBezTo>
                    <a:close/>
                    <a:moveTo>
                      <a:pt x="461063" y="474674"/>
                    </a:moveTo>
                    <a:cubicBezTo>
                      <a:pt x="505098" y="475756"/>
                      <a:pt x="519897" y="519792"/>
                      <a:pt x="521702" y="537840"/>
                    </a:cubicBezTo>
                    <a:cubicBezTo>
                      <a:pt x="526755" y="590538"/>
                      <a:pt x="528921" y="615443"/>
                      <a:pt x="532891" y="668142"/>
                    </a:cubicBezTo>
                    <a:cubicBezTo>
                      <a:pt x="535418" y="700266"/>
                      <a:pt x="531086" y="758018"/>
                      <a:pt x="513039" y="786893"/>
                    </a:cubicBezTo>
                    <a:cubicBezTo>
                      <a:pt x="479471" y="841035"/>
                      <a:pt x="469003" y="877852"/>
                      <a:pt x="481276" y="943544"/>
                    </a:cubicBezTo>
                    <a:cubicBezTo>
                      <a:pt x="496435" y="1023314"/>
                      <a:pt x="523145" y="1205231"/>
                      <a:pt x="566098" y="1285001"/>
                    </a:cubicBezTo>
                    <a:cubicBezTo>
                      <a:pt x="627459" y="1399060"/>
                      <a:pt x="672217" y="1486048"/>
                      <a:pt x="666081" y="1523948"/>
                    </a:cubicBezTo>
                    <a:cubicBezTo>
                      <a:pt x="657418" y="1578451"/>
                      <a:pt x="641175" y="1646670"/>
                      <a:pt x="613743" y="1704421"/>
                    </a:cubicBezTo>
                    <a:cubicBezTo>
                      <a:pt x="601110" y="1731132"/>
                      <a:pt x="574039" y="1730409"/>
                      <a:pt x="563933" y="1732576"/>
                    </a:cubicBezTo>
                    <a:cubicBezTo>
                      <a:pt x="527477" y="1726078"/>
                      <a:pt x="510873" y="1714889"/>
                      <a:pt x="515927" y="1666522"/>
                    </a:cubicBezTo>
                    <a:cubicBezTo>
                      <a:pt x="523145" y="1599025"/>
                      <a:pt x="545885" y="1536581"/>
                      <a:pt x="524228" y="1500125"/>
                    </a:cubicBezTo>
                    <a:cubicBezTo>
                      <a:pt x="509791" y="1475942"/>
                      <a:pt x="458897" y="1419634"/>
                      <a:pt x="443015" y="1396533"/>
                    </a:cubicBezTo>
                    <a:cubicBezTo>
                      <a:pt x="399702" y="1333367"/>
                      <a:pt x="380932" y="1334090"/>
                      <a:pt x="340506" y="1400143"/>
                    </a:cubicBezTo>
                    <a:cubicBezTo>
                      <a:pt x="339784" y="1401226"/>
                      <a:pt x="339423" y="1402309"/>
                      <a:pt x="339062" y="1403391"/>
                    </a:cubicBezTo>
                    <a:cubicBezTo>
                      <a:pt x="287808" y="1506622"/>
                      <a:pt x="209843" y="1589640"/>
                      <a:pt x="133322" y="1673741"/>
                    </a:cubicBezTo>
                    <a:cubicBezTo>
                      <a:pt x="125382" y="1682404"/>
                      <a:pt x="117441" y="1691427"/>
                      <a:pt x="107695" y="1697563"/>
                    </a:cubicBezTo>
                    <a:cubicBezTo>
                      <a:pt x="74849" y="1718138"/>
                      <a:pt x="55358" y="1712001"/>
                      <a:pt x="32979" y="1691427"/>
                    </a:cubicBezTo>
                    <a:cubicBezTo>
                      <a:pt x="-950" y="1659664"/>
                      <a:pt x="31535" y="1611297"/>
                      <a:pt x="47056" y="1592889"/>
                    </a:cubicBezTo>
                    <a:cubicBezTo>
                      <a:pt x="78819" y="1555350"/>
                      <a:pt x="108417" y="1535859"/>
                      <a:pt x="139097" y="1484965"/>
                    </a:cubicBezTo>
                    <a:cubicBezTo>
                      <a:pt x="164725" y="1442735"/>
                      <a:pt x="183855" y="1392924"/>
                      <a:pt x="199015" y="1346362"/>
                    </a:cubicBezTo>
                    <a:cubicBezTo>
                      <a:pt x="212009" y="1306658"/>
                      <a:pt x="216340" y="1268036"/>
                      <a:pt x="209121" y="1225805"/>
                    </a:cubicBezTo>
                    <a:cubicBezTo>
                      <a:pt x="193239" y="1128710"/>
                      <a:pt x="182411" y="1030894"/>
                      <a:pt x="167973" y="933438"/>
                    </a:cubicBezTo>
                    <a:cubicBezTo>
                      <a:pt x="165808" y="899148"/>
                      <a:pt x="171943" y="881461"/>
                      <a:pt x="174470" y="872799"/>
                    </a:cubicBezTo>
                    <a:cubicBezTo>
                      <a:pt x="179524" y="873159"/>
                      <a:pt x="184938" y="873521"/>
                      <a:pt x="190352" y="873521"/>
                    </a:cubicBezTo>
                    <a:cubicBezTo>
                      <a:pt x="244133" y="873521"/>
                      <a:pt x="292861" y="836704"/>
                      <a:pt x="314879" y="789059"/>
                    </a:cubicBezTo>
                    <a:cubicBezTo>
                      <a:pt x="316684" y="789420"/>
                      <a:pt x="318488" y="789059"/>
                      <a:pt x="320293" y="787254"/>
                    </a:cubicBezTo>
                    <a:cubicBezTo>
                      <a:pt x="344116" y="760183"/>
                      <a:pt x="374435" y="731668"/>
                      <a:pt x="389595" y="698461"/>
                    </a:cubicBezTo>
                    <a:cubicBezTo>
                      <a:pt x="402950" y="669224"/>
                      <a:pt x="405477" y="636378"/>
                      <a:pt x="404755" y="604976"/>
                    </a:cubicBezTo>
                    <a:cubicBezTo>
                      <a:pt x="404394" y="572851"/>
                      <a:pt x="379850" y="472869"/>
                      <a:pt x="461063" y="474674"/>
                    </a:cubicBezTo>
                    <a:close/>
                    <a:moveTo>
                      <a:pt x="337258" y="498135"/>
                    </a:moveTo>
                    <a:cubicBezTo>
                      <a:pt x="358554" y="495969"/>
                      <a:pt x="379488" y="492721"/>
                      <a:pt x="400062" y="488750"/>
                    </a:cubicBezTo>
                    <a:cubicBezTo>
                      <a:pt x="393926" y="499218"/>
                      <a:pt x="390317" y="511490"/>
                      <a:pt x="388873" y="524484"/>
                    </a:cubicBezTo>
                    <a:cubicBezTo>
                      <a:pt x="384542" y="565632"/>
                      <a:pt x="392483" y="607502"/>
                      <a:pt x="389234" y="649011"/>
                    </a:cubicBezTo>
                    <a:cubicBezTo>
                      <a:pt x="385264" y="697017"/>
                      <a:pt x="354583" y="726976"/>
                      <a:pt x="323903" y="761266"/>
                    </a:cubicBezTo>
                    <a:cubicBezTo>
                      <a:pt x="327512" y="747911"/>
                      <a:pt x="328956" y="738165"/>
                      <a:pt x="327873" y="724449"/>
                    </a:cubicBezTo>
                    <a:cubicBezTo>
                      <a:pt x="325707" y="693047"/>
                      <a:pt x="321015" y="665254"/>
                      <a:pt x="309826" y="642875"/>
                    </a:cubicBezTo>
                    <a:cubicBezTo>
                      <a:pt x="324264" y="626272"/>
                      <a:pt x="327873" y="606420"/>
                      <a:pt x="328595" y="585124"/>
                    </a:cubicBezTo>
                    <a:cubicBezTo>
                      <a:pt x="329678" y="555526"/>
                      <a:pt x="331482" y="527011"/>
                      <a:pt x="337258" y="498135"/>
                    </a:cubicBezTo>
                    <a:close/>
                  </a:path>
                </a:pathLst>
              </a:custGeom>
              <a:solidFill>
                <a:srgbClr val="000000"/>
              </a:solidFill>
              <a:ln w="3607" cap="flat">
                <a:noFill/>
                <a:prstDash val="solid"/>
                <a:miter/>
              </a:ln>
            </p:spPr>
            <p:txBody>
              <a:bodyPr rtlCol="0" anchor="ctr"/>
              <a:lstStyle/>
              <a:p>
                <a:endParaRPr lang="en-US"/>
              </a:p>
            </p:txBody>
          </p:sp>
          <p:sp>
            <p:nvSpPr>
              <p:cNvPr id="37" name="Freeform 267">
                <a:extLst>
                  <a:ext uri="{FF2B5EF4-FFF2-40B4-BE49-F238E27FC236}">
                    <a16:creationId xmlns:a16="http://schemas.microsoft.com/office/drawing/2014/main" id="{7A0536CF-0934-FAB3-1E12-CC78E45731B0}"/>
                  </a:ext>
                </a:extLst>
              </p:cNvPr>
              <p:cNvSpPr/>
              <p:nvPr/>
            </p:nvSpPr>
            <p:spPr>
              <a:xfrm>
                <a:off x="4318140" y="4234131"/>
                <a:ext cx="208820" cy="300271"/>
              </a:xfrm>
              <a:custGeom>
                <a:avLst/>
                <a:gdLst>
                  <a:gd name="connsiteX0" fmla="*/ 78519 w 208820"/>
                  <a:gd name="connsiteY0" fmla="*/ 282404 h 300271"/>
                  <a:gd name="connsiteX1" fmla="*/ 187886 w 208820"/>
                  <a:gd name="connsiteY1" fmla="*/ 296841 h 300271"/>
                  <a:gd name="connsiteX2" fmla="*/ 192939 w 208820"/>
                  <a:gd name="connsiteY2" fmla="*/ 295398 h 300271"/>
                  <a:gd name="connsiteX3" fmla="*/ 192939 w 208820"/>
                  <a:gd name="connsiteY3" fmla="*/ 283486 h 300271"/>
                  <a:gd name="connsiteX4" fmla="*/ 183915 w 208820"/>
                  <a:gd name="connsiteY4" fmla="*/ 283847 h 300271"/>
                  <a:gd name="connsiteX5" fmla="*/ 21489 w 208820"/>
                  <a:gd name="connsiteY5" fmla="*/ 128640 h 300271"/>
                  <a:gd name="connsiteX6" fmla="*/ 196549 w 208820"/>
                  <a:gd name="connsiteY6" fmla="*/ 16385 h 300271"/>
                  <a:gd name="connsiteX7" fmla="*/ 196549 w 208820"/>
                  <a:gd name="connsiteY7" fmla="*/ 16385 h 300271"/>
                  <a:gd name="connsiteX8" fmla="*/ 208821 w 208820"/>
                  <a:gd name="connsiteY8" fmla="*/ 11332 h 300271"/>
                  <a:gd name="connsiteX9" fmla="*/ 199797 w 208820"/>
                  <a:gd name="connsiteY9" fmla="*/ 2308 h 300271"/>
                  <a:gd name="connsiteX10" fmla="*/ 199436 w 208820"/>
                  <a:gd name="connsiteY10" fmla="*/ 2308 h 300271"/>
                  <a:gd name="connsiteX11" fmla="*/ 40619 w 208820"/>
                  <a:gd name="connsiteY11" fmla="*/ 50675 h 300271"/>
                  <a:gd name="connsiteX12" fmla="*/ 78519 w 208820"/>
                  <a:gd name="connsiteY12" fmla="*/ 282404 h 300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8820" h="300271">
                    <a:moveTo>
                      <a:pt x="78519" y="282404"/>
                    </a:moveTo>
                    <a:cubicBezTo>
                      <a:pt x="99093" y="294675"/>
                      <a:pt x="153596" y="306226"/>
                      <a:pt x="187886" y="296841"/>
                    </a:cubicBezTo>
                    <a:cubicBezTo>
                      <a:pt x="189691" y="296480"/>
                      <a:pt x="191495" y="295758"/>
                      <a:pt x="192939" y="295398"/>
                    </a:cubicBezTo>
                    <a:cubicBezTo>
                      <a:pt x="176336" y="289261"/>
                      <a:pt x="203045" y="287818"/>
                      <a:pt x="192939" y="283486"/>
                    </a:cubicBezTo>
                    <a:cubicBezTo>
                      <a:pt x="189691" y="283847"/>
                      <a:pt x="186803" y="283847"/>
                      <a:pt x="183915" y="283847"/>
                    </a:cubicBezTo>
                    <a:cubicBezTo>
                      <a:pt x="44951" y="290344"/>
                      <a:pt x="12465" y="186391"/>
                      <a:pt x="21489" y="128640"/>
                    </a:cubicBezTo>
                    <a:cubicBezTo>
                      <a:pt x="32318" y="58255"/>
                      <a:pt x="88625" y="18912"/>
                      <a:pt x="196549" y="16385"/>
                    </a:cubicBezTo>
                    <a:cubicBezTo>
                      <a:pt x="196549" y="16385"/>
                      <a:pt x="196549" y="16385"/>
                      <a:pt x="196549" y="16385"/>
                    </a:cubicBezTo>
                    <a:cubicBezTo>
                      <a:pt x="203045" y="16024"/>
                      <a:pt x="208460" y="18551"/>
                      <a:pt x="208821" y="11332"/>
                    </a:cubicBezTo>
                    <a:cubicBezTo>
                      <a:pt x="208821" y="5917"/>
                      <a:pt x="204489" y="4113"/>
                      <a:pt x="199797" y="2308"/>
                    </a:cubicBezTo>
                    <a:cubicBezTo>
                      <a:pt x="199797" y="2308"/>
                      <a:pt x="199436" y="2308"/>
                      <a:pt x="199436" y="2308"/>
                    </a:cubicBezTo>
                    <a:cubicBezTo>
                      <a:pt x="171282" y="-8159"/>
                      <a:pt x="74548" y="18551"/>
                      <a:pt x="40619" y="50675"/>
                    </a:cubicBezTo>
                    <a:cubicBezTo>
                      <a:pt x="-24712" y="113119"/>
                      <a:pt x="-10635" y="229705"/>
                      <a:pt x="78519" y="282404"/>
                    </a:cubicBezTo>
                    <a:close/>
                  </a:path>
                </a:pathLst>
              </a:custGeom>
              <a:solidFill>
                <a:srgbClr val="000000"/>
              </a:solidFill>
              <a:ln w="3607" cap="flat">
                <a:noFill/>
                <a:prstDash val="solid"/>
                <a:miter/>
              </a:ln>
            </p:spPr>
            <p:txBody>
              <a:bodyPr rtlCol="0" anchor="ctr"/>
              <a:lstStyle/>
              <a:p>
                <a:endParaRPr lang="en-US"/>
              </a:p>
            </p:txBody>
          </p:sp>
          <p:sp>
            <p:nvSpPr>
              <p:cNvPr id="38" name="Freeform 268">
                <a:extLst>
                  <a:ext uri="{FF2B5EF4-FFF2-40B4-BE49-F238E27FC236}">
                    <a16:creationId xmlns:a16="http://schemas.microsoft.com/office/drawing/2014/main" id="{B124A09A-3734-E753-1858-13F260F23411}"/>
                  </a:ext>
                </a:extLst>
              </p:cNvPr>
              <p:cNvSpPr/>
              <p:nvPr/>
            </p:nvSpPr>
            <p:spPr>
              <a:xfrm>
                <a:off x="5480673" y="4440013"/>
                <a:ext cx="109002" cy="179034"/>
              </a:xfrm>
              <a:custGeom>
                <a:avLst/>
                <a:gdLst>
                  <a:gd name="connsiteX0" fmla="*/ 54053 w 109002"/>
                  <a:gd name="connsiteY0" fmla="*/ 179030 h 179034"/>
                  <a:gd name="connsiteX1" fmla="*/ 108195 w 109002"/>
                  <a:gd name="connsiteY1" fmla="*/ 133190 h 179034"/>
                  <a:gd name="connsiteX2" fmla="*/ 39615 w 109002"/>
                  <a:gd name="connsiteY2" fmla="*/ 0 h 179034"/>
                  <a:gd name="connsiteX3" fmla="*/ 19763 w 109002"/>
                  <a:gd name="connsiteY3" fmla="*/ 57391 h 179034"/>
                  <a:gd name="connsiteX4" fmla="*/ 271 w 109002"/>
                  <a:gd name="connsiteY4" fmla="*/ 129219 h 179034"/>
                  <a:gd name="connsiteX5" fmla="*/ 54053 w 109002"/>
                  <a:gd name="connsiteY5" fmla="*/ 179030 h 179034"/>
                  <a:gd name="connsiteX6" fmla="*/ 15431 w 109002"/>
                  <a:gd name="connsiteY6" fmla="*/ 105397 h 179034"/>
                  <a:gd name="connsiteX7" fmla="*/ 47195 w 109002"/>
                  <a:gd name="connsiteY7" fmla="*/ 37539 h 179034"/>
                  <a:gd name="connsiteX8" fmla="*/ 87621 w 109002"/>
                  <a:gd name="connsiteY8" fmla="*/ 88071 h 179034"/>
                  <a:gd name="connsiteX9" fmla="*/ 80402 w 109002"/>
                  <a:gd name="connsiteY9" fmla="*/ 159539 h 179034"/>
                  <a:gd name="connsiteX10" fmla="*/ 37449 w 109002"/>
                  <a:gd name="connsiteY10" fmla="*/ 159539 h 179034"/>
                  <a:gd name="connsiteX11" fmla="*/ 15431 w 109002"/>
                  <a:gd name="connsiteY11" fmla="*/ 105397 h 179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002" h="179034">
                    <a:moveTo>
                      <a:pt x="54053" y="179030"/>
                    </a:moveTo>
                    <a:cubicBezTo>
                      <a:pt x="87260" y="179391"/>
                      <a:pt x="103502" y="159178"/>
                      <a:pt x="108195" y="133190"/>
                    </a:cubicBezTo>
                    <a:cubicBezTo>
                      <a:pt x="114692" y="96373"/>
                      <a:pt x="81124" y="22018"/>
                      <a:pt x="39615" y="0"/>
                    </a:cubicBezTo>
                    <a:cubicBezTo>
                      <a:pt x="37088" y="27793"/>
                      <a:pt x="28425" y="38622"/>
                      <a:pt x="19763" y="57391"/>
                    </a:cubicBezTo>
                    <a:cubicBezTo>
                      <a:pt x="9295" y="80131"/>
                      <a:pt x="-1894" y="104675"/>
                      <a:pt x="271" y="129219"/>
                    </a:cubicBezTo>
                    <a:cubicBezTo>
                      <a:pt x="2437" y="158095"/>
                      <a:pt x="26260" y="178669"/>
                      <a:pt x="54053" y="179030"/>
                    </a:cubicBezTo>
                    <a:close/>
                    <a:moveTo>
                      <a:pt x="15431" y="105397"/>
                    </a:moveTo>
                    <a:cubicBezTo>
                      <a:pt x="20124" y="86627"/>
                      <a:pt x="43224" y="58835"/>
                      <a:pt x="47195" y="37539"/>
                    </a:cubicBezTo>
                    <a:cubicBezTo>
                      <a:pt x="51887" y="12272"/>
                      <a:pt x="77514" y="65693"/>
                      <a:pt x="87621" y="88071"/>
                    </a:cubicBezTo>
                    <a:cubicBezTo>
                      <a:pt x="98088" y="118752"/>
                      <a:pt x="97005" y="146906"/>
                      <a:pt x="80402" y="159539"/>
                    </a:cubicBezTo>
                    <a:cubicBezTo>
                      <a:pt x="70295" y="167119"/>
                      <a:pt x="51887" y="168201"/>
                      <a:pt x="37449" y="159539"/>
                    </a:cubicBezTo>
                    <a:cubicBezTo>
                      <a:pt x="19402" y="148711"/>
                      <a:pt x="13265" y="132107"/>
                      <a:pt x="15431" y="105397"/>
                    </a:cubicBezTo>
                    <a:close/>
                  </a:path>
                </a:pathLst>
              </a:custGeom>
              <a:solidFill>
                <a:srgbClr val="000000"/>
              </a:solidFill>
              <a:ln w="3607" cap="flat">
                <a:noFill/>
                <a:prstDash val="solid"/>
                <a:miter/>
              </a:ln>
            </p:spPr>
            <p:txBody>
              <a:bodyPr rtlCol="0" anchor="ctr"/>
              <a:lstStyle/>
              <a:p>
                <a:endParaRPr lang="en-US"/>
              </a:p>
            </p:txBody>
          </p:sp>
          <p:sp>
            <p:nvSpPr>
              <p:cNvPr id="39" name="Freeform 269">
                <a:extLst>
                  <a:ext uri="{FF2B5EF4-FFF2-40B4-BE49-F238E27FC236}">
                    <a16:creationId xmlns:a16="http://schemas.microsoft.com/office/drawing/2014/main" id="{129A504E-D66C-7F5B-0019-693D9D9012E4}"/>
                  </a:ext>
                </a:extLst>
              </p:cNvPr>
              <p:cNvSpPr/>
              <p:nvPr/>
            </p:nvSpPr>
            <p:spPr>
              <a:xfrm>
                <a:off x="4483771" y="5068061"/>
                <a:ext cx="27308" cy="195272"/>
              </a:xfrm>
              <a:custGeom>
                <a:avLst/>
                <a:gdLst>
                  <a:gd name="connsiteX0" fmla="*/ 27308 w 27308"/>
                  <a:gd name="connsiteY0" fmla="*/ 195272 h 195272"/>
                  <a:gd name="connsiteX1" fmla="*/ 5290 w 27308"/>
                  <a:gd name="connsiteY1" fmla="*/ 0 h 195272"/>
                  <a:gd name="connsiteX2" fmla="*/ 27308 w 27308"/>
                  <a:gd name="connsiteY2" fmla="*/ 195272 h 195272"/>
                </a:gdLst>
                <a:ahLst/>
                <a:cxnLst>
                  <a:cxn ang="0">
                    <a:pos x="connsiteX0" y="connsiteY0"/>
                  </a:cxn>
                  <a:cxn ang="0">
                    <a:pos x="connsiteX1" y="connsiteY1"/>
                  </a:cxn>
                  <a:cxn ang="0">
                    <a:pos x="connsiteX2" y="connsiteY2"/>
                  </a:cxn>
                </a:cxnLst>
                <a:rect l="l" t="t" r="r" b="b"/>
                <a:pathLst>
                  <a:path w="27308" h="195272">
                    <a:moveTo>
                      <a:pt x="27308" y="195272"/>
                    </a:moveTo>
                    <a:cubicBezTo>
                      <a:pt x="18645" y="130302"/>
                      <a:pt x="13592" y="64971"/>
                      <a:pt x="5290" y="0"/>
                    </a:cubicBezTo>
                    <a:cubicBezTo>
                      <a:pt x="-9509" y="67858"/>
                      <a:pt x="9622" y="131385"/>
                      <a:pt x="27308" y="195272"/>
                    </a:cubicBezTo>
                    <a:close/>
                  </a:path>
                </a:pathLst>
              </a:custGeom>
              <a:solidFill>
                <a:srgbClr val="000000"/>
              </a:solidFill>
              <a:ln w="3607" cap="flat">
                <a:noFill/>
                <a:prstDash val="solid"/>
                <a:miter/>
              </a:ln>
            </p:spPr>
            <p:txBody>
              <a:bodyPr rtlCol="0" anchor="ctr"/>
              <a:lstStyle/>
              <a:p>
                <a:endParaRPr lang="en-US"/>
              </a:p>
            </p:txBody>
          </p:sp>
          <p:sp>
            <p:nvSpPr>
              <p:cNvPr id="40" name="Freeform 270">
                <a:extLst>
                  <a:ext uri="{FF2B5EF4-FFF2-40B4-BE49-F238E27FC236}">
                    <a16:creationId xmlns:a16="http://schemas.microsoft.com/office/drawing/2014/main" id="{A58D8528-BED0-FFA2-78F9-89B326E2AFF5}"/>
                  </a:ext>
                </a:extLst>
              </p:cNvPr>
              <p:cNvSpPr/>
              <p:nvPr/>
            </p:nvSpPr>
            <p:spPr>
              <a:xfrm>
                <a:off x="5012435" y="4479717"/>
                <a:ext cx="144378" cy="99982"/>
              </a:xfrm>
              <a:custGeom>
                <a:avLst/>
                <a:gdLst>
                  <a:gd name="connsiteX0" fmla="*/ 144379 w 144378"/>
                  <a:gd name="connsiteY0" fmla="*/ 0 h 99982"/>
                  <a:gd name="connsiteX1" fmla="*/ 0 w 144378"/>
                  <a:gd name="connsiteY1" fmla="*/ 99983 h 99982"/>
                  <a:gd name="connsiteX2" fmla="*/ 144379 w 144378"/>
                  <a:gd name="connsiteY2" fmla="*/ 0 h 99982"/>
                </a:gdLst>
                <a:ahLst/>
                <a:cxnLst>
                  <a:cxn ang="0">
                    <a:pos x="connsiteX0" y="connsiteY0"/>
                  </a:cxn>
                  <a:cxn ang="0">
                    <a:pos x="connsiteX1" y="connsiteY1"/>
                  </a:cxn>
                  <a:cxn ang="0">
                    <a:pos x="connsiteX2" y="connsiteY2"/>
                  </a:cxn>
                </a:cxnLst>
                <a:rect l="l" t="t" r="r" b="b"/>
                <a:pathLst>
                  <a:path w="144378" h="99982">
                    <a:moveTo>
                      <a:pt x="144379" y="0"/>
                    </a:moveTo>
                    <a:cubicBezTo>
                      <a:pt x="101426" y="51616"/>
                      <a:pt x="49450" y="73994"/>
                      <a:pt x="0" y="99983"/>
                    </a:cubicBezTo>
                    <a:cubicBezTo>
                      <a:pt x="64609" y="95290"/>
                      <a:pt x="137160" y="48367"/>
                      <a:pt x="144379" y="0"/>
                    </a:cubicBezTo>
                    <a:close/>
                  </a:path>
                </a:pathLst>
              </a:custGeom>
              <a:solidFill>
                <a:srgbClr val="000000"/>
              </a:solidFill>
              <a:ln w="3607" cap="flat">
                <a:noFill/>
                <a:prstDash val="solid"/>
                <a:miter/>
              </a:ln>
            </p:spPr>
            <p:txBody>
              <a:bodyPr rtlCol="0" anchor="ctr"/>
              <a:lstStyle/>
              <a:p>
                <a:endParaRPr lang="en-US"/>
              </a:p>
            </p:txBody>
          </p:sp>
          <p:sp>
            <p:nvSpPr>
              <p:cNvPr id="41" name="Freeform 271">
                <a:extLst>
                  <a:ext uri="{FF2B5EF4-FFF2-40B4-BE49-F238E27FC236}">
                    <a16:creationId xmlns:a16="http://schemas.microsoft.com/office/drawing/2014/main" id="{409EC1D5-D3FD-D792-80CA-D5F9B4AF09FE}"/>
                  </a:ext>
                </a:extLst>
              </p:cNvPr>
              <p:cNvSpPr/>
              <p:nvPr/>
            </p:nvSpPr>
            <p:spPr>
              <a:xfrm>
                <a:off x="5697513" y="4250876"/>
                <a:ext cx="36105" cy="111532"/>
              </a:xfrm>
              <a:custGeom>
                <a:avLst/>
                <a:gdLst>
                  <a:gd name="connsiteX0" fmla="*/ 27432 w 36105"/>
                  <a:gd name="connsiteY0" fmla="*/ 0 h 111532"/>
                  <a:gd name="connsiteX1" fmla="*/ 0 w 36105"/>
                  <a:gd name="connsiteY1" fmla="*/ 111533 h 111532"/>
                  <a:gd name="connsiteX2" fmla="*/ 27432 w 36105"/>
                  <a:gd name="connsiteY2" fmla="*/ 0 h 111532"/>
                </a:gdLst>
                <a:ahLst/>
                <a:cxnLst>
                  <a:cxn ang="0">
                    <a:pos x="connsiteX0" y="connsiteY0"/>
                  </a:cxn>
                  <a:cxn ang="0">
                    <a:pos x="connsiteX1" y="connsiteY1"/>
                  </a:cxn>
                  <a:cxn ang="0">
                    <a:pos x="connsiteX2" y="connsiteY2"/>
                  </a:cxn>
                </a:cxnLst>
                <a:rect l="l" t="t" r="r" b="b"/>
                <a:pathLst>
                  <a:path w="36105" h="111532">
                    <a:moveTo>
                      <a:pt x="27432" y="0"/>
                    </a:moveTo>
                    <a:cubicBezTo>
                      <a:pt x="23101" y="38261"/>
                      <a:pt x="16965" y="76160"/>
                      <a:pt x="0" y="111533"/>
                    </a:cubicBezTo>
                    <a:cubicBezTo>
                      <a:pt x="27432" y="79408"/>
                      <a:pt x="48728" y="45480"/>
                      <a:pt x="27432" y="0"/>
                    </a:cubicBezTo>
                    <a:close/>
                  </a:path>
                </a:pathLst>
              </a:custGeom>
              <a:solidFill>
                <a:srgbClr val="000000"/>
              </a:solidFill>
              <a:ln w="3607" cap="flat">
                <a:noFill/>
                <a:prstDash val="solid"/>
                <a:miter/>
              </a:ln>
            </p:spPr>
            <p:txBody>
              <a:bodyPr rtlCol="0" anchor="ctr"/>
              <a:lstStyle/>
              <a:p>
                <a:endParaRPr lang="en-US"/>
              </a:p>
            </p:txBody>
          </p:sp>
          <p:sp>
            <p:nvSpPr>
              <p:cNvPr id="42" name="Freeform 272">
                <a:extLst>
                  <a:ext uri="{FF2B5EF4-FFF2-40B4-BE49-F238E27FC236}">
                    <a16:creationId xmlns:a16="http://schemas.microsoft.com/office/drawing/2014/main" id="{34F48C9A-756D-9933-1B85-D58E72A00E0E}"/>
                  </a:ext>
                </a:extLst>
              </p:cNvPr>
              <p:cNvSpPr/>
              <p:nvPr/>
            </p:nvSpPr>
            <p:spPr>
              <a:xfrm>
                <a:off x="5696049" y="5828750"/>
                <a:ext cx="100724" cy="18958"/>
              </a:xfrm>
              <a:custGeom>
                <a:avLst/>
                <a:gdLst>
                  <a:gd name="connsiteX0" fmla="*/ 20 w 100724"/>
                  <a:gd name="connsiteY0" fmla="*/ 8130 h 18958"/>
                  <a:gd name="connsiteX1" fmla="*/ 49109 w 100724"/>
                  <a:gd name="connsiteY1" fmla="*/ 14988 h 18958"/>
                  <a:gd name="connsiteX2" fmla="*/ 100724 w 100724"/>
                  <a:gd name="connsiteY2" fmla="*/ 18958 h 18958"/>
                  <a:gd name="connsiteX3" fmla="*/ 48387 w 100724"/>
                  <a:gd name="connsiteY3" fmla="*/ 189 h 18958"/>
                  <a:gd name="connsiteX4" fmla="*/ 20 w 100724"/>
                  <a:gd name="connsiteY4" fmla="*/ 8130 h 1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24" h="18958">
                    <a:moveTo>
                      <a:pt x="20" y="8130"/>
                    </a:moveTo>
                    <a:cubicBezTo>
                      <a:pt x="-1063" y="18236"/>
                      <a:pt x="42612" y="14988"/>
                      <a:pt x="49109" y="14988"/>
                    </a:cubicBezTo>
                    <a:cubicBezTo>
                      <a:pt x="63908" y="15349"/>
                      <a:pt x="78346" y="18958"/>
                      <a:pt x="100724" y="18958"/>
                    </a:cubicBezTo>
                    <a:cubicBezTo>
                      <a:pt x="81594" y="1994"/>
                      <a:pt x="64629" y="1994"/>
                      <a:pt x="48387" y="189"/>
                    </a:cubicBezTo>
                    <a:cubicBezTo>
                      <a:pt x="42973" y="-533"/>
                      <a:pt x="742" y="550"/>
                      <a:pt x="20" y="8130"/>
                    </a:cubicBezTo>
                    <a:close/>
                  </a:path>
                </a:pathLst>
              </a:custGeom>
              <a:solidFill>
                <a:srgbClr val="000000"/>
              </a:solidFill>
              <a:ln w="3607" cap="flat">
                <a:noFill/>
                <a:prstDash val="solid"/>
                <a:miter/>
              </a:ln>
            </p:spPr>
            <p:txBody>
              <a:bodyPr rtlCol="0" anchor="ctr"/>
              <a:lstStyle/>
              <a:p>
                <a:endParaRPr lang="en-US"/>
              </a:p>
            </p:txBody>
          </p:sp>
          <p:sp>
            <p:nvSpPr>
              <p:cNvPr id="43" name="Freeform 273">
                <a:extLst>
                  <a:ext uri="{FF2B5EF4-FFF2-40B4-BE49-F238E27FC236}">
                    <a16:creationId xmlns:a16="http://schemas.microsoft.com/office/drawing/2014/main" id="{3EE13328-302D-C066-FA5F-B3D5CA262F27}"/>
                  </a:ext>
                </a:extLst>
              </p:cNvPr>
              <p:cNvSpPr/>
              <p:nvPr/>
            </p:nvSpPr>
            <p:spPr>
              <a:xfrm>
                <a:off x="4292330" y="5828155"/>
                <a:ext cx="75453" cy="19934"/>
              </a:xfrm>
              <a:custGeom>
                <a:avLst/>
                <a:gdLst>
                  <a:gd name="connsiteX0" fmla="*/ 13009 w 75453"/>
                  <a:gd name="connsiteY0" fmla="*/ 19913 h 19934"/>
                  <a:gd name="connsiteX1" fmla="*/ 75453 w 75453"/>
                  <a:gd name="connsiteY1" fmla="*/ 15943 h 19934"/>
                  <a:gd name="connsiteX2" fmla="*/ 75453 w 75453"/>
                  <a:gd name="connsiteY2" fmla="*/ 5475 h 19934"/>
                  <a:gd name="connsiteX3" fmla="*/ 16619 w 75453"/>
                  <a:gd name="connsiteY3" fmla="*/ 783 h 19934"/>
                  <a:gd name="connsiteX4" fmla="*/ 376 w 75453"/>
                  <a:gd name="connsiteY4" fmla="*/ 8002 h 19934"/>
                  <a:gd name="connsiteX5" fmla="*/ 13009 w 75453"/>
                  <a:gd name="connsiteY5" fmla="*/ 19913 h 19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453" h="19934">
                    <a:moveTo>
                      <a:pt x="13009" y="19913"/>
                    </a:moveTo>
                    <a:cubicBezTo>
                      <a:pt x="28530" y="20275"/>
                      <a:pt x="59933" y="15943"/>
                      <a:pt x="75453" y="15943"/>
                    </a:cubicBezTo>
                    <a:cubicBezTo>
                      <a:pt x="75453" y="12334"/>
                      <a:pt x="75453" y="9085"/>
                      <a:pt x="75453" y="5475"/>
                    </a:cubicBezTo>
                    <a:cubicBezTo>
                      <a:pt x="61015" y="2588"/>
                      <a:pt x="31057" y="3671"/>
                      <a:pt x="16619" y="783"/>
                    </a:cubicBezTo>
                    <a:cubicBezTo>
                      <a:pt x="9400" y="-660"/>
                      <a:pt x="2181" y="-1021"/>
                      <a:pt x="376" y="8002"/>
                    </a:cubicBezTo>
                    <a:cubicBezTo>
                      <a:pt x="-1790" y="18109"/>
                      <a:pt x="5790" y="19913"/>
                      <a:pt x="13009" y="19913"/>
                    </a:cubicBezTo>
                    <a:close/>
                  </a:path>
                </a:pathLst>
              </a:custGeom>
              <a:solidFill>
                <a:srgbClr val="000000"/>
              </a:solidFill>
              <a:ln w="3607" cap="flat">
                <a:noFill/>
                <a:prstDash val="solid"/>
                <a:miter/>
              </a:ln>
            </p:spPr>
            <p:txBody>
              <a:bodyPr rtlCol="0" anchor="ctr"/>
              <a:lstStyle/>
              <a:p>
                <a:endParaRPr lang="en-US"/>
              </a:p>
            </p:txBody>
          </p:sp>
        </p:grpSp>
        <p:sp>
          <p:nvSpPr>
            <p:cNvPr id="13" name="Freeform 274">
              <a:extLst>
                <a:ext uri="{FF2B5EF4-FFF2-40B4-BE49-F238E27FC236}">
                  <a16:creationId xmlns:a16="http://schemas.microsoft.com/office/drawing/2014/main" id="{AFF8CF62-918E-BA6E-2D1E-88FBCD9FE392}"/>
                </a:ext>
              </a:extLst>
            </p:cNvPr>
            <p:cNvSpPr/>
            <p:nvPr/>
          </p:nvSpPr>
          <p:spPr>
            <a:xfrm>
              <a:off x="5911104" y="4168220"/>
              <a:ext cx="259340" cy="232811"/>
            </a:xfrm>
            <a:custGeom>
              <a:avLst/>
              <a:gdLst>
                <a:gd name="connsiteX0" fmla="*/ 129670 w 259340"/>
                <a:gd name="connsiteY0" fmla="*/ 0 h 232811"/>
                <a:gd name="connsiteX1" fmla="*/ 129670 w 259340"/>
                <a:gd name="connsiteY1" fmla="*/ 232811 h 232811"/>
                <a:gd name="connsiteX2" fmla="*/ 129670 w 259340"/>
                <a:gd name="connsiteY2" fmla="*/ 0 h 232811"/>
              </a:gdLst>
              <a:ahLst/>
              <a:cxnLst>
                <a:cxn ang="0">
                  <a:pos x="connsiteX0" y="connsiteY0"/>
                </a:cxn>
                <a:cxn ang="0">
                  <a:pos x="connsiteX1" y="connsiteY1"/>
                </a:cxn>
                <a:cxn ang="0">
                  <a:pos x="connsiteX2" y="connsiteY2"/>
                </a:cxn>
              </a:cxnLst>
              <a:rect l="l" t="t" r="r" b="b"/>
              <a:pathLst>
                <a:path w="259340" h="232811">
                  <a:moveTo>
                    <a:pt x="129670" y="0"/>
                  </a:moveTo>
                  <a:cubicBezTo>
                    <a:pt x="-43223" y="0"/>
                    <a:pt x="-43223" y="232811"/>
                    <a:pt x="129670" y="232811"/>
                  </a:cubicBezTo>
                  <a:cubicBezTo>
                    <a:pt x="302564" y="232811"/>
                    <a:pt x="302564" y="0"/>
                    <a:pt x="129670" y="0"/>
                  </a:cubicBezTo>
                  <a:close/>
                </a:path>
              </a:pathLst>
            </a:custGeom>
            <a:solidFill>
              <a:srgbClr val="FFC000"/>
            </a:solidFill>
            <a:ln w="3607" cap="flat">
              <a:noFill/>
              <a:prstDash val="solid"/>
              <a:miter/>
            </a:ln>
          </p:spPr>
          <p:txBody>
            <a:bodyPr rtlCol="0" anchor="ctr"/>
            <a:lstStyle/>
            <a:p>
              <a:endParaRPr lang="en-US"/>
            </a:p>
          </p:txBody>
        </p:sp>
      </p:grpSp>
    </p:spTree>
    <p:extLst>
      <p:ext uri="{BB962C8B-B14F-4D97-AF65-F5344CB8AC3E}">
        <p14:creationId xmlns:p14="http://schemas.microsoft.com/office/powerpoint/2010/main" val="425385343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4">
            <a:extLst>
              <a:ext uri="{FF2B5EF4-FFF2-40B4-BE49-F238E27FC236}">
                <a16:creationId xmlns:a16="http://schemas.microsoft.com/office/drawing/2014/main" id="{72592971-B19B-A28E-F162-62679ADE09FF}"/>
              </a:ext>
            </a:extLst>
          </p:cNvPr>
          <p:cNvSpPr>
            <a:spLocks noGrp="1"/>
          </p:cNvSpPr>
          <p:nvPr>
            <p:ph type="body" sz="quarter" idx="16"/>
          </p:nvPr>
        </p:nvSpPr>
        <p:spPr>
          <a:xfrm>
            <a:off x="2769854" y="357100"/>
            <a:ext cx="8030418" cy="803654"/>
          </a:xfrm>
        </p:spPr>
        <p:txBody>
          <a:bodyPr anchor="ctr"/>
          <a:lstStyle/>
          <a:p>
            <a:r>
              <a:rPr lang="en-US" sz="2800" b="0" dirty="0">
                <a:solidFill>
                  <a:srgbClr val="FF0000"/>
                </a:solidFill>
              </a:rPr>
              <a:t>Implement Inclusive Crisis Management Supports</a:t>
            </a:r>
            <a:endParaRPr lang="en-IE" sz="2800" b="0" dirty="0">
              <a:solidFill>
                <a:srgbClr val="FF0000"/>
              </a:solidFill>
            </a:endParaRPr>
          </a:p>
        </p:txBody>
      </p:sp>
      <p:pic>
        <p:nvPicPr>
          <p:cNvPr id="10" name="Graphic 9" descr="Chevron arrows with solid fill">
            <a:extLst>
              <a:ext uri="{FF2B5EF4-FFF2-40B4-BE49-F238E27FC236}">
                <a16:creationId xmlns:a16="http://schemas.microsoft.com/office/drawing/2014/main" id="{9D5A7B6F-EC90-4AD2-F0E5-0F367F25989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198169" y="498597"/>
            <a:ext cx="520661" cy="520661"/>
          </a:xfrm>
          <a:prstGeom prst="rect">
            <a:avLst/>
          </a:prstGeom>
        </p:spPr>
      </p:pic>
      <p:sp>
        <p:nvSpPr>
          <p:cNvPr id="11" name="Round Diagonal Corner Rectangle 9">
            <a:extLst>
              <a:ext uri="{FF2B5EF4-FFF2-40B4-BE49-F238E27FC236}">
                <a16:creationId xmlns:a16="http://schemas.microsoft.com/office/drawing/2014/main" id="{D670723C-EB91-2723-9A2F-87B94E9C1D18}"/>
              </a:ext>
            </a:extLst>
          </p:cNvPr>
          <p:cNvSpPr/>
          <p:nvPr/>
        </p:nvSpPr>
        <p:spPr>
          <a:xfrm rot="16200000">
            <a:off x="841541" y="1288"/>
            <a:ext cx="813162" cy="1675705"/>
          </a:xfrm>
          <a:prstGeom prst="round2DiagRect">
            <a:avLst/>
          </a:pr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8">
            <a:extLst>
              <a:ext uri="{FF2B5EF4-FFF2-40B4-BE49-F238E27FC236}">
                <a16:creationId xmlns:a16="http://schemas.microsoft.com/office/drawing/2014/main" id="{D2B223EA-4B13-10FD-A074-C445C197ABED}"/>
              </a:ext>
            </a:extLst>
          </p:cNvPr>
          <p:cNvSpPr txBox="1">
            <a:spLocks/>
          </p:cNvSpPr>
          <p:nvPr/>
        </p:nvSpPr>
        <p:spPr>
          <a:xfrm>
            <a:off x="-222588" y="281116"/>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3</a:t>
            </a:r>
          </a:p>
        </p:txBody>
      </p:sp>
      <p:sp>
        <p:nvSpPr>
          <p:cNvPr id="4" name="Text Placeholder 1">
            <a:extLst>
              <a:ext uri="{FF2B5EF4-FFF2-40B4-BE49-F238E27FC236}">
                <a16:creationId xmlns:a16="http://schemas.microsoft.com/office/drawing/2014/main" id="{F8F8DE76-5C06-5D5B-07BE-9A3D388316F4}"/>
              </a:ext>
            </a:extLst>
          </p:cNvPr>
          <p:cNvSpPr>
            <a:spLocks noGrp="1"/>
          </p:cNvSpPr>
          <p:nvPr>
            <p:ph type="body" sz="quarter" idx="18"/>
          </p:nvPr>
        </p:nvSpPr>
        <p:spPr>
          <a:xfrm>
            <a:off x="2769854" y="1019258"/>
            <a:ext cx="8546126" cy="3849918"/>
          </a:xfrm>
        </p:spPr>
        <p:txBody>
          <a:bodyPr/>
          <a:lstStyle/>
          <a:p>
            <a:pPr marL="0" indent="0"/>
            <a:r>
              <a:rPr lang="en-US" sz="2000" b="1" dirty="0">
                <a:solidFill>
                  <a:srgbClr val="083F59"/>
                </a:solidFill>
              </a:rPr>
              <a:t>Inclusive Communication</a:t>
            </a:r>
            <a:r>
              <a:rPr lang="en-US" sz="2000" dirty="0">
                <a:solidFill>
                  <a:srgbClr val="083F59"/>
                </a:solidFill>
              </a:rPr>
              <a:t> </a:t>
            </a:r>
            <a:r>
              <a:rPr lang="en-US" sz="2000" dirty="0"/>
              <a:t>should be in place before a crisis so that if a crisis occurs it is automatic that </a:t>
            </a:r>
            <a:r>
              <a:rPr lang="en-US" sz="2000" dirty="0">
                <a:solidFill>
                  <a:srgbClr val="083F59"/>
                </a:solidFill>
              </a:rPr>
              <a:t>all communication is inclusive, addressing the concerns of diverse employee groups and stakeholders.</a:t>
            </a:r>
          </a:p>
          <a:p>
            <a:pPr marL="0" indent="0"/>
            <a:r>
              <a:rPr lang="en-US" sz="2000" b="1" dirty="0">
                <a:solidFill>
                  <a:srgbClr val="083F59"/>
                </a:solidFill>
              </a:rPr>
              <a:t>Regular Updates</a:t>
            </a:r>
            <a:r>
              <a:rPr lang="en-US" sz="2000" b="1" dirty="0"/>
              <a:t> </a:t>
            </a:r>
            <a:r>
              <a:rPr lang="en-US" sz="2000" dirty="0">
                <a:solidFill>
                  <a:srgbClr val="083F59"/>
                </a:solidFill>
              </a:rPr>
              <a:t>Provide frequent updates to employees, ensuring that the messaging is sensitive to cultural differences and diverse perspectives. </a:t>
            </a:r>
            <a:r>
              <a:rPr lang="en-US" sz="2000" dirty="0"/>
              <a:t>After a crisis, conduct a thorough review and updates so that everyone understands what worked, what didn’t, and how the response impacted the company D&amp;I.</a:t>
            </a:r>
          </a:p>
          <a:p>
            <a:pPr marL="0" indent="0" algn="l" fontAlgn="base"/>
            <a:r>
              <a:rPr lang="en-US" sz="2000" b="1" dirty="0"/>
              <a:t>Support Systems</a:t>
            </a:r>
            <a:r>
              <a:rPr lang="en-US" sz="2000" dirty="0"/>
              <a:t> Establish support systems, such as Employee Resource Groups (ERGs) or network, to offer insights and feedback during a crisis. These groups are </a:t>
            </a:r>
            <a:r>
              <a:rPr lang="en-US" sz="2000" b="0" i="0" dirty="0">
                <a:effectLst/>
                <a:highlight>
                  <a:srgbClr val="FFFFFF"/>
                </a:highlight>
              </a:rPr>
              <a:t>a fantastic way for people to connect at work, especially if employees feel disconnected. For example, consider starting a women’s network, LGBTQ+ network, a new hire network, that feeds into the ERG or a D&amp;I committee.</a:t>
            </a:r>
          </a:p>
          <a:p>
            <a:pPr marL="0" indent="0" algn="l" fontAlgn="base"/>
            <a:r>
              <a:rPr lang="en-US" sz="2000" b="1" i="1" dirty="0">
                <a:effectLst/>
                <a:highlight>
                  <a:srgbClr val="FFFFFF"/>
                </a:highlight>
              </a:rPr>
              <a:t>Pro tip</a:t>
            </a:r>
            <a:r>
              <a:rPr lang="en-US" sz="2000" b="0" i="1" dirty="0">
                <a:effectLst/>
                <a:highlight>
                  <a:srgbClr val="FFFFFF"/>
                </a:highlight>
              </a:rPr>
              <a:t>: Jeff Cates, CEO and President of Achievers, </a:t>
            </a:r>
            <a:r>
              <a:rPr lang="en-US" sz="2000" b="1" i="1" dirty="0">
                <a:effectLst/>
                <a:highlight>
                  <a:srgbClr val="FFFFFF"/>
                </a:highlight>
                <a:hlinkClick r:id="rId4">
                  <a:extLst>
                    <a:ext uri="{A12FA001-AC4F-418D-AE19-62706E023703}">
                      <ahyp:hlinkClr xmlns:ahyp="http://schemas.microsoft.com/office/drawing/2018/hyperlinkcolor" val="tx"/>
                    </a:ext>
                  </a:extLst>
                </a:hlinkClick>
              </a:rPr>
              <a:t>shares 11 employee networks to consider for your company</a:t>
            </a:r>
            <a:r>
              <a:rPr lang="en-US" sz="2000" b="0" i="1" dirty="0">
                <a:effectLst/>
                <a:highlight>
                  <a:srgbClr val="FFFFFF"/>
                </a:highlight>
              </a:rPr>
              <a:t> to build an inclusive culture.</a:t>
            </a:r>
          </a:p>
          <a:p>
            <a:pPr marL="0" indent="0"/>
            <a:r>
              <a:rPr lang="en-US" sz="2000" b="1" dirty="0"/>
              <a:t>Feedback Mechanisms:</a:t>
            </a:r>
            <a:r>
              <a:rPr lang="en-US" sz="2000" dirty="0"/>
              <a:t> Create channels for employees to provide feedback during and after a crisis. This feedback should be analyzed to understand the impact of the crisis on different employee groups.</a:t>
            </a:r>
          </a:p>
          <a:p>
            <a:endParaRPr lang="en-IE" sz="2000" dirty="0"/>
          </a:p>
        </p:txBody>
      </p:sp>
      <p:grpSp>
        <p:nvGrpSpPr>
          <p:cNvPr id="2" name="Graphic 3">
            <a:extLst>
              <a:ext uri="{FF2B5EF4-FFF2-40B4-BE49-F238E27FC236}">
                <a16:creationId xmlns:a16="http://schemas.microsoft.com/office/drawing/2014/main" id="{078836A6-3900-C717-3806-2E583753188B}"/>
              </a:ext>
            </a:extLst>
          </p:cNvPr>
          <p:cNvGrpSpPr/>
          <p:nvPr/>
        </p:nvGrpSpPr>
        <p:grpSpPr>
          <a:xfrm>
            <a:off x="762638" y="2019300"/>
            <a:ext cx="1675706" cy="2695575"/>
            <a:chOff x="10336503" y="822405"/>
            <a:chExt cx="583461" cy="1318054"/>
          </a:xfrm>
        </p:grpSpPr>
        <p:sp>
          <p:nvSpPr>
            <p:cNvPr id="3" name="Freeform 142">
              <a:extLst>
                <a:ext uri="{FF2B5EF4-FFF2-40B4-BE49-F238E27FC236}">
                  <a16:creationId xmlns:a16="http://schemas.microsoft.com/office/drawing/2014/main" id="{C44632FC-20A1-C7EA-78B6-59D1DAA09C04}"/>
                </a:ext>
              </a:extLst>
            </p:cNvPr>
            <p:cNvSpPr/>
            <p:nvPr/>
          </p:nvSpPr>
          <p:spPr>
            <a:xfrm>
              <a:off x="10385224" y="1420033"/>
              <a:ext cx="155239" cy="155129"/>
            </a:xfrm>
            <a:custGeom>
              <a:avLst/>
              <a:gdLst>
                <a:gd name="connsiteX0" fmla="*/ 154523 w 155239"/>
                <a:gd name="connsiteY0" fmla="*/ 84536 h 155129"/>
                <a:gd name="connsiteX1" fmla="*/ 79466 w 155239"/>
                <a:gd name="connsiteY1" fmla="*/ 144 h 155129"/>
                <a:gd name="connsiteX2" fmla="*/ 218 w 155239"/>
                <a:gd name="connsiteY2" fmla="*/ 67010 h 155129"/>
                <a:gd name="connsiteX3" fmla="*/ 66321 w 155239"/>
                <a:gd name="connsiteY3" fmla="*/ 154449 h 155129"/>
                <a:gd name="connsiteX4" fmla="*/ 154523 w 155239"/>
                <a:gd name="connsiteY4" fmla="*/ 84536 h 155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5239" h="155129">
                  <a:moveTo>
                    <a:pt x="154523" y="84536"/>
                  </a:moveTo>
                  <a:cubicBezTo>
                    <a:pt x="160238" y="38054"/>
                    <a:pt x="131472" y="3192"/>
                    <a:pt x="79466" y="144"/>
                  </a:cubicBezTo>
                  <a:cubicBezTo>
                    <a:pt x="37937" y="-2332"/>
                    <a:pt x="3075" y="27386"/>
                    <a:pt x="218" y="67010"/>
                  </a:cubicBezTo>
                  <a:cubicBezTo>
                    <a:pt x="-2831" y="109682"/>
                    <a:pt x="26507" y="150830"/>
                    <a:pt x="66321" y="154449"/>
                  </a:cubicBezTo>
                  <a:cubicBezTo>
                    <a:pt x="127662" y="160355"/>
                    <a:pt x="149188" y="127017"/>
                    <a:pt x="154523" y="84536"/>
                  </a:cubicBezTo>
                  <a:close/>
                </a:path>
              </a:pathLst>
            </a:custGeom>
            <a:solidFill>
              <a:srgbClr val="FFFFFF"/>
            </a:solidFill>
            <a:ln w="1905" cap="flat">
              <a:noFill/>
              <a:prstDash val="solid"/>
              <a:miter/>
            </a:ln>
          </p:spPr>
          <p:txBody>
            <a:bodyPr rtlCol="0" anchor="ctr"/>
            <a:lstStyle/>
            <a:p>
              <a:endParaRPr lang="en-US"/>
            </a:p>
          </p:txBody>
        </p:sp>
        <p:sp>
          <p:nvSpPr>
            <p:cNvPr id="5" name="Freeform 143">
              <a:extLst>
                <a:ext uri="{FF2B5EF4-FFF2-40B4-BE49-F238E27FC236}">
                  <a16:creationId xmlns:a16="http://schemas.microsoft.com/office/drawing/2014/main" id="{1DEA3B43-93D3-6922-4E9F-A62B67A941B0}"/>
                </a:ext>
              </a:extLst>
            </p:cNvPr>
            <p:cNvSpPr/>
            <p:nvPr/>
          </p:nvSpPr>
          <p:spPr>
            <a:xfrm>
              <a:off x="10453523" y="845170"/>
              <a:ext cx="380926" cy="145855"/>
            </a:xfrm>
            <a:custGeom>
              <a:avLst/>
              <a:gdLst>
                <a:gd name="connsiteX0" fmla="*/ 219954 w 380926"/>
                <a:gd name="connsiteY0" fmla="*/ 125046 h 145855"/>
                <a:gd name="connsiteX1" fmla="*/ 348352 w 380926"/>
                <a:gd name="connsiteY1" fmla="*/ 61800 h 145855"/>
                <a:gd name="connsiteX2" fmla="*/ 366830 w 380926"/>
                <a:gd name="connsiteY2" fmla="*/ 49418 h 145855"/>
                <a:gd name="connsiteX3" fmla="*/ 380927 w 380926"/>
                <a:gd name="connsiteY3" fmla="*/ 56085 h 145855"/>
                <a:gd name="connsiteX4" fmla="*/ 245482 w 380926"/>
                <a:gd name="connsiteY4" fmla="*/ 2364 h 145855"/>
                <a:gd name="connsiteX5" fmla="*/ 221098 w 380926"/>
                <a:gd name="connsiteY5" fmla="*/ 20843 h 145855"/>
                <a:gd name="connsiteX6" fmla="*/ 221288 w 380926"/>
                <a:gd name="connsiteY6" fmla="*/ 34940 h 145855"/>
                <a:gd name="connsiteX7" fmla="*/ 205667 w 380926"/>
                <a:gd name="connsiteY7" fmla="*/ 50370 h 145855"/>
                <a:gd name="connsiteX8" fmla="*/ 13643 w 380926"/>
                <a:gd name="connsiteY8" fmla="*/ 89423 h 145855"/>
                <a:gd name="connsiteX9" fmla="*/ 308 w 380926"/>
                <a:gd name="connsiteY9" fmla="*/ 111140 h 145855"/>
                <a:gd name="connsiteX10" fmla="*/ 5452 w 380926"/>
                <a:gd name="connsiteY10" fmla="*/ 137048 h 145855"/>
                <a:gd name="connsiteX11" fmla="*/ 77079 w 380926"/>
                <a:gd name="connsiteY11" fmla="*/ 145049 h 145855"/>
                <a:gd name="connsiteX12" fmla="*/ 219954 w 380926"/>
                <a:gd name="connsiteY12" fmla="*/ 125046 h 145855"/>
                <a:gd name="connsiteX13" fmla="*/ 114227 w 380926"/>
                <a:gd name="connsiteY13" fmla="*/ 113997 h 145855"/>
                <a:gd name="connsiteX14" fmla="*/ 134420 w 380926"/>
                <a:gd name="connsiteY14" fmla="*/ 97424 h 145855"/>
                <a:gd name="connsiteX15" fmla="*/ 146993 w 380926"/>
                <a:gd name="connsiteY15" fmla="*/ 110187 h 145855"/>
                <a:gd name="connsiteX16" fmla="*/ 128514 w 380926"/>
                <a:gd name="connsiteY16" fmla="*/ 128856 h 145855"/>
                <a:gd name="connsiteX17" fmla="*/ 114227 w 380926"/>
                <a:gd name="connsiteY17" fmla="*/ 113997 h 1458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80926" h="145855">
                  <a:moveTo>
                    <a:pt x="219954" y="125046"/>
                  </a:moveTo>
                  <a:cubicBezTo>
                    <a:pt x="264722" y="108282"/>
                    <a:pt x="308156" y="87899"/>
                    <a:pt x="348352" y="61800"/>
                  </a:cubicBezTo>
                  <a:cubicBezTo>
                    <a:pt x="354638" y="57800"/>
                    <a:pt x="360734" y="53609"/>
                    <a:pt x="366830" y="49418"/>
                  </a:cubicBezTo>
                  <a:cubicBezTo>
                    <a:pt x="371593" y="51704"/>
                    <a:pt x="376164" y="53799"/>
                    <a:pt x="380927" y="56085"/>
                  </a:cubicBezTo>
                  <a:cubicBezTo>
                    <a:pt x="337303" y="34749"/>
                    <a:pt x="292154" y="16842"/>
                    <a:pt x="245482" y="2364"/>
                  </a:cubicBezTo>
                  <a:cubicBezTo>
                    <a:pt x="224908" y="-4113"/>
                    <a:pt x="220335" y="2936"/>
                    <a:pt x="221098" y="20843"/>
                  </a:cubicBezTo>
                  <a:cubicBezTo>
                    <a:pt x="221288" y="25605"/>
                    <a:pt x="221098" y="30177"/>
                    <a:pt x="221288" y="34940"/>
                  </a:cubicBezTo>
                  <a:cubicBezTo>
                    <a:pt x="221859" y="45989"/>
                    <a:pt x="216335" y="48275"/>
                    <a:pt x="205667" y="50370"/>
                  </a:cubicBezTo>
                  <a:cubicBezTo>
                    <a:pt x="135182" y="64848"/>
                    <a:pt x="77651" y="73992"/>
                    <a:pt x="13643" y="89423"/>
                  </a:cubicBezTo>
                  <a:cubicBezTo>
                    <a:pt x="5642" y="91328"/>
                    <a:pt x="-1597" y="100472"/>
                    <a:pt x="308" y="111140"/>
                  </a:cubicBezTo>
                  <a:cubicBezTo>
                    <a:pt x="1832" y="119903"/>
                    <a:pt x="3928" y="128475"/>
                    <a:pt x="5452" y="137048"/>
                  </a:cubicBezTo>
                  <a:cubicBezTo>
                    <a:pt x="29264" y="140096"/>
                    <a:pt x="53077" y="143334"/>
                    <a:pt x="77079" y="145049"/>
                  </a:cubicBezTo>
                  <a:cubicBezTo>
                    <a:pt x="125085" y="148287"/>
                    <a:pt x="174997" y="141810"/>
                    <a:pt x="219954" y="125046"/>
                  </a:cubicBezTo>
                  <a:close/>
                  <a:moveTo>
                    <a:pt x="114227" y="113997"/>
                  </a:moveTo>
                  <a:cubicBezTo>
                    <a:pt x="116132" y="104282"/>
                    <a:pt x="123371" y="97614"/>
                    <a:pt x="134420" y="97424"/>
                  </a:cubicBezTo>
                  <a:cubicBezTo>
                    <a:pt x="143754" y="97233"/>
                    <a:pt x="146231" y="103520"/>
                    <a:pt x="146993" y="110187"/>
                  </a:cubicBezTo>
                  <a:cubicBezTo>
                    <a:pt x="145469" y="121998"/>
                    <a:pt x="139564" y="129237"/>
                    <a:pt x="128514" y="128856"/>
                  </a:cubicBezTo>
                  <a:cubicBezTo>
                    <a:pt x="120133" y="128475"/>
                    <a:pt x="112322" y="123522"/>
                    <a:pt x="114227" y="113997"/>
                  </a:cubicBezTo>
                  <a:close/>
                </a:path>
              </a:pathLst>
            </a:custGeom>
            <a:solidFill>
              <a:srgbClr val="01A54E"/>
            </a:solidFill>
            <a:ln w="1905" cap="flat">
              <a:noFill/>
              <a:prstDash val="solid"/>
              <a:miter/>
            </a:ln>
          </p:spPr>
          <p:txBody>
            <a:bodyPr rtlCol="0" anchor="ctr"/>
            <a:lstStyle/>
            <a:p>
              <a:endParaRPr lang="en-US"/>
            </a:p>
          </p:txBody>
        </p:sp>
        <p:sp>
          <p:nvSpPr>
            <p:cNvPr id="6" name="Freeform 144">
              <a:extLst>
                <a:ext uri="{FF2B5EF4-FFF2-40B4-BE49-F238E27FC236}">
                  <a16:creationId xmlns:a16="http://schemas.microsoft.com/office/drawing/2014/main" id="{D36FA904-B64D-1524-984A-4B36330ECF39}"/>
                </a:ext>
              </a:extLst>
            </p:cNvPr>
            <p:cNvSpPr/>
            <p:nvPr/>
          </p:nvSpPr>
          <p:spPr>
            <a:xfrm>
              <a:off x="10460118" y="988504"/>
              <a:ext cx="190" cy="1142"/>
            </a:xfrm>
            <a:custGeom>
              <a:avLst/>
              <a:gdLst>
                <a:gd name="connsiteX0" fmla="*/ 191 w 190"/>
                <a:gd name="connsiteY0" fmla="*/ 1143 h 1142"/>
                <a:gd name="connsiteX1" fmla="*/ 0 w 190"/>
                <a:gd name="connsiteY1" fmla="*/ 0 h 1142"/>
                <a:gd name="connsiteX2" fmla="*/ 191 w 190"/>
                <a:gd name="connsiteY2" fmla="*/ 1143 h 1142"/>
              </a:gdLst>
              <a:ahLst/>
              <a:cxnLst>
                <a:cxn ang="0">
                  <a:pos x="connsiteX0" y="connsiteY0"/>
                </a:cxn>
                <a:cxn ang="0">
                  <a:pos x="connsiteX1" y="connsiteY1"/>
                </a:cxn>
                <a:cxn ang="0">
                  <a:pos x="connsiteX2" y="connsiteY2"/>
                </a:cxn>
              </a:cxnLst>
              <a:rect l="l" t="t" r="r" b="b"/>
              <a:pathLst>
                <a:path w="190" h="1142">
                  <a:moveTo>
                    <a:pt x="191" y="1143"/>
                  </a:moveTo>
                  <a:cubicBezTo>
                    <a:pt x="191" y="762"/>
                    <a:pt x="0" y="381"/>
                    <a:pt x="0" y="0"/>
                  </a:cubicBezTo>
                  <a:cubicBezTo>
                    <a:pt x="191" y="381"/>
                    <a:pt x="191" y="762"/>
                    <a:pt x="191" y="1143"/>
                  </a:cubicBezTo>
                  <a:close/>
                </a:path>
              </a:pathLst>
            </a:custGeom>
            <a:solidFill>
              <a:srgbClr val="FFFFFF"/>
            </a:solidFill>
            <a:ln w="1905" cap="flat">
              <a:noFill/>
              <a:prstDash val="solid"/>
              <a:miter/>
            </a:ln>
          </p:spPr>
          <p:txBody>
            <a:bodyPr rtlCol="0" anchor="ctr"/>
            <a:lstStyle/>
            <a:p>
              <a:endParaRPr lang="en-US"/>
            </a:p>
          </p:txBody>
        </p:sp>
        <p:sp>
          <p:nvSpPr>
            <p:cNvPr id="7" name="Freeform 145">
              <a:extLst>
                <a:ext uri="{FF2B5EF4-FFF2-40B4-BE49-F238E27FC236}">
                  <a16:creationId xmlns:a16="http://schemas.microsoft.com/office/drawing/2014/main" id="{840A32E9-CA09-3B67-2D9A-21F91BB09343}"/>
                </a:ext>
              </a:extLst>
            </p:cNvPr>
            <p:cNvSpPr/>
            <p:nvPr/>
          </p:nvSpPr>
          <p:spPr>
            <a:xfrm>
              <a:off x="10662186" y="1513969"/>
              <a:ext cx="48208" cy="132521"/>
            </a:xfrm>
            <a:custGeom>
              <a:avLst/>
              <a:gdLst>
                <a:gd name="connsiteX0" fmla="*/ 13007 w 48208"/>
                <a:gd name="connsiteY0" fmla="*/ 132522 h 132521"/>
                <a:gd name="connsiteX1" fmla="*/ 44439 w 48208"/>
                <a:gd name="connsiteY1" fmla="*/ 44892 h 132521"/>
                <a:gd name="connsiteX2" fmla="*/ 48058 w 48208"/>
                <a:gd name="connsiteY2" fmla="*/ 21841 h 132521"/>
                <a:gd name="connsiteX3" fmla="*/ 20627 w 48208"/>
                <a:gd name="connsiteY3" fmla="*/ 505 h 132521"/>
                <a:gd name="connsiteX4" fmla="*/ 53 w 48208"/>
                <a:gd name="connsiteY4" fmla="*/ 14221 h 132521"/>
                <a:gd name="connsiteX5" fmla="*/ 13007 w 48208"/>
                <a:gd name="connsiteY5" fmla="*/ 132522 h 132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8208" h="132521">
                  <a:moveTo>
                    <a:pt x="13007" y="132522"/>
                  </a:moveTo>
                  <a:cubicBezTo>
                    <a:pt x="21579" y="103375"/>
                    <a:pt x="36057" y="74229"/>
                    <a:pt x="44439" y="44892"/>
                  </a:cubicBezTo>
                  <a:cubicBezTo>
                    <a:pt x="46534" y="37462"/>
                    <a:pt x="48820" y="29271"/>
                    <a:pt x="48058" y="21841"/>
                  </a:cubicBezTo>
                  <a:cubicBezTo>
                    <a:pt x="45773" y="1839"/>
                    <a:pt x="33390" y="3934"/>
                    <a:pt x="20627" y="505"/>
                  </a:cubicBezTo>
                  <a:cubicBezTo>
                    <a:pt x="11292" y="-2162"/>
                    <a:pt x="-900" y="6220"/>
                    <a:pt x="53" y="14221"/>
                  </a:cubicBezTo>
                  <a:cubicBezTo>
                    <a:pt x="5196" y="53274"/>
                    <a:pt x="6720" y="85468"/>
                    <a:pt x="13007" y="132522"/>
                  </a:cubicBezTo>
                  <a:close/>
                </a:path>
              </a:pathLst>
            </a:custGeom>
            <a:solidFill>
              <a:srgbClr val="FFFFFF"/>
            </a:solidFill>
            <a:ln w="1905" cap="flat">
              <a:noFill/>
              <a:prstDash val="solid"/>
              <a:miter/>
            </a:ln>
          </p:spPr>
          <p:txBody>
            <a:bodyPr rtlCol="0" anchor="ctr"/>
            <a:lstStyle/>
            <a:p>
              <a:endParaRPr lang="en-US"/>
            </a:p>
          </p:txBody>
        </p:sp>
        <p:sp>
          <p:nvSpPr>
            <p:cNvPr id="8" name="Freeform 146">
              <a:extLst>
                <a:ext uri="{FF2B5EF4-FFF2-40B4-BE49-F238E27FC236}">
                  <a16:creationId xmlns:a16="http://schemas.microsoft.com/office/drawing/2014/main" id="{193457FA-A14E-F09C-B7A8-96C156CBAE71}"/>
                </a:ext>
              </a:extLst>
            </p:cNvPr>
            <p:cNvSpPr/>
            <p:nvPr/>
          </p:nvSpPr>
          <p:spPr>
            <a:xfrm>
              <a:off x="10368021" y="1532382"/>
              <a:ext cx="293998" cy="593680"/>
            </a:xfrm>
            <a:custGeom>
              <a:avLst/>
              <a:gdLst>
                <a:gd name="connsiteX0" fmla="*/ 242783 w 293998"/>
                <a:gd name="connsiteY0" fmla="*/ 55245 h 593680"/>
                <a:gd name="connsiteX1" fmla="*/ 160487 w 293998"/>
                <a:gd name="connsiteY1" fmla="*/ 43434 h 593680"/>
                <a:gd name="connsiteX2" fmla="*/ 100860 w 293998"/>
                <a:gd name="connsiteY2" fmla="*/ 50101 h 593680"/>
                <a:gd name="connsiteX3" fmla="*/ 21993 w 293998"/>
                <a:gd name="connsiteY3" fmla="*/ 108204 h 593680"/>
                <a:gd name="connsiteX4" fmla="*/ 85 w 293998"/>
                <a:gd name="connsiteY4" fmla="*/ 337566 h 593680"/>
                <a:gd name="connsiteX5" fmla="*/ 22945 w 293998"/>
                <a:gd name="connsiteY5" fmla="*/ 358711 h 593680"/>
                <a:gd name="connsiteX6" fmla="*/ 38185 w 293998"/>
                <a:gd name="connsiteY6" fmla="*/ 337756 h 593680"/>
                <a:gd name="connsiteX7" fmla="*/ 39709 w 293998"/>
                <a:gd name="connsiteY7" fmla="*/ 196215 h 593680"/>
                <a:gd name="connsiteX8" fmla="*/ 53807 w 293998"/>
                <a:gd name="connsiteY8" fmla="*/ 165354 h 593680"/>
                <a:gd name="connsiteX9" fmla="*/ 53807 w 293998"/>
                <a:gd name="connsiteY9" fmla="*/ 178689 h 593680"/>
                <a:gd name="connsiteX10" fmla="*/ 49425 w 293998"/>
                <a:gd name="connsiteY10" fmla="*/ 565785 h 593680"/>
                <a:gd name="connsiteX11" fmla="*/ 73619 w 293998"/>
                <a:gd name="connsiteY11" fmla="*/ 593217 h 593680"/>
                <a:gd name="connsiteX12" fmla="*/ 106004 w 293998"/>
                <a:gd name="connsiteY12" fmla="*/ 572833 h 593680"/>
                <a:gd name="connsiteX13" fmla="*/ 122387 w 293998"/>
                <a:gd name="connsiteY13" fmla="*/ 356616 h 593680"/>
                <a:gd name="connsiteX14" fmla="*/ 138389 w 293998"/>
                <a:gd name="connsiteY14" fmla="*/ 336804 h 593680"/>
                <a:gd name="connsiteX15" fmla="*/ 159344 w 293998"/>
                <a:gd name="connsiteY15" fmla="*/ 352425 h 593680"/>
                <a:gd name="connsiteX16" fmla="*/ 168297 w 293998"/>
                <a:gd name="connsiteY16" fmla="*/ 391287 h 593680"/>
                <a:gd name="connsiteX17" fmla="*/ 201444 w 293998"/>
                <a:gd name="connsiteY17" fmla="*/ 565023 h 593680"/>
                <a:gd name="connsiteX18" fmla="*/ 235924 w 293998"/>
                <a:gd name="connsiteY18" fmla="*/ 590740 h 593680"/>
                <a:gd name="connsiteX19" fmla="*/ 255165 w 293998"/>
                <a:gd name="connsiteY19" fmla="*/ 528066 h 593680"/>
                <a:gd name="connsiteX20" fmla="*/ 213255 w 293998"/>
                <a:gd name="connsiteY20" fmla="*/ 264795 h 593680"/>
                <a:gd name="connsiteX21" fmla="*/ 203730 w 293998"/>
                <a:gd name="connsiteY21" fmla="*/ 156781 h 593680"/>
                <a:gd name="connsiteX22" fmla="*/ 235163 w 293998"/>
                <a:gd name="connsiteY22" fmla="*/ 126873 h 593680"/>
                <a:gd name="connsiteX23" fmla="*/ 279930 w 293998"/>
                <a:gd name="connsiteY23" fmla="*/ 125349 h 593680"/>
                <a:gd name="connsiteX24" fmla="*/ 293837 w 293998"/>
                <a:gd name="connsiteY24" fmla="*/ 108013 h 593680"/>
                <a:gd name="connsiteX25" fmla="*/ 282407 w 293998"/>
                <a:gd name="connsiteY25" fmla="*/ 0 h 593680"/>
                <a:gd name="connsiteX26" fmla="*/ 265643 w 293998"/>
                <a:gd name="connsiteY26" fmla="*/ 39624 h 593680"/>
                <a:gd name="connsiteX27" fmla="*/ 242783 w 293998"/>
                <a:gd name="connsiteY27" fmla="*/ 55245 h 593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93998" h="593680">
                  <a:moveTo>
                    <a:pt x="242783" y="55245"/>
                  </a:moveTo>
                  <a:cubicBezTo>
                    <a:pt x="215350" y="51435"/>
                    <a:pt x="188109" y="44196"/>
                    <a:pt x="160487" y="43434"/>
                  </a:cubicBezTo>
                  <a:cubicBezTo>
                    <a:pt x="140865" y="42863"/>
                    <a:pt x="121053" y="47434"/>
                    <a:pt x="100860" y="50101"/>
                  </a:cubicBezTo>
                  <a:cubicBezTo>
                    <a:pt x="60664" y="55626"/>
                    <a:pt x="34375" y="68580"/>
                    <a:pt x="21993" y="108204"/>
                  </a:cubicBezTo>
                  <a:cubicBezTo>
                    <a:pt x="-1438" y="183070"/>
                    <a:pt x="6372" y="260985"/>
                    <a:pt x="85" y="337566"/>
                  </a:cubicBezTo>
                  <a:cubicBezTo>
                    <a:pt x="-1057" y="352425"/>
                    <a:pt x="9420" y="358140"/>
                    <a:pt x="22945" y="358711"/>
                  </a:cubicBezTo>
                  <a:cubicBezTo>
                    <a:pt x="38376" y="359473"/>
                    <a:pt x="38185" y="348424"/>
                    <a:pt x="38185" y="337756"/>
                  </a:cubicBezTo>
                  <a:cubicBezTo>
                    <a:pt x="38757" y="290513"/>
                    <a:pt x="39138" y="243459"/>
                    <a:pt x="39709" y="196215"/>
                  </a:cubicBezTo>
                  <a:cubicBezTo>
                    <a:pt x="39900" y="184975"/>
                    <a:pt x="38757" y="172783"/>
                    <a:pt x="53807" y="165354"/>
                  </a:cubicBezTo>
                  <a:cubicBezTo>
                    <a:pt x="53807" y="171069"/>
                    <a:pt x="53997" y="174879"/>
                    <a:pt x="53807" y="178689"/>
                  </a:cubicBezTo>
                  <a:cubicBezTo>
                    <a:pt x="47520" y="305181"/>
                    <a:pt x="48854" y="439293"/>
                    <a:pt x="49425" y="565785"/>
                  </a:cubicBezTo>
                  <a:cubicBezTo>
                    <a:pt x="49425" y="579691"/>
                    <a:pt x="56854" y="591312"/>
                    <a:pt x="73619" y="593217"/>
                  </a:cubicBezTo>
                  <a:cubicBezTo>
                    <a:pt x="90002" y="595122"/>
                    <a:pt x="101050" y="591693"/>
                    <a:pt x="106004" y="572833"/>
                  </a:cubicBezTo>
                  <a:cubicBezTo>
                    <a:pt x="111909" y="549973"/>
                    <a:pt x="119719" y="403098"/>
                    <a:pt x="122387" y="356616"/>
                  </a:cubicBezTo>
                  <a:cubicBezTo>
                    <a:pt x="122958" y="345948"/>
                    <a:pt x="127339" y="337947"/>
                    <a:pt x="138389" y="336804"/>
                  </a:cubicBezTo>
                  <a:cubicBezTo>
                    <a:pt x="149057" y="335851"/>
                    <a:pt x="156486" y="342328"/>
                    <a:pt x="159344" y="352425"/>
                  </a:cubicBezTo>
                  <a:cubicBezTo>
                    <a:pt x="162963" y="365188"/>
                    <a:pt x="166011" y="378333"/>
                    <a:pt x="168297" y="391287"/>
                  </a:cubicBezTo>
                  <a:cubicBezTo>
                    <a:pt x="178394" y="449390"/>
                    <a:pt x="187919" y="507683"/>
                    <a:pt x="201444" y="565023"/>
                  </a:cubicBezTo>
                  <a:cubicBezTo>
                    <a:pt x="205825" y="583692"/>
                    <a:pt x="218970" y="594360"/>
                    <a:pt x="235924" y="590740"/>
                  </a:cubicBezTo>
                  <a:cubicBezTo>
                    <a:pt x="269072" y="583501"/>
                    <a:pt x="256879" y="540448"/>
                    <a:pt x="255165" y="528066"/>
                  </a:cubicBezTo>
                  <a:cubicBezTo>
                    <a:pt x="243544" y="439865"/>
                    <a:pt x="229257" y="352234"/>
                    <a:pt x="213255" y="264795"/>
                  </a:cubicBezTo>
                  <a:cubicBezTo>
                    <a:pt x="206778" y="229171"/>
                    <a:pt x="203730" y="193167"/>
                    <a:pt x="203730" y="156781"/>
                  </a:cubicBezTo>
                  <a:cubicBezTo>
                    <a:pt x="203730" y="134112"/>
                    <a:pt x="213255" y="125539"/>
                    <a:pt x="235163" y="126873"/>
                  </a:cubicBezTo>
                  <a:cubicBezTo>
                    <a:pt x="250022" y="127635"/>
                    <a:pt x="265071" y="126492"/>
                    <a:pt x="279930" y="125349"/>
                  </a:cubicBezTo>
                  <a:cubicBezTo>
                    <a:pt x="290027" y="124587"/>
                    <a:pt x="294979" y="119443"/>
                    <a:pt x="293837" y="108013"/>
                  </a:cubicBezTo>
                  <a:cubicBezTo>
                    <a:pt x="290217" y="75438"/>
                    <a:pt x="285645" y="35243"/>
                    <a:pt x="282407" y="0"/>
                  </a:cubicBezTo>
                  <a:cubicBezTo>
                    <a:pt x="274596" y="25527"/>
                    <a:pt x="271167" y="29718"/>
                    <a:pt x="265643" y="39624"/>
                  </a:cubicBezTo>
                  <a:cubicBezTo>
                    <a:pt x="260309" y="49339"/>
                    <a:pt x="256118" y="57150"/>
                    <a:pt x="242783" y="55245"/>
                  </a:cubicBezTo>
                  <a:close/>
                </a:path>
              </a:pathLst>
            </a:custGeom>
            <a:solidFill>
              <a:srgbClr val="FFC000"/>
            </a:solidFill>
            <a:ln w="1905" cap="flat">
              <a:noFill/>
              <a:prstDash val="solid"/>
              <a:miter/>
            </a:ln>
          </p:spPr>
          <p:txBody>
            <a:bodyPr rtlCol="0" anchor="ctr"/>
            <a:lstStyle/>
            <a:p>
              <a:endParaRPr lang="en-US"/>
            </a:p>
          </p:txBody>
        </p:sp>
        <p:sp>
          <p:nvSpPr>
            <p:cNvPr id="13" name="Freeform 147">
              <a:extLst>
                <a:ext uri="{FF2B5EF4-FFF2-40B4-BE49-F238E27FC236}">
                  <a16:creationId xmlns:a16="http://schemas.microsoft.com/office/drawing/2014/main" id="{12926CD3-A3F0-F99D-531D-59DFD4855870}"/>
                </a:ext>
              </a:extLst>
            </p:cNvPr>
            <p:cNvSpPr/>
            <p:nvPr/>
          </p:nvSpPr>
          <p:spPr>
            <a:xfrm>
              <a:off x="10354097" y="822405"/>
              <a:ext cx="522028" cy="1318054"/>
            </a:xfrm>
            <a:custGeom>
              <a:avLst/>
              <a:gdLst>
                <a:gd name="connsiteX0" fmla="*/ 503785 w 522028"/>
                <a:gd name="connsiteY0" fmla="*/ 73516 h 1318054"/>
                <a:gd name="connsiteX1" fmla="*/ 332907 w 522028"/>
                <a:gd name="connsiteY1" fmla="*/ 2078 h 1318054"/>
                <a:gd name="connsiteX2" fmla="*/ 311761 w 522028"/>
                <a:gd name="connsiteY2" fmla="*/ 13127 h 1318054"/>
                <a:gd name="connsiteX3" fmla="*/ 308904 w 522028"/>
                <a:gd name="connsiteY3" fmla="*/ 41131 h 1318054"/>
                <a:gd name="connsiteX4" fmla="*/ 291759 w 522028"/>
                <a:gd name="connsiteY4" fmla="*/ 61895 h 1318054"/>
                <a:gd name="connsiteX5" fmla="*/ 96306 w 522028"/>
                <a:gd name="connsiteY5" fmla="*/ 104758 h 1318054"/>
                <a:gd name="connsiteX6" fmla="*/ 84876 w 522028"/>
                <a:gd name="connsiteY6" fmla="*/ 118664 h 1318054"/>
                <a:gd name="connsiteX7" fmla="*/ 96306 w 522028"/>
                <a:gd name="connsiteY7" fmla="*/ 190673 h 1318054"/>
                <a:gd name="connsiteX8" fmla="*/ 127357 w 522028"/>
                <a:gd name="connsiteY8" fmla="*/ 211057 h 1318054"/>
                <a:gd name="connsiteX9" fmla="*/ 211939 w 522028"/>
                <a:gd name="connsiteY9" fmla="*/ 204580 h 1318054"/>
                <a:gd name="connsiteX10" fmla="*/ 232132 w 522028"/>
                <a:gd name="connsiteY10" fmla="*/ 212581 h 1318054"/>
                <a:gd name="connsiteX11" fmla="*/ 293854 w 522028"/>
                <a:gd name="connsiteY11" fmla="*/ 687307 h 1318054"/>
                <a:gd name="connsiteX12" fmla="*/ 277281 w 522028"/>
                <a:gd name="connsiteY12" fmla="*/ 726740 h 1318054"/>
                <a:gd name="connsiteX13" fmla="*/ 237466 w 522028"/>
                <a:gd name="connsiteY13" fmla="*/ 748457 h 1318054"/>
                <a:gd name="connsiteX14" fmla="*/ 204891 w 522028"/>
                <a:gd name="connsiteY14" fmla="*/ 744266 h 1318054"/>
                <a:gd name="connsiteX15" fmla="*/ 192699 w 522028"/>
                <a:gd name="connsiteY15" fmla="*/ 713786 h 1318054"/>
                <a:gd name="connsiteX16" fmla="*/ 108117 w 522028"/>
                <a:gd name="connsiteY16" fmla="*/ 583294 h 1318054"/>
                <a:gd name="connsiteX17" fmla="*/ 17439 w 522028"/>
                <a:gd name="connsiteY17" fmla="*/ 656446 h 1318054"/>
                <a:gd name="connsiteX18" fmla="*/ 65064 w 522028"/>
                <a:gd name="connsiteY18" fmla="*/ 756839 h 1318054"/>
                <a:gd name="connsiteX19" fmla="*/ 10390 w 522028"/>
                <a:gd name="connsiteY19" fmla="*/ 880664 h 1318054"/>
                <a:gd name="connsiteX20" fmla="*/ 103 w 522028"/>
                <a:gd name="connsiteY20" fmla="*/ 1045447 h 1318054"/>
                <a:gd name="connsiteX21" fmla="*/ 50586 w 522028"/>
                <a:gd name="connsiteY21" fmla="*/ 1082023 h 1318054"/>
                <a:gd name="connsiteX22" fmla="*/ 50395 w 522028"/>
                <a:gd name="connsiteY22" fmla="*/ 1101454 h 1318054"/>
                <a:gd name="connsiteX23" fmla="*/ 49252 w 522028"/>
                <a:gd name="connsiteY23" fmla="*/ 1275761 h 1318054"/>
                <a:gd name="connsiteX24" fmla="*/ 94591 w 522028"/>
                <a:gd name="connsiteY24" fmla="*/ 1318052 h 1318054"/>
                <a:gd name="connsiteX25" fmla="*/ 132310 w 522028"/>
                <a:gd name="connsiteY25" fmla="*/ 1277666 h 1318054"/>
                <a:gd name="connsiteX26" fmla="*/ 149074 w 522028"/>
                <a:gd name="connsiteY26" fmla="*/ 1073260 h 1318054"/>
                <a:gd name="connsiteX27" fmla="*/ 154027 w 522028"/>
                <a:gd name="connsiteY27" fmla="*/ 1066211 h 1318054"/>
                <a:gd name="connsiteX28" fmla="*/ 162981 w 522028"/>
                <a:gd name="connsiteY28" fmla="*/ 1071736 h 1318054"/>
                <a:gd name="connsiteX29" fmla="*/ 166600 w 522028"/>
                <a:gd name="connsiteY29" fmla="*/ 1087738 h 1318054"/>
                <a:gd name="connsiteX30" fmla="*/ 201271 w 522028"/>
                <a:gd name="connsiteY30" fmla="*/ 1280524 h 1318054"/>
                <a:gd name="connsiteX31" fmla="*/ 242229 w 522028"/>
                <a:gd name="connsiteY31" fmla="*/ 1314242 h 1318054"/>
                <a:gd name="connsiteX32" fmla="*/ 284710 w 522028"/>
                <a:gd name="connsiteY32" fmla="*/ 1286048 h 1318054"/>
                <a:gd name="connsiteX33" fmla="*/ 240895 w 522028"/>
                <a:gd name="connsiteY33" fmla="*/ 978581 h 1318054"/>
                <a:gd name="connsiteX34" fmla="*/ 229656 w 522028"/>
                <a:gd name="connsiteY34" fmla="*/ 877997 h 1318054"/>
                <a:gd name="connsiteX35" fmla="*/ 255945 w 522028"/>
                <a:gd name="connsiteY35" fmla="*/ 847708 h 1318054"/>
                <a:gd name="connsiteX36" fmla="*/ 310237 w 522028"/>
                <a:gd name="connsiteY36" fmla="*/ 850565 h 1318054"/>
                <a:gd name="connsiteX37" fmla="*/ 314047 w 522028"/>
                <a:gd name="connsiteY37" fmla="*/ 900095 h 1318054"/>
                <a:gd name="connsiteX38" fmla="*/ 345480 w 522028"/>
                <a:gd name="connsiteY38" fmla="*/ 1219373 h 1318054"/>
                <a:gd name="connsiteX39" fmla="*/ 348909 w 522028"/>
                <a:gd name="connsiteY39" fmla="*/ 1294430 h 1318054"/>
                <a:gd name="connsiteX40" fmla="*/ 354052 w 522028"/>
                <a:gd name="connsiteY40" fmla="*/ 1308146 h 1318054"/>
                <a:gd name="connsiteX41" fmla="*/ 367959 w 522028"/>
                <a:gd name="connsiteY41" fmla="*/ 1294430 h 1318054"/>
                <a:gd name="connsiteX42" fmla="*/ 361863 w 522028"/>
                <a:gd name="connsiteY42" fmla="*/ 1259569 h 1318054"/>
                <a:gd name="connsiteX43" fmla="*/ 333859 w 522028"/>
                <a:gd name="connsiteY43" fmla="*/ 958769 h 1318054"/>
                <a:gd name="connsiteX44" fmla="*/ 324334 w 522028"/>
                <a:gd name="connsiteY44" fmla="*/ 846565 h 1318054"/>
                <a:gd name="connsiteX45" fmla="*/ 364530 w 522028"/>
                <a:gd name="connsiteY45" fmla="*/ 737218 h 1318054"/>
                <a:gd name="connsiteX46" fmla="*/ 307761 w 522028"/>
                <a:gd name="connsiteY46" fmla="*/ 681020 h 1318054"/>
                <a:gd name="connsiteX47" fmla="*/ 306237 w 522028"/>
                <a:gd name="connsiteY47" fmla="*/ 668257 h 1318054"/>
                <a:gd name="connsiteX48" fmla="*/ 244705 w 522028"/>
                <a:gd name="connsiteY48" fmla="*/ 212771 h 1318054"/>
                <a:gd name="connsiteX49" fmla="*/ 252135 w 522028"/>
                <a:gd name="connsiteY49" fmla="*/ 200960 h 1318054"/>
                <a:gd name="connsiteX50" fmla="*/ 308523 w 522028"/>
                <a:gd name="connsiteY50" fmla="*/ 201532 h 1318054"/>
                <a:gd name="connsiteX51" fmla="*/ 325287 w 522028"/>
                <a:gd name="connsiteY51" fmla="*/ 232964 h 1318054"/>
                <a:gd name="connsiteX52" fmla="*/ 356529 w 522028"/>
                <a:gd name="connsiteY52" fmla="*/ 238489 h 1318054"/>
                <a:gd name="connsiteX53" fmla="*/ 420537 w 522028"/>
                <a:gd name="connsiteY53" fmla="*/ 182863 h 1318054"/>
                <a:gd name="connsiteX54" fmla="*/ 509119 w 522028"/>
                <a:gd name="connsiteY54" fmla="*/ 108758 h 1318054"/>
                <a:gd name="connsiteX55" fmla="*/ 503785 w 522028"/>
                <a:gd name="connsiteY55" fmla="*/ 73516 h 1318054"/>
                <a:gd name="connsiteX56" fmla="*/ 31345 w 522028"/>
                <a:gd name="connsiteY56" fmla="*/ 664637 h 1318054"/>
                <a:gd name="connsiteX57" fmla="*/ 110593 w 522028"/>
                <a:gd name="connsiteY57" fmla="*/ 597772 h 1318054"/>
                <a:gd name="connsiteX58" fmla="*/ 185650 w 522028"/>
                <a:gd name="connsiteY58" fmla="*/ 682163 h 1318054"/>
                <a:gd name="connsiteX59" fmla="*/ 97449 w 522028"/>
                <a:gd name="connsiteY59" fmla="*/ 752077 h 1318054"/>
                <a:gd name="connsiteX60" fmla="*/ 31345 w 522028"/>
                <a:gd name="connsiteY60" fmla="*/ 664637 h 1318054"/>
                <a:gd name="connsiteX61" fmla="*/ 328716 w 522028"/>
                <a:gd name="connsiteY61" fmla="*/ 691879 h 1318054"/>
                <a:gd name="connsiteX62" fmla="*/ 356148 w 522028"/>
                <a:gd name="connsiteY62" fmla="*/ 713215 h 1318054"/>
                <a:gd name="connsiteX63" fmla="*/ 352528 w 522028"/>
                <a:gd name="connsiteY63" fmla="*/ 736265 h 1318054"/>
                <a:gd name="connsiteX64" fmla="*/ 321096 w 522028"/>
                <a:gd name="connsiteY64" fmla="*/ 823895 h 1318054"/>
                <a:gd name="connsiteX65" fmla="*/ 308142 w 522028"/>
                <a:gd name="connsiteY65" fmla="*/ 705404 h 1318054"/>
                <a:gd name="connsiteX66" fmla="*/ 328716 w 522028"/>
                <a:gd name="connsiteY66" fmla="*/ 691879 h 1318054"/>
                <a:gd name="connsiteX67" fmla="*/ 307570 w 522028"/>
                <a:gd name="connsiteY67" fmla="*/ 818752 h 1318054"/>
                <a:gd name="connsiteX68" fmla="*/ 293664 w 522028"/>
                <a:gd name="connsiteY68" fmla="*/ 836087 h 1318054"/>
                <a:gd name="connsiteX69" fmla="*/ 248896 w 522028"/>
                <a:gd name="connsiteY69" fmla="*/ 837611 h 1318054"/>
                <a:gd name="connsiteX70" fmla="*/ 217464 w 522028"/>
                <a:gd name="connsiteY70" fmla="*/ 867520 h 1318054"/>
                <a:gd name="connsiteX71" fmla="*/ 226989 w 522028"/>
                <a:gd name="connsiteY71" fmla="*/ 975533 h 1318054"/>
                <a:gd name="connsiteX72" fmla="*/ 268899 w 522028"/>
                <a:gd name="connsiteY72" fmla="*/ 1238804 h 1318054"/>
                <a:gd name="connsiteX73" fmla="*/ 249658 w 522028"/>
                <a:gd name="connsiteY73" fmla="*/ 1301479 h 1318054"/>
                <a:gd name="connsiteX74" fmla="*/ 215178 w 522028"/>
                <a:gd name="connsiteY74" fmla="*/ 1275761 h 1318054"/>
                <a:gd name="connsiteX75" fmla="*/ 182031 w 522028"/>
                <a:gd name="connsiteY75" fmla="*/ 1102025 h 1318054"/>
                <a:gd name="connsiteX76" fmla="*/ 173077 w 522028"/>
                <a:gd name="connsiteY76" fmla="*/ 1063163 h 1318054"/>
                <a:gd name="connsiteX77" fmla="*/ 152122 w 522028"/>
                <a:gd name="connsiteY77" fmla="*/ 1047542 h 1318054"/>
                <a:gd name="connsiteX78" fmla="*/ 136120 w 522028"/>
                <a:gd name="connsiteY78" fmla="*/ 1067354 h 1318054"/>
                <a:gd name="connsiteX79" fmla="*/ 119737 w 522028"/>
                <a:gd name="connsiteY79" fmla="*/ 1283572 h 1318054"/>
                <a:gd name="connsiteX80" fmla="*/ 87352 w 522028"/>
                <a:gd name="connsiteY80" fmla="*/ 1303955 h 1318054"/>
                <a:gd name="connsiteX81" fmla="*/ 63159 w 522028"/>
                <a:gd name="connsiteY81" fmla="*/ 1276523 h 1318054"/>
                <a:gd name="connsiteX82" fmla="*/ 67540 w 522028"/>
                <a:gd name="connsiteY82" fmla="*/ 889427 h 1318054"/>
                <a:gd name="connsiteX83" fmla="*/ 67540 w 522028"/>
                <a:gd name="connsiteY83" fmla="*/ 876092 h 1318054"/>
                <a:gd name="connsiteX84" fmla="*/ 53443 w 522028"/>
                <a:gd name="connsiteY84" fmla="*/ 906953 h 1318054"/>
                <a:gd name="connsiteX85" fmla="*/ 51919 w 522028"/>
                <a:gd name="connsiteY85" fmla="*/ 1048495 h 1318054"/>
                <a:gd name="connsiteX86" fmla="*/ 36679 w 522028"/>
                <a:gd name="connsiteY86" fmla="*/ 1069450 h 1318054"/>
                <a:gd name="connsiteX87" fmla="*/ 13819 w 522028"/>
                <a:gd name="connsiteY87" fmla="*/ 1048304 h 1318054"/>
                <a:gd name="connsiteX88" fmla="*/ 35727 w 522028"/>
                <a:gd name="connsiteY88" fmla="*/ 818942 h 1318054"/>
                <a:gd name="connsiteX89" fmla="*/ 114594 w 522028"/>
                <a:gd name="connsiteY89" fmla="*/ 760840 h 1318054"/>
                <a:gd name="connsiteX90" fmla="*/ 174220 w 522028"/>
                <a:gd name="connsiteY90" fmla="*/ 754172 h 1318054"/>
                <a:gd name="connsiteX91" fmla="*/ 256516 w 522028"/>
                <a:gd name="connsiteY91" fmla="*/ 765983 h 1318054"/>
                <a:gd name="connsiteX92" fmla="*/ 278995 w 522028"/>
                <a:gd name="connsiteY92" fmla="*/ 750934 h 1318054"/>
                <a:gd name="connsiteX93" fmla="*/ 295759 w 522028"/>
                <a:gd name="connsiteY93" fmla="*/ 711310 h 1318054"/>
                <a:gd name="connsiteX94" fmla="*/ 307570 w 522028"/>
                <a:gd name="connsiteY94" fmla="*/ 818752 h 1318054"/>
                <a:gd name="connsiteX95" fmla="*/ 498451 w 522028"/>
                <a:gd name="connsiteY95" fmla="*/ 103424 h 1318054"/>
                <a:gd name="connsiteX96" fmla="*/ 353862 w 522028"/>
                <a:gd name="connsiteY96" fmla="*/ 224582 h 1318054"/>
                <a:gd name="connsiteX97" fmla="*/ 332335 w 522028"/>
                <a:gd name="connsiteY97" fmla="*/ 212771 h 1318054"/>
                <a:gd name="connsiteX98" fmla="*/ 291949 w 522028"/>
                <a:gd name="connsiteY98" fmla="*/ 185911 h 1318054"/>
                <a:gd name="connsiteX99" fmla="*/ 136692 w 522028"/>
                <a:gd name="connsiteY99" fmla="*/ 196960 h 1318054"/>
                <a:gd name="connsiteX100" fmla="*/ 107164 w 522028"/>
                <a:gd name="connsiteY100" fmla="*/ 173719 h 1318054"/>
                <a:gd name="connsiteX101" fmla="*/ 106402 w 522028"/>
                <a:gd name="connsiteY101" fmla="*/ 167432 h 1318054"/>
                <a:gd name="connsiteX102" fmla="*/ 106212 w 522028"/>
                <a:gd name="connsiteY102" fmla="*/ 166289 h 1318054"/>
                <a:gd name="connsiteX103" fmla="*/ 105259 w 522028"/>
                <a:gd name="connsiteY103" fmla="*/ 160384 h 1318054"/>
                <a:gd name="connsiteX104" fmla="*/ 105259 w 522028"/>
                <a:gd name="connsiteY104" fmla="*/ 160384 h 1318054"/>
                <a:gd name="connsiteX105" fmla="*/ 100116 w 522028"/>
                <a:gd name="connsiteY105" fmla="*/ 134476 h 1318054"/>
                <a:gd name="connsiteX106" fmla="*/ 113451 w 522028"/>
                <a:gd name="connsiteY106" fmla="*/ 112759 h 1318054"/>
                <a:gd name="connsiteX107" fmla="*/ 305475 w 522028"/>
                <a:gd name="connsiteY107" fmla="*/ 73706 h 1318054"/>
                <a:gd name="connsiteX108" fmla="*/ 321096 w 522028"/>
                <a:gd name="connsiteY108" fmla="*/ 58276 h 1318054"/>
                <a:gd name="connsiteX109" fmla="*/ 320905 w 522028"/>
                <a:gd name="connsiteY109" fmla="*/ 44179 h 1318054"/>
                <a:gd name="connsiteX110" fmla="*/ 345289 w 522028"/>
                <a:gd name="connsiteY110" fmla="*/ 25700 h 1318054"/>
                <a:gd name="connsiteX111" fmla="*/ 480735 w 522028"/>
                <a:gd name="connsiteY111" fmla="*/ 79421 h 1318054"/>
                <a:gd name="connsiteX112" fmla="*/ 495784 w 522028"/>
                <a:gd name="connsiteY112" fmla="*/ 86851 h 1318054"/>
                <a:gd name="connsiteX113" fmla="*/ 498451 w 522028"/>
                <a:gd name="connsiteY113" fmla="*/ 103424 h 13180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522028" h="1318054">
                  <a:moveTo>
                    <a:pt x="503785" y="73516"/>
                  </a:moveTo>
                  <a:cubicBezTo>
                    <a:pt x="448540" y="45703"/>
                    <a:pt x="388152" y="29891"/>
                    <a:pt x="332907" y="2078"/>
                  </a:cubicBezTo>
                  <a:cubicBezTo>
                    <a:pt x="323953" y="-2494"/>
                    <a:pt x="313666" y="173"/>
                    <a:pt x="311761" y="13127"/>
                  </a:cubicBezTo>
                  <a:cubicBezTo>
                    <a:pt x="310428" y="22462"/>
                    <a:pt x="308523" y="31796"/>
                    <a:pt x="308904" y="41131"/>
                  </a:cubicBezTo>
                  <a:cubicBezTo>
                    <a:pt x="309475" y="54085"/>
                    <a:pt x="303379" y="59990"/>
                    <a:pt x="291759" y="61895"/>
                  </a:cubicBezTo>
                  <a:cubicBezTo>
                    <a:pt x="226036" y="73325"/>
                    <a:pt x="168505" y="91042"/>
                    <a:pt x="96306" y="104758"/>
                  </a:cubicBezTo>
                  <a:cubicBezTo>
                    <a:pt x="87162" y="106472"/>
                    <a:pt x="83923" y="110282"/>
                    <a:pt x="84876" y="118664"/>
                  </a:cubicBezTo>
                  <a:cubicBezTo>
                    <a:pt x="87543" y="142858"/>
                    <a:pt x="88876" y="167242"/>
                    <a:pt x="96306" y="190673"/>
                  </a:cubicBezTo>
                  <a:cubicBezTo>
                    <a:pt x="101259" y="206485"/>
                    <a:pt x="109641" y="213343"/>
                    <a:pt x="127357" y="211057"/>
                  </a:cubicBezTo>
                  <a:cubicBezTo>
                    <a:pt x="155361" y="207628"/>
                    <a:pt x="183745" y="207437"/>
                    <a:pt x="211939" y="204580"/>
                  </a:cubicBezTo>
                  <a:cubicBezTo>
                    <a:pt x="223560" y="203437"/>
                    <a:pt x="230418" y="199627"/>
                    <a:pt x="232132" y="212581"/>
                  </a:cubicBezTo>
                  <a:cubicBezTo>
                    <a:pt x="237847" y="255253"/>
                    <a:pt x="290235" y="641396"/>
                    <a:pt x="293854" y="687307"/>
                  </a:cubicBezTo>
                  <a:cubicBezTo>
                    <a:pt x="293854" y="687307"/>
                    <a:pt x="290997" y="700642"/>
                    <a:pt x="277281" y="726740"/>
                  </a:cubicBezTo>
                  <a:cubicBezTo>
                    <a:pt x="268137" y="744266"/>
                    <a:pt x="259183" y="755125"/>
                    <a:pt x="237466" y="748457"/>
                  </a:cubicBezTo>
                  <a:cubicBezTo>
                    <a:pt x="227179" y="745219"/>
                    <a:pt x="215749" y="745790"/>
                    <a:pt x="204891" y="744266"/>
                  </a:cubicBezTo>
                  <a:cubicBezTo>
                    <a:pt x="173839" y="740075"/>
                    <a:pt x="183364" y="742552"/>
                    <a:pt x="192699" y="713786"/>
                  </a:cubicBezTo>
                  <a:cubicBezTo>
                    <a:pt x="217845" y="634919"/>
                    <a:pt x="168696" y="583484"/>
                    <a:pt x="108117" y="583294"/>
                  </a:cubicBezTo>
                  <a:cubicBezTo>
                    <a:pt x="57063" y="583103"/>
                    <a:pt x="22773" y="617584"/>
                    <a:pt x="17439" y="656446"/>
                  </a:cubicBezTo>
                  <a:cubicBezTo>
                    <a:pt x="11724" y="699118"/>
                    <a:pt x="29821" y="730931"/>
                    <a:pt x="65064" y="756839"/>
                  </a:cubicBezTo>
                  <a:cubicBezTo>
                    <a:pt x="23725" y="788462"/>
                    <a:pt x="14200" y="833611"/>
                    <a:pt x="10390" y="880664"/>
                  </a:cubicBezTo>
                  <a:cubicBezTo>
                    <a:pt x="6009" y="935528"/>
                    <a:pt x="3342" y="990583"/>
                    <a:pt x="103" y="1045447"/>
                  </a:cubicBezTo>
                  <a:cubicBezTo>
                    <a:pt x="-1421" y="1070974"/>
                    <a:pt x="13819" y="1084499"/>
                    <a:pt x="50586" y="1082023"/>
                  </a:cubicBezTo>
                  <a:cubicBezTo>
                    <a:pt x="50586" y="1082023"/>
                    <a:pt x="50586" y="1085833"/>
                    <a:pt x="50395" y="1101454"/>
                  </a:cubicBezTo>
                  <a:cubicBezTo>
                    <a:pt x="49443" y="1158794"/>
                    <a:pt x="49062" y="1218230"/>
                    <a:pt x="49252" y="1275761"/>
                  </a:cubicBezTo>
                  <a:cubicBezTo>
                    <a:pt x="49252" y="1304908"/>
                    <a:pt x="65445" y="1318243"/>
                    <a:pt x="94591" y="1318052"/>
                  </a:cubicBezTo>
                  <a:cubicBezTo>
                    <a:pt x="116880" y="1317862"/>
                    <a:pt x="128310" y="1306813"/>
                    <a:pt x="132310" y="1277666"/>
                  </a:cubicBezTo>
                  <a:cubicBezTo>
                    <a:pt x="141073" y="1214230"/>
                    <a:pt x="147360" y="1085642"/>
                    <a:pt x="149074" y="1073260"/>
                  </a:cubicBezTo>
                  <a:cubicBezTo>
                    <a:pt x="149455" y="1070593"/>
                    <a:pt x="151741" y="1067164"/>
                    <a:pt x="154027" y="1066211"/>
                  </a:cubicBezTo>
                  <a:cubicBezTo>
                    <a:pt x="158409" y="1064497"/>
                    <a:pt x="161647" y="1068116"/>
                    <a:pt x="162981" y="1071736"/>
                  </a:cubicBezTo>
                  <a:cubicBezTo>
                    <a:pt x="164886" y="1076879"/>
                    <a:pt x="165648" y="1082404"/>
                    <a:pt x="166600" y="1087738"/>
                  </a:cubicBezTo>
                  <a:cubicBezTo>
                    <a:pt x="178221" y="1151936"/>
                    <a:pt x="189460" y="1216325"/>
                    <a:pt x="201271" y="1280524"/>
                  </a:cubicBezTo>
                  <a:cubicBezTo>
                    <a:pt x="205462" y="1302812"/>
                    <a:pt x="219750" y="1311766"/>
                    <a:pt x="242229" y="1314242"/>
                  </a:cubicBezTo>
                  <a:cubicBezTo>
                    <a:pt x="265851" y="1316719"/>
                    <a:pt x="276709" y="1304336"/>
                    <a:pt x="284710" y="1286048"/>
                  </a:cubicBezTo>
                  <a:cubicBezTo>
                    <a:pt x="289663" y="1274809"/>
                    <a:pt x="258040" y="1069069"/>
                    <a:pt x="240895" y="978581"/>
                  </a:cubicBezTo>
                  <a:cubicBezTo>
                    <a:pt x="234609" y="945434"/>
                    <a:pt x="228703" y="912097"/>
                    <a:pt x="229656" y="877997"/>
                  </a:cubicBezTo>
                  <a:cubicBezTo>
                    <a:pt x="230227" y="860471"/>
                    <a:pt x="235180" y="845803"/>
                    <a:pt x="255945" y="847708"/>
                  </a:cubicBezTo>
                  <a:cubicBezTo>
                    <a:pt x="272328" y="849041"/>
                    <a:pt x="297283" y="843898"/>
                    <a:pt x="310237" y="850565"/>
                  </a:cubicBezTo>
                  <a:cubicBezTo>
                    <a:pt x="310237" y="850565"/>
                    <a:pt x="312333" y="883903"/>
                    <a:pt x="314047" y="900095"/>
                  </a:cubicBezTo>
                  <a:cubicBezTo>
                    <a:pt x="325477" y="1006394"/>
                    <a:pt x="336336" y="1112693"/>
                    <a:pt x="345480" y="1219373"/>
                  </a:cubicBezTo>
                  <a:cubicBezTo>
                    <a:pt x="347575" y="1244329"/>
                    <a:pt x="354052" y="1269475"/>
                    <a:pt x="348909" y="1294430"/>
                  </a:cubicBezTo>
                  <a:cubicBezTo>
                    <a:pt x="347385" y="1301669"/>
                    <a:pt x="344908" y="1307003"/>
                    <a:pt x="354052" y="1308146"/>
                  </a:cubicBezTo>
                  <a:cubicBezTo>
                    <a:pt x="363387" y="1309289"/>
                    <a:pt x="369483" y="1304908"/>
                    <a:pt x="367959" y="1294430"/>
                  </a:cubicBezTo>
                  <a:cubicBezTo>
                    <a:pt x="366244" y="1282810"/>
                    <a:pt x="362625" y="1271380"/>
                    <a:pt x="361863" y="1259569"/>
                  </a:cubicBezTo>
                  <a:cubicBezTo>
                    <a:pt x="356148" y="1158985"/>
                    <a:pt x="342051" y="1059163"/>
                    <a:pt x="333859" y="958769"/>
                  </a:cubicBezTo>
                  <a:cubicBezTo>
                    <a:pt x="329478" y="905048"/>
                    <a:pt x="324334" y="846565"/>
                    <a:pt x="324334" y="846565"/>
                  </a:cubicBezTo>
                  <a:cubicBezTo>
                    <a:pt x="334240" y="830372"/>
                    <a:pt x="359577" y="756268"/>
                    <a:pt x="364530" y="737218"/>
                  </a:cubicBezTo>
                  <a:cubicBezTo>
                    <a:pt x="376531" y="690545"/>
                    <a:pt x="346813" y="667876"/>
                    <a:pt x="307761" y="681020"/>
                  </a:cubicBezTo>
                  <a:cubicBezTo>
                    <a:pt x="307761" y="681020"/>
                    <a:pt x="308142" y="678163"/>
                    <a:pt x="306237" y="668257"/>
                  </a:cubicBezTo>
                  <a:cubicBezTo>
                    <a:pt x="299379" y="632062"/>
                    <a:pt x="250611" y="264397"/>
                    <a:pt x="244705" y="212771"/>
                  </a:cubicBezTo>
                  <a:cubicBezTo>
                    <a:pt x="243943" y="206104"/>
                    <a:pt x="243753" y="201151"/>
                    <a:pt x="252135" y="200960"/>
                  </a:cubicBezTo>
                  <a:cubicBezTo>
                    <a:pt x="270994" y="200389"/>
                    <a:pt x="290425" y="197722"/>
                    <a:pt x="308523" y="201532"/>
                  </a:cubicBezTo>
                  <a:cubicBezTo>
                    <a:pt x="320905" y="204008"/>
                    <a:pt x="320715" y="221915"/>
                    <a:pt x="325287" y="232964"/>
                  </a:cubicBezTo>
                  <a:cubicBezTo>
                    <a:pt x="333859" y="253538"/>
                    <a:pt x="343194" y="250490"/>
                    <a:pt x="356529" y="238489"/>
                  </a:cubicBezTo>
                  <a:cubicBezTo>
                    <a:pt x="377484" y="219629"/>
                    <a:pt x="399010" y="201151"/>
                    <a:pt x="420537" y="182863"/>
                  </a:cubicBezTo>
                  <a:cubicBezTo>
                    <a:pt x="450064" y="158098"/>
                    <a:pt x="480354" y="134285"/>
                    <a:pt x="509119" y="108758"/>
                  </a:cubicBezTo>
                  <a:cubicBezTo>
                    <a:pt x="528360" y="91994"/>
                    <a:pt x="525693" y="84565"/>
                    <a:pt x="503785" y="73516"/>
                  </a:cubicBezTo>
                  <a:close/>
                  <a:moveTo>
                    <a:pt x="31345" y="664637"/>
                  </a:moveTo>
                  <a:cubicBezTo>
                    <a:pt x="34203" y="625204"/>
                    <a:pt x="69064" y="595295"/>
                    <a:pt x="110593" y="597772"/>
                  </a:cubicBezTo>
                  <a:cubicBezTo>
                    <a:pt x="162409" y="600820"/>
                    <a:pt x="191365" y="635681"/>
                    <a:pt x="185650" y="682163"/>
                  </a:cubicBezTo>
                  <a:cubicBezTo>
                    <a:pt x="180316" y="724645"/>
                    <a:pt x="158790" y="757792"/>
                    <a:pt x="97449" y="752077"/>
                  </a:cubicBezTo>
                  <a:cubicBezTo>
                    <a:pt x="57444" y="748457"/>
                    <a:pt x="28297" y="707309"/>
                    <a:pt x="31345" y="664637"/>
                  </a:cubicBezTo>
                  <a:close/>
                  <a:moveTo>
                    <a:pt x="328716" y="691879"/>
                  </a:moveTo>
                  <a:cubicBezTo>
                    <a:pt x="341289" y="695498"/>
                    <a:pt x="353862" y="693212"/>
                    <a:pt x="356148" y="713215"/>
                  </a:cubicBezTo>
                  <a:cubicBezTo>
                    <a:pt x="356910" y="720644"/>
                    <a:pt x="354814" y="728836"/>
                    <a:pt x="352528" y="736265"/>
                  </a:cubicBezTo>
                  <a:cubicBezTo>
                    <a:pt x="344337" y="765602"/>
                    <a:pt x="329859" y="794749"/>
                    <a:pt x="321096" y="823895"/>
                  </a:cubicBezTo>
                  <a:cubicBezTo>
                    <a:pt x="314809" y="777032"/>
                    <a:pt x="313285" y="744647"/>
                    <a:pt x="308142" y="705404"/>
                  </a:cubicBezTo>
                  <a:cubicBezTo>
                    <a:pt x="307189" y="697403"/>
                    <a:pt x="319381" y="689212"/>
                    <a:pt x="328716" y="691879"/>
                  </a:cubicBezTo>
                  <a:close/>
                  <a:moveTo>
                    <a:pt x="307570" y="818752"/>
                  </a:moveTo>
                  <a:cubicBezTo>
                    <a:pt x="308713" y="829991"/>
                    <a:pt x="303760" y="835325"/>
                    <a:pt x="293664" y="836087"/>
                  </a:cubicBezTo>
                  <a:cubicBezTo>
                    <a:pt x="278805" y="837230"/>
                    <a:pt x="263755" y="838373"/>
                    <a:pt x="248896" y="837611"/>
                  </a:cubicBezTo>
                  <a:cubicBezTo>
                    <a:pt x="226989" y="836468"/>
                    <a:pt x="217273" y="845041"/>
                    <a:pt x="217464" y="867520"/>
                  </a:cubicBezTo>
                  <a:cubicBezTo>
                    <a:pt x="217654" y="903905"/>
                    <a:pt x="220512" y="939910"/>
                    <a:pt x="226989" y="975533"/>
                  </a:cubicBezTo>
                  <a:cubicBezTo>
                    <a:pt x="242991" y="1062973"/>
                    <a:pt x="257278" y="1150793"/>
                    <a:pt x="268899" y="1238804"/>
                  </a:cubicBezTo>
                  <a:cubicBezTo>
                    <a:pt x="270613" y="1251187"/>
                    <a:pt x="282805" y="1294240"/>
                    <a:pt x="249658" y="1301479"/>
                  </a:cubicBezTo>
                  <a:cubicBezTo>
                    <a:pt x="232704" y="1305098"/>
                    <a:pt x="219559" y="1294621"/>
                    <a:pt x="215178" y="1275761"/>
                  </a:cubicBezTo>
                  <a:cubicBezTo>
                    <a:pt x="201462" y="1218230"/>
                    <a:pt x="192127" y="1160128"/>
                    <a:pt x="182031" y="1102025"/>
                  </a:cubicBezTo>
                  <a:cubicBezTo>
                    <a:pt x="179745" y="1088881"/>
                    <a:pt x="176697" y="1075927"/>
                    <a:pt x="173077" y="1063163"/>
                  </a:cubicBezTo>
                  <a:cubicBezTo>
                    <a:pt x="170220" y="1053067"/>
                    <a:pt x="162981" y="1046590"/>
                    <a:pt x="152122" y="1047542"/>
                  </a:cubicBezTo>
                  <a:cubicBezTo>
                    <a:pt x="141073" y="1048495"/>
                    <a:pt x="136692" y="1056686"/>
                    <a:pt x="136120" y="1067354"/>
                  </a:cubicBezTo>
                  <a:cubicBezTo>
                    <a:pt x="133453" y="1113646"/>
                    <a:pt x="125643" y="1260712"/>
                    <a:pt x="119737" y="1283572"/>
                  </a:cubicBezTo>
                  <a:cubicBezTo>
                    <a:pt x="114784" y="1302431"/>
                    <a:pt x="103926" y="1305860"/>
                    <a:pt x="87352" y="1303955"/>
                  </a:cubicBezTo>
                  <a:cubicBezTo>
                    <a:pt x="70588" y="1302050"/>
                    <a:pt x="63159" y="1290430"/>
                    <a:pt x="63159" y="1276523"/>
                  </a:cubicBezTo>
                  <a:cubicBezTo>
                    <a:pt x="62587" y="1150031"/>
                    <a:pt x="61254" y="1015919"/>
                    <a:pt x="67540" y="889427"/>
                  </a:cubicBezTo>
                  <a:cubicBezTo>
                    <a:pt x="67731" y="885617"/>
                    <a:pt x="67540" y="881807"/>
                    <a:pt x="67540" y="876092"/>
                  </a:cubicBezTo>
                  <a:cubicBezTo>
                    <a:pt x="52491" y="883522"/>
                    <a:pt x="53634" y="895714"/>
                    <a:pt x="53443" y="906953"/>
                  </a:cubicBezTo>
                  <a:cubicBezTo>
                    <a:pt x="52681" y="954007"/>
                    <a:pt x="52300" y="1001251"/>
                    <a:pt x="51919" y="1048495"/>
                  </a:cubicBezTo>
                  <a:cubicBezTo>
                    <a:pt x="51729" y="1059163"/>
                    <a:pt x="52110" y="1070021"/>
                    <a:pt x="36679" y="1069450"/>
                  </a:cubicBezTo>
                  <a:cubicBezTo>
                    <a:pt x="23154" y="1068878"/>
                    <a:pt x="12676" y="1063163"/>
                    <a:pt x="13819" y="1048304"/>
                  </a:cubicBezTo>
                  <a:cubicBezTo>
                    <a:pt x="20106" y="971723"/>
                    <a:pt x="12486" y="893809"/>
                    <a:pt x="35727" y="818942"/>
                  </a:cubicBezTo>
                  <a:cubicBezTo>
                    <a:pt x="48109" y="779318"/>
                    <a:pt x="74398" y="766364"/>
                    <a:pt x="114594" y="760840"/>
                  </a:cubicBezTo>
                  <a:cubicBezTo>
                    <a:pt x="134787" y="758173"/>
                    <a:pt x="154599" y="753601"/>
                    <a:pt x="174220" y="754172"/>
                  </a:cubicBezTo>
                  <a:cubicBezTo>
                    <a:pt x="201843" y="754934"/>
                    <a:pt x="229084" y="761983"/>
                    <a:pt x="256516" y="765983"/>
                  </a:cubicBezTo>
                  <a:cubicBezTo>
                    <a:pt x="269661" y="767888"/>
                    <a:pt x="273852" y="760078"/>
                    <a:pt x="278995" y="750934"/>
                  </a:cubicBezTo>
                  <a:cubicBezTo>
                    <a:pt x="284520" y="741028"/>
                    <a:pt x="287949" y="736837"/>
                    <a:pt x="295759" y="711310"/>
                  </a:cubicBezTo>
                  <a:cubicBezTo>
                    <a:pt x="299379" y="745981"/>
                    <a:pt x="303951" y="786176"/>
                    <a:pt x="307570" y="818752"/>
                  </a:cubicBezTo>
                  <a:close/>
                  <a:moveTo>
                    <a:pt x="498451" y="103424"/>
                  </a:moveTo>
                  <a:cubicBezTo>
                    <a:pt x="450445" y="144001"/>
                    <a:pt x="402249" y="184577"/>
                    <a:pt x="353862" y="224582"/>
                  </a:cubicBezTo>
                  <a:cubicBezTo>
                    <a:pt x="338622" y="237155"/>
                    <a:pt x="332716" y="222677"/>
                    <a:pt x="332335" y="212771"/>
                  </a:cubicBezTo>
                  <a:cubicBezTo>
                    <a:pt x="330811" y="183815"/>
                    <a:pt x="314809" y="183625"/>
                    <a:pt x="291949" y="185911"/>
                  </a:cubicBezTo>
                  <a:cubicBezTo>
                    <a:pt x="240324" y="191054"/>
                    <a:pt x="188317" y="192388"/>
                    <a:pt x="136692" y="196960"/>
                  </a:cubicBezTo>
                  <a:cubicBezTo>
                    <a:pt x="117642" y="198674"/>
                    <a:pt x="108879" y="192578"/>
                    <a:pt x="107164" y="173719"/>
                  </a:cubicBezTo>
                  <a:cubicBezTo>
                    <a:pt x="106974" y="171623"/>
                    <a:pt x="106783" y="169528"/>
                    <a:pt x="106402" y="167432"/>
                  </a:cubicBezTo>
                  <a:cubicBezTo>
                    <a:pt x="106402" y="167051"/>
                    <a:pt x="106212" y="166670"/>
                    <a:pt x="106212" y="166289"/>
                  </a:cubicBezTo>
                  <a:cubicBezTo>
                    <a:pt x="105831" y="164384"/>
                    <a:pt x="105640" y="162289"/>
                    <a:pt x="105259" y="160384"/>
                  </a:cubicBezTo>
                  <a:lnTo>
                    <a:pt x="105259" y="160384"/>
                  </a:lnTo>
                  <a:cubicBezTo>
                    <a:pt x="103735" y="151621"/>
                    <a:pt x="101640" y="143048"/>
                    <a:pt x="100116" y="134476"/>
                  </a:cubicBezTo>
                  <a:cubicBezTo>
                    <a:pt x="98211" y="123808"/>
                    <a:pt x="105450" y="114664"/>
                    <a:pt x="113451" y="112759"/>
                  </a:cubicBezTo>
                  <a:cubicBezTo>
                    <a:pt x="177268" y="97328"/>
                    <a:pt x="234990" y="88184"/>
                    <a:pt x="305475" y="73706"/>
                  </a:cubicBezTo>
                  <a:cubicBezTo>
                    <a:pt x="316143" y="71611"/>
                    <a:pt x="321667" y="69325"/>
                    <a:pt x="321096" y="58276"/>
                  </a:cubicBezTo>
                  <a:cubicBezTo>
                    <a:pt x="320905" y="53513"/>
                    <a:pt x="321096" y="48941"/>
                    <a:pt x="320905" y="44179"/>
                  </a:cubicBezTo>
                  <a:cubicBezTo>
                    <a:pt x="320143" y="26081"/>
                    <a:pt x="324715" y="19223"/>
                    <a:pt x="345289" y="25700"/>
                  </a:cubicBezTo>
                  <a:cubicBezTo>
                    <a:pt x="391962" y="40178"/>
                    <a:pt x="436920" y="58085"/>
                    <a:pt x="480735" y="79421"/>
                  </a:cubicBezTo>
                  <a:cubicBezTo>
                    <a:pt x="485688" y="81898"/>
                    <a:pt x="490831" y="84374"/>
                    <a:pt x="495784" y="86851"/>
                  </a:cubicBezTo>
                  <a:cubicBezTo>
                    <a:pt x="505690" y="91804"/>
                    <a:pt x="506643" y="96376"/>
                    <a:pt x="498451" y="103424"/>
                  </a:cubicBezTo>
                  <a:close/>
                </a:path>
              </a:pathLst>
            </a:custGeom>
            <a:solidFill>
              <a:srgbClr val="000000"/>
            </a:solidFill>
            <a:ln w="1905" cap="flat">
              <a:noFill/>
              <a:prstDash val="solid"/>
              <a:miter/>
            </a:ln>
          </p:spPr>
          <p:txBody>
            <a:bodyPr rtlCol="0" anchor="ctr"/>
            <a:lstStyle/>
            <a:p>
              <a:endParaRPr lang="en-US"/>
            </a:p>
          </p:txBody>
        </p:sp>
        <p:sp>
          <p:nvSpPr>
            <p:cNvPr id="14" name="Freeform 148">
              <a:extLst>
                <a:ext uri="{FF2B5EF4-FFF2-40B4-BE49-F238E27FC236}">
                  <a16:creationId xmlns:a16="http://schemas.microsoft.com/office/drawing/2014/main" id="{487C8193-C486-984F-C0FE-36C7337780E8}"/>
                </a:ext>
              </a:extLst>
            </p:cNvPr>
            <p:cNvSpPr/>
            <p:nvPr/>
          </p:nvSpPr>
          <p:spPr>
            <a:xfrm>
              <a:off x="10871408" y="889635"/>
              <a:ext cx="48556" cy="75247"/>
            </a:xfrm>
            <a:custGeom>
              <a:avLst/>
              <a:gdLst>
                <a:gd name="connsiteX0" fmla="*/ 44577 w 48556"/>
                <a:gd name="connsiteY0" fmla="*/ 5334 h 75247"/>
                <a:gd name="connsiteX1" fmla="*/ 37909 w 48556"/>
                <a:gd name="connsiteY1" fmla="*/ 0 h 75247"/>
                <a:gd name="connsiteX2" fmla="*/ 32385 w 48556"/>
                <a:gd name="connsiteY2" fmla="*/ 8382 h 75247"/>
                <a:gd name="connsiteX3" fmla="*/ 0 w 48556"/>
                <a:gd name="connsiteY3" fmla="*/ 75248 h 75247"/>
                <a:gd name="connsiteX4" fmla="*/ 44577 w 48556"/>
                <a:gd name="connsiteY4" fmla="*/ 5334 h 752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56" h="75247">
                  <a:moveTo>
                    <a:pt x="44577" y="5334"/>
                  </a:moveTo>
                  <a:cubicBezTo>
                    <a:pt x="43243" y="2858"/>
                    <a:pt x="40195" y="0"/>
                    <a:pt x="37909" y="0"/>
                  </a:cubicBezTo>
                  <a:cubicBezTo>
                    <a:pt x="32956" y="0"/>
                    <a:pt x="32194" y="4191"/>
                    <a:pt x="32385" y="8382"/>
                  </a:cubicBezTo>
                  <a:cubicBezTo>
                    <a:pt x="34480" y="36386"/>
                    <a:pt x="26860" y="60008"/>
                    <a:pt x="0" y="75248"/>
                  </a:cubicBezTo>
                  <a:cubicBezTo>
                    <a:pt x="34099" y="72581"/>
                    <a:pt x="58483" y="31623"/>
                    <a:pt x="44577" y="5334"/>
                  </a:cubicBezTo>
                  <a:close/>
                </a:path>
              </a:pathLst>
            </a:custGeom>
            <a:solidFill>
              <a:srgbClr val="000000"/>
            </a:solidFill>
            <a:ln w="1905" cap="flat">
              <a:noFill/>
              <a:prstDash val="solid"/>
              <a:miter/>
            </a:ln>
          </p:spPr>
          <p:txBody>
            <a:bodyPr rtlCol="0" anchor="ctr"/>
            <a:lstStyle/>
            <a:p>
              <a:endParaRPr lang="en-US"/>
            </a:p>
          </p:txBody>
        </p:sp>
        <p:sp>
          <p:nvSpPr>
            <p:cNvPr id="15" name="Freeform 149">
              <a:extLst>
                <a:ext uri="{FF2B5EF4-FFF2-40B4-BE49-F238E27FC236}">
                  <a16:creationId xmlns:a16="http://schemas.microsoft.com/office/drawing/2014/main" id="{AA63BB40-C6CC-05FF-3430-D8CD112B7D7E}"/>
                </a:ext>
              </a:extLst>
            </p:cNvPr>
            <p:cNvSpPr/>
            <p:nvPr/>
          </p:nvSpPr>
          <p:spPr>
            <a:xfrm>
              <a:off x="10741401" y="1509203"/>
              <a:ext cx="21794" cy="85852"/>
            </a:xfrm>
            <a:custGeom>
              <a:avLst/>
              <a:gdLst>
                <a:gd name="connsiteX0" fmla="*/ 13611 w 21794"/>
                <a:gd name="connsiteY0" fmla="*/ 7176 h 85852"/>
                <a:gd name="connsiteX1" fmla="*/ 5800 w 21794"/>
                <a:gd name="connsiteY1" fmla="*/ 128 h 85852"/>
                <a:gd name="connsiteX2" fmla="*/ 1228 w 21794"/>
                <a:gd name="connsiteY2" fmla="*/ 11177 h 85852"/>
                <a:gd name="connsiteX3" fmla="*/ 2943 w 21794"/>
                <a:gd name="connsiteY3" fmla="*/ 85853 h 85852"/>
                <a:gd name="connsiteX4" fmla="*/ 13611 w 21794"/>
                <a:gd name="connsiteY4" fmla="*/ 7176 h 858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794" h="85852">
                  <a:moveTo>
                    <a:pt x="13611" y="7176"/>
                  </a:moveTo>
                  <a:cubicBezTo>
                    <a:pt x="11706" y="3747"/>
                    <a:pt x="10563" y="-825"/>
                    <a:pt x="5800" y="128"/>
                  </a:cubicBezTo>
                  <a:cubicBezTo>
                    <a:pt x="-486" y="1461"/>
                    <a:pt x="-1058" y="7367"/>
                    <a:pt x="1228" y="11177"/>
                  </a:cubicBezTo>
                  <a:cubicBezTo>
                    <a:pt x="15897" y="35751"/>
                    <a:pt x="8277" y="60707"/>
                    <a:pt x="2943" y="85853"/>
                  </a:cubicBezTo>
                  <a:cubicBezTo>
                    <a:pt x="19707" y="61278"/>
                    <a:pt x="29803" y="35751"/>
                    <a:pt x="13611" y="7176"/>
                  </a:cubicBezTo>
                  <a:close/>
                </a:path>
              </a:pathLst>
            </a:custGeom>
            <a:solidFill>
              <a:srgbClr val="000000"/>
            </a:solidFill>
            <a:ln w="1905" cap="flat">
              <a:noFill/>
              <a:prstDash val="solid"/>
              <a:miter/>
            </a:ln>
          </p:spPr>
          <p:txBody>
            <a:bodyPr rtlCol="0" anchor="ctr"/>
            <a:lstStyle/>
            <a:p>
              <a:endParaRPr lang="en-US"/>
            </a:p>
          </p:txBody>
        </p:sp>
        <p:sp>
          <p:nvSpPr>
            <p:cNvPr id="16" name="Freeform 150">
              <a:extLst>
                <a:ext uri="{FF2B5EF4-FFF2-40B4-BE49-F238E27FC236}">
                  <a16:creationId xmlns:a16="http://schemas.microsoft.com/office/drawing/2014/main" id="{CC74B237-CE30-B6F4-0C01-16D5F84FFDE6}"/>
                </a:ext>
              </a:extLst>
            </p:cNvPr>
            <p:cNvSpPr/>
            <p:nvPr/>
          </p:nvSpPr>
          <p:spPr>
            <a:xfrm>
              <a:off x="10567461" y="942589"/>
              <a:ext cx="33055" cy="31451"/>
            </a:xfrm>
            <a:custGeom>
              <a:avLst/>
              <a:gdLst>
                <a:gd name="connsiteX0" fmla="*/ 14577 w 33055"/>
                <a:gd name="connsiteY0" fmla="*/ 31437 h 31451"/>
                <a:gd name="connsiteX1" fmla="*/ 33055 w 33055"/>
                <a:gd name="connsiteY1" fmla="*/ 12768 h 31451"/>
                <a:gd name="connsiteX2" fmla="*/ 20483 w 33055"/>
                <a:gd name="connsiteY2" fmla="*/ 4 h 31451"/>
                <a:gd name="connsiteX3" fmla="*/ 289 w 33055"/>
                <a:gd name="connsiteY3" fmla="*/ 16578 h 31451"/>
                <a:gd name="connsiteX4" fmla="*/ 14577 w 33055"/>
                <a:gd name="connsiteY4" fmla="*/ 31437 h 3145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055" h="31451">
                  <a:moveTo>
                    <a:pt x="14577" y="31437"/>
                  </a:moveTo>
                  <a:cubicBezTo>
                    <a:pt x="25626" y="31818"/>
                    <a:pt x="31341" y="24579"/>
                    <a:pt x="33055" y="12768"/>
                  </a:cubicBezTo>
                  <a:cubicBezTo>
                    <a:pt x="32294" y="6100"/>
                    <a:pt x="29817" y="-186"/>
                    <a:pt x="20483" y="4"/>
                  </a:cubicBezTo>
                  <a:cubicBezTo>
                    <a:pt x="9434" y="195"/>
                    <a:pt x="2194" y="6672"/>
                    <a:pt x="289" y="16578"/>
                  </a:cubicBezTo>
                  <a:cubicBezTo>
                    <a:pt x="-1616" y="26103"/>
                    <a:pt x="6195" y="31056"/>
                    <a:pt x="14577" y="31437"/>
                  </a:cubicBezTo>
                  <a:close/>
                </a:path>
              </a:pathLst>
            </a:custGeom>
            <a:solidFill>
              <a:srgbClr val="000000"/>
            </a:solidFill>
            <a:ln w="1905" cap="flat">
              <a:noFill/>
              <a:prstDash val="solid"/>
              <a:miter/>
            </a:ln>
          </p:spPr>
          <p:txBody>
            <a:bodyPr rtlCol="0" anchor="ctr"/>
            <a:lstStyle/>
            <a:p>
              <a:endParaRPr lang="en-US"/>
            </a:p>
          </p:txBody>
        </p:sp>
        <p:sp>
          <p:nvSpPr>
            <p:cNvPr id="17" name="Freeform 151">
              <a:extLst>
                <a:ext uri="{FF2B5EF4-FFF2-40B4-BE49-F238E27FC236}">
                  <a16:creationId xmlns:a16="http://schemas.microsoft.com/office/drawing/2014/main" id="{D2ABE837-5C21-EA5F-23C9-370FBBC53603}"/>
                </a:ext>
              </a:extLst>
            </p:cNvPr>
            <p:cNvSpPr/>
            <p:nvPr/>
          </p:nvSpPr>
          <p:spPr>
            <a:xfrm>
              <a:off x="10736172" y="2119122"/>
              <a:ext cx="63090" cy="15241"/>
            </a:xfrm>
            <a:custGeom>
              <a:avLst/>
              <a:gdLst>
                <a:gd name="connsiteX0" fmla="*/ 46272 w 63090"/>
                <a:gd name="connsiteY0" fmla="*/ 0 h 15241"/>
                <a:gd name="connsiteX1" fmla="*/ 46272 w 63090"/>
                <a:gd name="connsiteY1" fmla="*/ 15240 h 15241"/>
                <a:gd name="connsiteX2" fmla="*/ 46272 w 63090"/>
                <a:gd name="connsiteY2" fmla="*/ 0 h 15241"/>
              </a:gdLst>
              <a:ahLst/>
              <a:cxnLst>
                <a:cxn ang="0">
                  <a:pos x="connsiteX0" y="connsiteY0"/>
                </a:cxn>
                <a:cxn ang="0">
                  <a:pos x="connsiteX1" y="connsiteY1"/>
                </a:cxn>
                <a:cxn ang="0">
                  <a:pos x="connsiteX2" y="connsiteY2"/>
                </a:cxn>
              </a:cxnLst>
              <a:rect l="l" t="t" r="r" b="b"/>
              <a:pathLst>
                <a:path w="63090" h="15241">
                  <a:moveTo>
                    <a:pt x="46272" y="0"/>
                  </a:moveTo>
                  <a:cubicBezTo>
                    <a:pt x="34080" y="0"/>
                    <a:pt x="-51454" y="14288"/>
                    <a:pt x="46272" y="15240"/>
                  </a:cubicBezTo>
                  <a:cubicBezTo>
                    <a:pt x="76943" y="15430"/>
                    <a:pt x="58655" y="0"/>
                    <a:pt x="46272" y="0"/>
                  </a:cubicBezTo>
                  <a:close/>
                </a:path>
              </a:pathLst>
            </a:custGeom>
            <a:solidFill>
              <a:srgbClr val="000000"/>
            </a:solidFill>
            <a:ln w="1905" cap="flat">
              <a:noFill/>
              <a:prstDash val="solid"/>
              <a:miter/>
            </a:ln>
          </p:spPr>
          <p:txBody>
            <a:bodyPr rtlCol="0" anchor="ctr"/>
            <a:lstStyle/>
            <a:p>
              <a:endParaRPr lang="en-US"/>
            </a:p>
          </p:txBody>
        </p:sp>
        <p:sp>
          <p:nvSpPr>
            <p:cNvPr id="18" name="Freeform 152">
              <a:extLst>
                <a:ext uri="{FF2B5EF4-FFF2-40B4-BE49-F238E27FC236}">
                  <a16:creationId xmlns:a16="http://schemas.microsoft.com/office/drawing/2014/main" id="{FF6A2013-2B46-B024-52B8-BD29B8856B23}"/>
                </a:ext>
              </a:extLst>
            </p:cNvPr>
            <p:cNvSpPr/>
            <p:nvPr/>
          </p:nvSpPr>
          <p:spPr>
            <a:xfrm>
              <a:off x="10336503" y="2122741"/>
              <a:ext cx="62952" cy="15241"/>
            </a:xfrm>
            <a:custGeom>
              <a:avLst/>
              <a:gdLst>
                <a:gd name="connsiteX0" fmla="*/ 46273 w 62952"/>
                <a:gd name="connsiteY0" fmla="*/ 0 h 15241"/>
                <a:gd name="connsiteX1" fmla="*/ 46273 w 62952"/>
                <a:gd name="connsiteY1" fmla="*/ 15240 h 15241"/>
                <a:gd name="connsiteX2" fmla="*/ 46273 w 62952"/>
                <a:gd name="connsiteY2" fmla="*/ 0 h 15241"/>
              </a:gdLst>
              <a:ahLst/>
              <a:cxnLst>
                <a:cxn ang="0">
                  <a:pos x="connsiteX0" y="connsiteY0"/>
                </a:cxn>
                <a:cxn ang="0">
                  <a:pos x="connsiteX1" y="connsiteY1"/>
                </a:cxn>
                <a:cxn ang="0">
                  <a:pos x="connsiteX2" y="connsiteY2"/>
                </a:cxn>
              </a:cxnLst>
              <a:rect l="l" t="t" r="r" b="b"/>
              <a:pathLst>
                <a:path w="62952" h="15241">
                  <a:moveTo>
                    <a:pt x="46273" y="0"/>
                  </a:moveTo>
                  <a:cubicBezTo>
                    <a:pt x="34080" y="0"/>
                    <a:pt x="-51454" y="14288"/>
                    <a:pt x="46273" y="15240"/>
                  </a:cubicBezTo>
                  <a:cubicBezTo>
                    <a:pt x="76753" y="15430"/>
                    <a:pt x="58464" y="0"/>
                    <a:pt x="46273" y="0"/>
                  </a:cubicBezTo>
                  <a:close/>
                </a:path>
              </a:pathLst>
            </a:custGeom>
            <a:solidFill>
              <a:srgbClr val="000000"/>
            </a:solidFill>
            <a:ln w="1905" cap="flat">
              <a:noFill/>
              <a:prstDash val="solid"/>
              <a:miter/>
            </a:ln>
          </p:spPr>
          <p:txBody>
            <a:bodyPr rtlCol="0" anchor="ctr"/>
            <a:lstStyle/>
            <a:p>
              <a:endParaRPr lang="en-US"/>
            </a:p>
          </p:txBody>
        </p:sp>
        <p:sp>
          <p:nvSpPr>
            <p:cNvPr id="19" name="Freeform 153">
              <a:extLst>
                <a:ext uri="{FF2B5EF4-FFF2-40B4-BE49-F238E27FC236}">
                  <a16:creationId xmlns:a16="http://schemas.microsoft.com/office/drawing/2014/main" id="{B697A121-BD2A-9DD3-2802-06826B34B391}"/>
                </a:ext>
              </a:extLst>
            </p:cNvPr>
            <p:cNvSpPr/>
            <p:nvPr/>
          </p:nvSpPr>
          <p:spPr>
            <a:xfrm>
              <a:off x="10459165" y="894778"/>
              <a:ext cx="398837" cy="156912"/>
            </a:xfrm>
            <a:custGeom>
              <a:avLst/>
              <a:gdLst>
                <a:gd name="connsiteX0" fmla="*/ 390335 w 398837"/>
                <a:gd name="connsiteY0" fmla="*/ 14097 h 156912"/>
                <a:gd name="connsiteX1" fmla="*/ 375285 w 398837"/>
                <a:gd name="connsiteY1" fmla="*/ 6668 h 156912"/>
                <a:gd name="connsiteX2" fmla="*/ 361188 w 398837"/>
                <a:gd name="connsiteY2" fmla="*/ 0 h 156912"/>
                <a:gd name="connsiteX3" fmla="*/ 342710 w 398837"/>
                <a:gd name="connsiteY3" fmla="*/ 12383 h 156912"/>
                <a:gd name="connsiteX4" fmla="*/ 214313 w 398837"/>
                <a:gd name="connsiteY4" fmla="*/ 75628 h 156912"/>
                <a:gd name="connsiteX5" fmla="*/ 71628 w 398837"/>
                <a:gd name="connsiteY5" fmla="*/ 95821 h 156912"/>
                <a:gd name="connsiteX6" fmla="*/ 0 w 398837"/>
                <a:gd name="connsiteY6" fmla="*/ 87820 h 156912"/>
                <a:gd name="connsiteX7" fmla="*/ 0 w 398837"/>
                <a:gd name="connsiteY7" fmla="*/ 87820 h 156912"/>
                <a:gd name="connsiteX8" fmla="*/ 953 w 398837"/>
                <a:gd name="connsiteY8" fmla="*/ 93726 h 156912"/>
                <a:gd name="connsiteX9" fmla="*/ 1143 w 398837"/>
                <a:gd name="connsiteY9" fmla="*/ 94869 h 156912"/>
                <a:gd name="connsiteX10" fmla="*/ 1905 w 398837"/>
                <a:gd name="connsiteY10" fmla="*/ 101155 h 156912"/>
                <a:gd name="connsiteX11" fmla="*/ 31433 w 398837"/>
                <a:gd name="connsiteY11" fmla="*/ 124396 h 156912"/>
                <a:gd name="connsiteX12" fmla="*/ 186690 w 398837"/>
                <a:gd name="connsiteY12" fmla="*/ 113348 h 156912"/>
                <a:gd name="connsiteX13" fmla="*/ 227076 w 398837"/>
                <a:gd name="connsiteY13" fmla="*/ 140208 h 156912"/>
                <a:gd name="connsiteX14" fmla="*/ 248603 w 398837"/>
                <a:gd name="connsiteY14" fmla="*/ 152019 h 156912"/>
                <a:gd name="connsiteX15" fmla="*/ 393192 w 398837"/>
                <a:gd name="connsiteY15" fmla="*/ 30861 h 156912"/>
                <a:gd name="connsiteX16" fmla="*/ 390335 w 398837"/>
                <a:gd name="connsiteY16" fmla="*/ 14097 h 1569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98837" h="156912">
                  <a:moveTo>
                    <a:pt x="390335" y="14097"/>
                  </a:moveTo>
                  <a:cubicBezTo>
                    <a:pt x="385382" y="11620"/>
                    <a:pt x="380428" y="9144"/>
                    <a:pt x="375285" y="6668"/>
                  </a:cubicBezTo>
                  <a:cubicBezTo>
                    <a:pt x="370523" y="4381"/>
                    <a:pt x="365951" y="2095"/>
                    <a:pt x="361188" y="0"/>
                  </a:cubicBezTo>
                  <a:cubicBezTo>
                    <a:pt x="355092" y="4191"/>
                    <a:pt x="348806" y="8382"/>
                    <a:pt x="342710" y="12383"/>
                  </a:cubicBezTo>
                  <a:cubicBezTo>
                    <a:pt x="302514" y="38481"/>
                    <a:pt x="259080" y="58864"/>
                    <a:pt x="214313" y="75628"/>
                  </a:cubicBezTo>
                  <a:cubicBezTo>
                    <a:pt x="169355" y="92393"/>
                    <a:pt x="119634" y="98869"/>
                    <a:pt x="71628" y="95821"/>
                  </a:cubicBezTo>
                  <a:cubicBezTo>
                    <a:pt x="47625" y="94298"/>
                    <a:pt x="23813" y="90869"/>
                    <a:pt x="0" y="87820"/>
                  </a:cubicBezTo>
                  <a:lnTo>
                    <a:pt x="0" y="87820"/>
                  </a:lnTo>
                  <a:cubicBezTo>
                    <a:pt x="381" y="89725"/>
                    <a:pt x="762" y="91821"/>
                    <a:pt x="953" y="93726"/>
                  </a:cubicBezTo>
                  <a:cubicBezTo>
                    <a:pt x="953" y="94107"/>
                    <a:pt x="1143" y="94488"/>
                    <a:pt x="1143" y="94869"/>
                  </a:cubicBezTo>
                  <a:cubicBezTo>
                    <a:pt x="1524" y="96964"/>
                    <a:pt x="1715" y="99060"/>
                    <a:pt x="1905" y="101155"/>
                  </a:cubicBezTo>
                  <a:cubicBezTo>
                    <a:pt x="3620" y="120015"/>
                    <a:pt x="12383" y="126111"/>
                    <a:pt x="31433" y="124396"/>
                  </a:cubicBezTo>
                  <a:cubicBezTo>
                    <a:pt x="83058" y="119824"/>
                    <a:pt x="135065" y="118491"/>
                    <a:pt x="186690" y="113348"/>
                  </a:cubicBezTo>
                  <a:cubicBezTo>
                    <a:pt x="209741" y="111061"/>
                    <a:pt x="225552" y="111443"/>
                    <a:pt x="227076" y="140208"/>
                  </a:cubicBezTo>
                  <a:cubicBezTo>
                    <a:pt x="227648" y="150114"/>
                    <a:pt x="233363" y="164592"/>
                    <a:pt x="248603" y="152019"/>
                  </a:cubicBezTo>
                  <a:cubicBezTo>
                    <a:pt x="296990" y="112014"/>
                    <a:pt x="345186" y="71438"/>
                    <a:pt x="393192" y="30861"/>
                  </a:cubicBezTo>
                  <a:cubicBezTo>
                    <a:pt x="401574" y="24003"/>
                    <a:pt x="400622" y="19431"/>
                    <a:pt x="390335" y="14097"/>
                  </a:cubicBezTo>
                  <a:close/>
                </a:path>
              </a:pathLst>
            </a:custGeom>
            <a:solidFill>
              <a:srgbClr val="FFFFFF"/>
            </a:solidFill>
            <a:ln w="1905" cap="flat">
              <a:noFill/>
              <a:prstDash val="solid"/>
              <a:miter/>
            </a:ln>
          </p:spPr>
          <p:txBody>
            <a:bodyPr rtlCol="0" anchor="ctr"/>
            <a:lstStyle/>
            <a:p>
              <a:endParaRPr lang="en-US"/>
            </a:p>
          </p:txBody>
        </p:sp>
      </p:grpSp>
    </p:spTree>
    <p:extLst>
      <p:ext uri="{BB962C8B-B14F-4D97-AF65-F5344CB8AC3E}">
        <p14:creationId xmlns:p14="http://schemas.microsoft.com/office/powerpoint/2010/main" val="139195191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a:extLst>
              <a:ext uri="{FF2B5EF4-FFF2-40B4-BE49-F238E27FC236}">
                <a16:creationId xmlns:a16="http://schemas.microsoft.com/office/drawing/2014/main" id="{25234F56-1B13-50BC-904E-9D2AA129F45C}"/>
              </a:ext>
            </a:extLst>
          </p:cNvPr>
          <p:cNvSpPr>
            <a:spLocks noGrp="1"/>
          </p:cNvSpPr>
          <p:nvPr>
            <p:ph type="body" sz="quarter" idx="36"/>
          </p:nvPr>
        </p:nvSpPr>
        <p:spPr>
          <a:xfrm>
            <a:off x="4360817" y="3830936"/>
            <a:ext cx="7517913" cy="999383"/>
          </a:xfrm>
        </p:spPr>
        <p:txBody>
          <a:bodyPr/>
          <a:lstStyle/>
          <a:p>
            <a:r>
              <a:rPr lang="en-US" sz="2000" dirty="0"/>
              <a:t>A small tech startup faced employee resistance and backlash after an employee criticised the company’s lack of diversity. The company quickly assembled a diverse crisis response team, listened to the employee in a safe environment to resolve their issue respectfully, as a result the company learned from their perspective. The SME held open forums with other employees to discuss the issue, opened up meetings with the ESG and implemented a transparent D&amp;I action plan. This transparent and inclusive approach helped restore trust and strengthen the company’s commitment to diversity.</a:t>
            </a:r>
          </a:p>
          <a:p>
            <a:endParaRPr lang="en-IE" dirty="0"/>
          </a:p>
        </p:txBody>
      </p:sp>
      <p:sp>
        <p:nvSpPr>
          <p:cNvPr id="16" name="Text Placeholder 15">
            <a:extLst>
              <a:ext uri="{FF2B5EF4-FFF2-40B4-BE49-F238E27FC236}">
                <a16:creationId xmlns:a16="http://schemas.microsoft.com/office/drawing/2014/main" id="{AD69F5E2-7926-DC26-564E-DEFB759629A2}"/>
              </a:ext>
            </a:extLst>
          </p:cNvPr>
          <p:cNvSpPr>
            <a:spLocks noGrp="1"/>
          </p:cNvSpPr>
          <p:nvPr>
            <p:ph type="body" sz="quarter" idx="37"/>
          </p:nvPr>
        </p:nvSpPr>
        <p:spPr>
          <a:xfrm>
            <a:off x="2146988" y="917683"/>
            <a:ext cx="2066277" cy="955625"/>
          </a:xfrm>
        </p:spPr>
        <p:txBody>
          <a:bodyPr/>
          <a:lstStyle/>
          <a:p>
            <a:pPr algn="l">
              <a:lnSpc>
                <a:spcPct val="100000"/>
              </a:lnSpc>
              <a:spcBef>
                <a:spcPts val="0"/>
              </a:spcBef>
            </a:pPr>
            <a:r>
              <a:rPr lang="en-US" sz="2400" b="1" dirty="0"/>
              <a:t>External Example </a:t>
            </a:r>
            <a:r>
              <a:rPr lang="en-US" sz="2400" dirty="0"/>
              <a:t>Customer Crisis Management</a:t>
            </a:r>
            <a:endParaRPr lang="en-IE" sz="2400" dirty="0"/>
          </a:p>
        </p:txBody>
      </p:sp>
      <p:sp>
        <p:nvSpPr>
          <p:cNvPr id="19" name="Text Placeholder 18">
            <a:extLst>
              <a:ext uri="{FF2B5EF4-FFF2-40B4-BE49-F238E27FC236}">
                <a16:creationId xmlns:a16="http://schemas.microsoft.com/office/drawing/2014/main" id="{8C6D9C46-7F97-AFA1-1A4A-16BB613DF761}"/>
              </a:ext>
            </a:extLst>
          </p:cNvPr>
          <p:cNvSpPr>
            <a:spLocks noGrp="1"/>
          </p:cNvSpPr>
          <p:nvPr>
            <p:ph type="body" sz="quarter" idx="4294967295"/>
          </p:nvPr>
        </p:nvSpPr>
        <p:spPr>
          <a:xfrm>
            <a:off x="4299721" y="855328"/>
            <a:ext cx="7666729" cy="999383"/>
          </a:xfrm>
          <a:prstGeom prst="rect">
            <a:avLst/>
          </a:prstGeom>
        </p:spPr>
        <p:txBody>
          <a:bodyPr/>
          <a:lstStyle/>
          <a:p>
            <a:pPr marL="0" indent="0">
              <a:buNone/>
            </a:pPr>
            <a:r>
              <a:rPr lang="en-US" sz="2100" dirty="0">
                <a:solidFill>
                  <a:srgbClr val="083F59"/>
                </a:solidFill>
                <a:latin typeface="Calibri" panose="020F0502020204030204" pitchFamily="34" charset="0"/>
                <a:cs typeface="Calibri" panose="020F0502020204030204" pitchFamily="34" charset="0"/>
              </a:rPr>
              <a:t>An SME in the retail sector encountered an online customer discrimination issue. The leadership team, trained in D&amp;I, understood and responded using trained solutions by publicly apologizing and explaining the background context. The company trained staff using possible scenarios with solutions and implemented new policies to prevent future incidents. The swift and inclusive response helped the company maintain its reputation.</a:t>
            </a:r>
          </a:p>
          <a:p>
            <a:endParaRPr lang="en-IE" sz="2100" dirty="0"/>
          </a:p>
        </p:txBody>
      </p:sp>
      <p:sp>
        <p:nvSpPr>
          <p:cNvPr id="24" name="Text Placeholder 15">
            <a:extLst>
              <a:ext uri="{FF2B5EF4-FFF2-40B4-BE49-F238E27FC236}">
                <a16:creationId xmlns:a16="http://schemas.microsoft.com/office/drawing/2014/main" id="{F5366E3F-D50E-F349-9FF9-49440D339F4E}"/>
              </a:ext>
            </a:extLst>
          </p:cNvPr>
          <p:cNvSpPr txBox="1">
            <a:spLocks/>
          </p:cNvSpPr>
          <p:nvPr/>
        </p:nvSpPr>
        <p:spPr>
          <a:xfrm>
            <a:off x="4356871" y="94744"/>
            <a:ext cx="721600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32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00000"/>
              </a:lnSpc>
              <a:spcBef>
                <a:spcPts val="0"/>
              </a:spcBef>
            </a:pPr>
            <a:r>
              <a:rPr lang="en-US" sz="2400" dirty="0">
                <a:solidFill>
                  <a:srgbClr val="DF4625"/>
                </a:solidFill>
              </a:rPr>
              <a:t>Online Customer Accuses Retail SME of Discrimination</a:t>
            </a:r>
            <a:endParaRPr lang="en-IE" sz="2400" dirty="0">
              <a:solidFill>
                <a:srgbClr val="DF4625"/>
              </a:solidFill>
            </a:endParaRPr>
          </a:p>
        </p:txBody>
      </p:sp>
      <p:sp>
        <p:nvSpPr>
          <p:cNvPr id="25" name="Text Placeholder 15">
            <a:extLst>
              <a:ext uri="{FF2B5EF4-FFF2-40B4-BE49-F238E27FC236}">
                <a16:creationId xmlns:a16="http://schemas.microsoft.com/office/drawing/2014/main" id="{35FBF2AD-CF8A-7983-2D00-A64BBC77316B}"/>
              </a:ext>
            </a:extLst>
          </p:cNvPr>
          <p:cNvSpPr txBox="1">
            <a:spLocks/>
          </p:cNvSpPr>
          <p:nvPr/>
        </p:nvSpPr>
        <p:spPr>
          <a:xfrm>
            <a:off x="4356871" y="3150109"/>
            <a:ext cx="721600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32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00000"/>
              </a:lnSpc>
              <a:spcBef>
                <a:spcPts val="0"/>
              </a:spcBef>
            </a:pPr>
            <a:r>
              <a:rPr lang="en-US" sz="2400" dirty="0">
                <a:solidFill>
                  <a:srgbClr val="DF4625"/>
                </a:solidFill>
              </a:rPr>
              <a:t>Employee </a:t>
            </a:r>
            <a:r>
              <a:rPr lang="en-US" sz="2400" dirty="0" err="1">
                <a:solidFill>
                  <a:srgbClr val="DF4625"/>
                </a:solidFill>
              </a:rPr>
              <a:t>Critised</a:t>
            </a:r>
            <a:r>
              <a:rPr lang="en-US" sz="2400" dirty="0">
                <a:solidFill>
                  <a:srgbClr val="DF4625"/>
                </a:solidFill>
              </a:rPr>
              <a:t> a Company for a Lack of Diversity</a:t>
            </a:r>
            <a:endParaRPr lang="en-IE" sz="2400" dirty="0">
              <a:solidFill>
                <a:srgbClr val="DF4625"/>
              </a:solidFill>
            </a:endParaRPr>
          </a:p>
        </p:txBody>
      </p:sp>
      <p:sp>
        <p:nvSpPr>
          <p:cNvPr id="28" name="Text Placeholder 15">
            <a:extLst>
              <a:ext uri="{FF2B5EF4-FFF2-40B4-BE49-F238E27FC236}">
                <a16:creationId xmlns:a16="http://schemas.microsoft.com/office/drawing/2014/main" id="{9BC477B5-84B2-9167-A80B-CEF65B9ADFFA}"/>
              </a:ext>
            </a:extLst>
          </p:cNvPr>
          <p:cNvSpPr txBox="1">
            <a:spLocks/>
          </p:cNvSpPr>
          <p:nvPr/>
        </p:nvSpPr>
        <p:spPr>
          <a:xfrm>
            <a:off x="2118413" y="3822808"/>
            <a:ext cx="2066277"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32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lnSpc>
                <a:spcPct val="100000"/>
              </a:lnSpc>
              <a:spcBef>
                <a:spcPts val="0"/>
              </a:spcBef>
            </a:pPr>
            <a:r>
              <a:rPr lang="en-US" sz="2400" b="1" dirty="0"/>
              <a:t>Internal Example </a:t>
            </a:r>
            <a:r>
              <a:rPr lang="en-US" sz="2400" dirty="0"/>
              <a:t>Customer Crisis Management</a:t>
            </a:r>
            <a:endParaRPr lang="en-IE" sz="2400" dirty="0"/>
          </a:p>
        </p:txBody>
      </p:sp>
      <p:pic>
        <p:nvPicPr>
          <p:cNvPr id="34" name="Picture Placeholder 33" descr="A large group of people&#10;&#10;Description automatically generated">
            <a:extLst>
              <a:ext uri="{FF2B5EF4-FFF2-40B4-BE49-F238E27FC236}">
                <a16:creationId xmlns:a16="http://schemas.microsoft.com/office/drawing/2014/main" id="{D91FCEEE-1962-FAB1-3203-92C961C5D2A2}"/>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41423" r="41423"/>
          <a:stretch>
            <a:fillRect/>
          </a:stretch>
        </p:blipFill>
        <p:spPr/>
      </p:pic>
    </p:spTree>
    <p:extLst>
      <p:ext uri="{BB962C8B-B14F-4D97-AF65-F5344CB8AC3E}">
        <p14:creationId xmlns:p14="http://schemas.microsoft.com/office/powerpoint/2010/main" val="36724872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4">
            <a:extLst>
              <a:ext uri="{FF2B5EF4-FFF2-40B4-BE49-F238E27FC236}">
                <a16:creationId xmlns:a16="http://schemas.microsoft.com/office/drawing/2014/main" id="{72592971-B19B-A28E-F162-62679ADE09FF}"/>
              </a:ext>
            </a:extLst>
          </p:cNvPr>
          <p:cNvSpPr>
            <a:spLocks noGrp="1"/>
          </p:cNvSpPr>
          <p:nvPr>
            <p:ph type="body" sz="quarter" idx="16"/>
          </p:nvPr>
        </p:nvSpPr>
        <p:spPr>
          <a:xfrm>
            <a:off x="2769854" y="445525"/>
            <a:ext cx="8030418" cy="803654"/>
          </a:xfrm>
        </p:spPr>
        <p:txBody>
          <a:bodyPr anchor="ctr"/>
          <a:lstStyle/>
          <a:p>
            <a:r>
              <a:rPr lang="en-US" sz="2800" b="0" dirty="0">
                <a:solidFill>
                  <a:srgbClr val="FF0000"/>
                </a:solidFill>
              </a:rPr>
              <a:t>Some Strategies for Navigating and Mitigating Crisis </a:t>
            </a:r>
            <a:endParaRPr lang="en-IE" sz="2800" b="0" dirty="0">
              <a:solidFill>
                <a:srgbClr val="FF0000"/>
              </a:solidFill>
            </a:endParaRPr>
          </a:p>
        </p:txBody>
      </p:sp>
      <p:pic>
        <p:nvPicPr>
          <p:cNvPr id="10" name="Graphic 9" descr="Chevron arrows with solid fill">
            <a:extLst>
              <a:ext uri="{FF2B5EF4-FFF2-40B4-BE49-F238E27FC236}">
                <a16:creationId xmlns:a16="http://schemas.microsoft.com/office/drawing/2014/main" id="{9D5A7B6F-EC90-4AD2-F0E5-0F367F25989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198169" y="587021"/>
            <a:ext cx="520661" cy="520661"/>
          </a:xfrm>
          <a:prstGeom prst="rect">
            <a:avLst/>
          </a:prstGeom>
        </p:spPr>
      </p:pic>
      <p:sp>
        <p:nvSpPr>
          <p:cNvPr id="11" name="Round Diagonal Corner Rectangle 9">
            <a:extLst>
              <a:ext uri="{FF2B5EF4-FFF2-40B4-BE49-F238E27FC236}">
                <a16:creationId xmlns:a16="http://schemas.microsoft.com/office/drawing/2014/main" id="{D670723C-EB91-2723-9A2F-87B94E9C1D18}"/>
              </a:ext>
            </a:extLst>
          </p:cNvPr>
          <p:cNvSpPr/>
          <p:nvPr/>
        </p:nvSpPr>
        <p:spPr>
          <a:xfrm rot="16200000">
            <a:off x="841541" y="1288"/>
            <a:ext cx="813162" cy="1675705"/>
          </a:xfrm>
          <a:prstGeom prst="round2DiagRect">
            <a:avLst/>
          </a:pr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8">
            <a:extLst>
              <a:ext uri="{FF2B5EF4-FFF2-40B4-BE49-F238E27FC236}">
                <a16:creationId xmlns:a16="http://schemas.microsoft.com/office/drawing/2014/main" id="{D2B223EA-4B13-10FD-A074-C445C197ABED}"/>
              </a:ext>
            </a:extLst>
          </p:cNvPr>
          <p:cNvSpPr txBox="1">
            <a:spLocks/>
          </p:cNvSpPr>
          <p:nvPr/>
        </p:nvSpPr>
        <p:spPr>
          <a:xfrm>
            <a:off x="-222588" y="281116"/>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4</a:t>
            </a:r>
          </a:p>
        </p:txBody>
      </p:sp>
      <p:sp>
        <p:nvSpPr>
          <p:cNvPr id="8" name="Text Placeholder 1">
            <a:extLst>
              <a:ext uri="{FF2B5EF4-FFF2-40B4-BE49-F238E27FC236}">
                <a16:creationId xmlns:a16="http://schemas.microsoft.com/office/drawing/2014/main" id="{F8F8DE76-5C06-5D5B-07BE-9A3D388316F4}"/>
              </a:ext>
            </a:extLst>
          </p:cNvPr>
          <p:cNvSpPr txBox="1">
            <a:spLocks/>
          </p:cNvSpPr>
          <p:nvPr/>
        </p:nvSpPr>
        <p:spPr>
          <a:xfrm>
            <a:off x="2769854" y="1122139"/>
            <a:ext cx="8422789"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US" sz="2200" b="1" dirty="0"/>
              <a:t>Impact Assessments </a:t>
            </a:r>
            <a:r>
              <a:rPr lang="en-US" sz="2200" dirty="0"/>
              <a:t>Use impact assessments to evaluate how a crisis might affect different demographic groups within the company. This ensures that responses are tailored to the needs of all employees.</a:t>
            </a:r>
          </a:p>
          <a:p>
            <a:pPr marL="0" indent="0"/>
            <a:r>
              <a:rPr lang="en-US" sz="2200" b="1" dirty="0"/>
              <a:t>Balanced Scorecard</a:t>
            </a:r>
            <a:r>
              <a:rPr lang="en-US" sz="2200" dirty="0"/>
              <a:t> Incorporate D&amp;I metrics into your crisis management scorecard, allowing you to track the impact of your crisis response on diversity and inclusion efforts.</a:t>
            </a:r>
          </a:p>
          <a:p>
            <a:pPr marL="0" indent="0"/>
            <a:r>
              <a:rPr lang="en-US" sz="2200" b="1" dirty="0"/>
              <a:t>Integration D&amp;I into Business Continuity Planning (BCP)</a:t>
            </a:r>
            <a:r>
              <a:rPr lang="en-US" sz="2200" dirty="0"/>
              <a:t> Ensure that D&amp;I considerations are integrated into the overall business continuity plan. This might involve updating BCP documentation to reflect D&amp;I priorities during a crisis.</a:t>
            </a:r>
          </a:p>
          <a:p>
            <a:pPr marL="0" indent="0"/>
            <a:r>
              <a:rPr lang="en-US" sz="2200" b="1" dirty="0"/>
              <a:t>Regular Review and Update</a:t>
            </a:r>
            <a:r>
              <a:rPr lang="en-US" sz="2200" dirty="0"/>
              <a:t> D&amp;I crisis management strategies should be regularly reviewed and updated based on new risks, changes in the business environment, and feedback from past crises.</a:t>
            </a:r>
          </a:p>
          <a:p>
            <a:endParaRPr lang="en-IE" sz="2200" dirty="0"/>
          </a:p>
        </p:txBody>
      </p:sp>
      <p:grpSp>
        <p:nvGrpSpPr>
          <p:cNvPr id="13" name="Graphic 4">
            <a:extLst>
              <a:ext uri="{FF2B5EF4-FFF2-40B4-BE49-F238E27FC236}">
                <a16:creationId xmlns:a16="http://schemas.microsoft.com/office/drawing/2014/main" id="{05451BB7-4C5D-6CD8-E8C0-98224FD0D872}"/>
              </a:ext>
            </a:extLst>
          </p:cNvPr>
          <p:cNvGrpSpPr/>
          <p:nvPr/>
        </p:nvGrpSpPr>
        <p:grpSpPr>
          <a:xfrm>
            <a:off x="753828" y="2333625"/>
            <a:ext cx="1779821" cy="2438820"/>
            <a:chOff x="1965177" y="3599898"/>
            <a:chExt cx="1674086" cy="2280816"/>
          </a:xfrm>
        </p:grpSpPr>
        <p:sp>
          <p:nvSpPr>
            <p:cNvPr id="14" name="Freeform 7">
              <a:extLst>
                <a:ext uri="{FF2B5EF4-FFF2-40B4-BE49-F238E27FC236}">
                  <a16:creationId xmlns:a16="http://schemas.microsoft.com/office/drawing/2014/main" id="{0CDE3F80-53F9-84E3-4022-45B522123BAE}"/>
                </a:ext>
              </a:extLst>
            </p:cNvPr>
            <p:cNvSpPr/>
            <p:nvPr/>
          </p:nvSpPr>
          <p:spPr>
            <a:xfrm>
              <a:off x="2038588" y="4456249"/>
              <a:ext cx="343984" cy="336410"/>
            </a:xfrm>
            <a:custGeom>
              <a:avLst/>
              <a:gdLst>
                <a:gd name="connsiteX0" fmla="*/ 1 w 343984"/>
                <a:gd name="connsiteY0" fmla="*/ 168930 h 336410"/>
                <a:gd name="connsiteX1" fmla="*/ 172173 w 343984"/>
                <a:gd name="connsiteY1" fmla="*/ 336410 h 336410"/>
                <a:gd name="connsiteX2" fmla="*/ 343984 w 343984"/>
                <a:gd name="connsiteY2" fmla="*/ 183729 h 336410"/>
                <a:gd name="connsiteX3" fmla="*/ 328463 w 343984"/>
                <a:gd name="connsiteY3" fmla="*/ 134640 h 336410"/>
                <a:gd name="connsiteX4" fmla="*/ 299949 w 343984"/>
                <a:gd name="connsiteY4" fmla="*/ 50540 h 336410"/>
                <a:gd name="connsiteX5" fmla="*/ 167842 w 343984"/>
                <a:gd name="connsiteY5" fmla="*/ 368 h 336410"/>
                <a:gd name="connsiteX6" fmla="*/ 1 w 343984"/>
                <a:gd name="connsiteY6" fmla="*/ 168930 h 33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84" h="336410">
                  <a:moveTo>
                    <a:pt x="1" y="168930"/>
                  </a:moveTo>
                  <a:cubicBezTo>
                    <a:pt x="362" y="268913"/>
                    <a:pt x="66777" y="336410"/>
                    <a:pt x="172173" y="336410"/>
                  </a:cubicBezTo>
                  <a:cubicBezTo>
                    <a:pt x="301392" y="336410"/>
                    <a:pt x="338570" y="268552"/>
                    <a:pt x="343984" y="183729"/>
                  </a:cubicBezTo>
                  <a:cubicBezTo>
                    <a:pt x="339292" y="167126"/>
                    <a:pt x="333878" y="150883"/>
                    <a:pt x="328463" y="134640"/>
                  </a:cubicBezTo>
                  <a:cubicBezTo>
                    <a:pt x="319079" y="106486"/>
                    <a:pt x="309694" y="78333"/>
                    <a:pt x="299949" y="50540"/>
                  </a:cubicBezTo>
                  <a:cubicBezTo>
                    <a:pt x="268185" y="18415"/>
                    <a:pt x="221623" y="-354"/>
                    <a:pt x="167842" y="368"/>
                  </a:cubicBezTo>
                  <a:cubicBezTo>
                    <a:pt x="77244" y="-6129"/>
                    <a:pt x="-360" y="74362"/>
                    <a:pt x="1" y="168930"/>
                  </a:cubicBezTo>
                  <a:close/>
                </a:path>
              </a:pathLst>
            </a:custGeom>
            <a:solidFill>
              <a:srgbClr val="FFFFFF"/>
            </a:solidFill>
            <a:ln w="3607" cap="flat">
              <a:noFill/>
              <a:prstDash val="solid"/>
              <a:miter/>
            </a:ln>
          </p:spPr>
          <p:txBody>
            <a:bodyPr rtlCol="0" anchor="ctr"/>
            <a:lstStyle/>
            <a:p>
              <a:endParaRPr lang="en-US"/>
            </a:p>
          </p:txBody>
        </p:sp>
        <p:sp>
          <p:nvSpPr>
            <p:cNvPr id="15" name="Freeform 8">
              <a:extLst>
                <a:ext uri="{FF2B5EF4-FFF2-40B4-BE49-F238E27FC236}">
                  <a16:creationId xmlns:a16="http://schemas.microsoft.com/office/drawing/2014/main" id="{946E1E99-4050-7367-A6C6-F0543CEA36A3}"/>
                </a:ext>
              </a:extLst>
            </p:cNvPr>
            <p:cNvSpPr/>
            <p:nvPr/>
          </p:nvSpPr>
          <p:spPr>
            <a:xfrm>
              <a:off x="2149055" y="4032341"/>
              <a:ext cx="476836" cy="1547068"/>
            </a:xfrm>
            <a:custGeom>
              <a:avLst/>
              <a:gdLst>
                <a:gd name="connsiteX0" fmla="*/ 351186 w 476836"/>
                <a:gd name="connsiteY0" fmla="*/ 854886 h 1547068"/>
                <a:gd name="connsiteX1" fmla="*/ 362015 w 476836"/>
                <a:gd name="connsiteY1" fmla="*/ 821679 h 1547068"/>
                <a:gd name="connsiteX2" fmla="*/ 334944 w 476836"/>
                <a:gd name="connsiteY2" fmla="*/ 723862 h 1547068"/>
                <a:gd name="connsiteX3" fmla="*/ 150139 w 476836"/>
                <a:gd name="connsiteY3" fmla="*/ 192548 h 1547068"/>
                <a:gd name="connsiteX4" fmla="*/ 57014 w 476836"/>
                <a:gd name="connsiteY4" fmla="*/ 31926 h 1547068"/>
                <a:gd name="connsiteX5" fmla="*/ 37162 w 476836"/>
                <a:gd name="connsiteY5" fmla="*/ 9186 h 1547068"/>
                <a:gd name="connsiteX6" fmla="*/ 8647 w 476836"/>
                <a:gd name="connsiteY6" fmla="*/ 5216 h 1547068"/>
                <a:gd name="connsiteX7" fmla="*/ 3955 w 476836"/>
                <a:gd name="connsiteY7" fmla="*/ 31565 h 1547068"/>
                <a:gd name="connsiteX8" fmla="*/ 79393 w 476836"/>
                <a:gd name="connsiteY8" fmla="*/ 155370 h 1547068"/>
                <a:gd name="connsiteX9" fmla="*/ 236044 w 476836"/>
                <a:gd name="connsiteY9" fmla="*/ 554939 h 1547068"/>
                <a:gd name="connsiteX10" fmla="*/ 305707 w 476836"/>
                <a:gd name="connsiteY10" fmla="*/ 844780 h 1547068"/>
                <a:gd name="connsiteX11" fmla="*/ 378618 w 476836"/>
                <a:gd name="connsiteY11" fmla="*/ 1257703 h 1547068"/>
                <a:gd name="connsiteX12" fmla="*/ 406050 w 476836"/>
                <a:gd name="connsiteY12" fmla="*/ 1499538 h 1547068"/>
                <a:gd name="connsiteX13" fmla="*/ 410382 w 476836"/>
                <a:gd name="connsiteY13" fmla="*/ 1521195 h 1547068"/>
                <a:gd name="connsiteX14" fmla="*/ 438175 w 476836"/>
                <a:gd name="connsiteY14" fmla="*/ 1546461 h 1547068"/>
                <a:gd name="connsiteX15" fmla="*/ 476796 w 476836"/>
                <a:gd name="connsiteY15" fmla="*/ 1514337 h 1547068"/>
                <a:gd name="connsiteX16" fmla="*/ 461636 w 476836"/>
                <a:gd name="connsiteY16" fmla="*/ 1392337 h 1547068"/>
                <a:gd name="connsiteX17" fmla="*/ 400997 w 476836"/>
                <a:gd name="connsiteY17" fmla="*/ 993490 h 1547068"/>
                <a:gd name="connsiteX18" fmla="*/ 400997 w 476836"/>
                <a:gd name="connsiteY18" fmla="*/ 992046 h 1547068"/>
                <a:gd name="connsiteX19" fmla="*/ 351186 w 476836"/>
                <a:gd name="connsiteY19" fmla="*/ 854886 h 1547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6836" h="1547068">
                  <a:moveTo>
                    <a:pt x="351186" y="854886"/>
                  </a:moveTo>
                  <a:cubicBezTo>
                    <a:pt x="351908" y="841892"/>
                    <a:pt x="355879" y="830703"/>
                    <a:pt x="362015" y="821679"/>
                  </a:cubicBezTo>
                  <a:cubicBezTo>
                    <a:pt x="348660" y="767898"/>
                    <a:pt x="338914" y="741549"/>
                    <a:pt x="334944" y="723862"/>
                  </a:cubicBezTo>
                  <a:cubicBezTo>
                    <a:pt x="293074" y="539779"/>
                    <a:pt x="223772" y="365442"/>
                    <a:pt x="150139" y="192548"/>
                  </a:cubicBezTo>
                  <a:cubicBezTo>
                    <a:pt x="125594" y="135518"/>
                    <a:pt x="92026" y="83181"/>
                    <a:pt x="57014" y="31926"/>
                  </a:cubicBezTo>
                  <a:cubicBezTo>
                    <a:pt x="51239" y="23624"/>
                    <a:pt x="44381" y="16405"/>
                    <a:pt x="37162" y="9186"/>
                  </a:cubicBezTo>
                  <a:cubicBezTo>
                    <a:pt x="28860" y="885"/>
                    <a:pt x="19837" y="-4529"/>
                    <a:pt x="8647" y="5216"/>
                  </a:cubicBezTo>
                  <a:cubicBezTo>
                    <a:pt x="-2542" y="14601"/>
                    <a:pt x="-1459" y="22903"/>
                    <a:pt x="3955" y="31565"/>
                  </a:cubicBezTo>
                  <a:cubicBezTo>
                    <a:pt x="28860" y="71991"/>
                    <a:pt x="60263" y="111695"/>
                    <a:pt x="79393" y="155370"/>
                  </a:cubicBezTo>
                  <a:cubicBezTo>
                    <a:pt x="137145" y="286394"/>
                    <a:pt x="192009" y="418501"/>
                    <a:pt x="236044" y="554939"/>
                  </a:cubicBezTo>
                  <a:cubicBezTo>
                    <a:pt x="266725" y="649507"/>
                    <a:pt x="283689" y="747685"/>
                    <a:pt x="305707" y="844780"/>
                  </a:cubicBezTo>
                  <a:cubicBezTo>
                    <a:pt x="336749" y="981218"/>
                    <a:pt x="358045" y="1119461"/>
                    <a:pt x="378618" y="1257703"/>
                  </a:cubicBezTo>
                  <a:cubicBezTo>
                    <a:pt x="390530" y="1338195"/>
                    <a:pt x="393778" y="1419408"/>
                    <a:pt x="406050" y="1499538"/>
                  </a:cubicBezTo>
                  <a:cubicBezTo>
                    <a:pt x="407133" y="1506757"/>
                    <a:pt x="408938" y="1513976"/>
                    <a:pt x="410382" y="1521195"/>
                  </a:cubicBezTo>
                  <a:cubicBezTo>
                    <a:pt x="412909" y="1537077"/>
                    <a:pt x="418323" y="1550071"/>
                    <a:pt x="438175" y="1546461"/>
                  </a:cubicBezTo>
                  <a:cubicBezTo>
                    <a:pt x="456944" y="1543213"/>
                    <a:pt x="477879" y="1542130"/>
                    <a:pt x="476796" y="1514337"/>
                  </a:cubicBezTo>
                  <a:cubicBezTo>
                    <a:pt x="475352" y="1473189"/>
                    <a:pt x="467412" y="1432763"/>
                    <a:pt x="461636" y="1392337"/>
                  </a:cubicBezTo>
                  <a:cubicBezTo>
                    <a:pt x="447199" y="1290189"/>
                    <a:pt x="400997" y="999626"/>
                    <a:pt x="400997" y="993490"/>
                  </a:cubicBezTo>
                  <a:cubicBezTo>
                    <a:pt x="400997" y="993129"/>
                    <a:pt x="400997" y="992407"/>
                    <a:pt x="400997" y="992046"/>
                  </a:cubicBezTo>
                  <a:cubicBezTo>
                    <a:pt x="362376" y="954508"/>
                    <a:pt x="348660" y="907224"/>
                    <a:pt x="351186" y="854886"/>
                  </a:cubicBezTo>
                  <a:close/>
                </a:path>
              </a:pathLst>
            </a:custGeom>
            <a:solidFill>
              <a:srgbClr val="FFFFFF"/>
            </a:solidFill>
            <a:ln w="3607" cap="flat">
              <a:noFill/>
              <a:prstDash val="solid"/>
              <a:miter/>
            </a:ln>
          </p:spPr>
          <p:txBody>
            <a:bodyPr rtlCol="0" anchor="ctr"/>
            <a:lstStyle/>
            <a:p>
              <a:endParaRPr lang="en-US"/>
            </a:p>
          </p:txBody>
        </p:sp>
        <p:sp>
          <p:nvSpPr>
            <p:cNvPr id="16" name="Freeform 9">
              <a:extLst>
                <a:ext uri="{FF2B5EF4-FFF2-40B4-BE49-F238E27FC236}">
                  <a16:creationId xmlns:a16="http://schemas.microsoft.com/office/drawing/2014/main" id="{C4ABF8AA-15ED-4DA9-A8FB-C345A4333E5F}"/>
                </a:ext>
              </a:extLst>
            </p:cNvPr>
            <p:cNvSpPr/>
            <p:nvPr/>
          </p:nvSpPr>
          <p:spPr>
            <a:xfrm>
              <a:off x="2223395" y="3639793"/>
              <a:ext cx="1371817" cy="1138066"/>
            </a:xfrm>
            <a:custGeom>
              <a:avLst/>
              <a:gdLst>
                <a:gd name="connsiteX0" fmla="*/ 156290 w 1371817"/>
                <a:gd name="connsiteY0" fmla="*/ 741025 h 1138066"/>
                <a:gd name="connsiteX1" fmla="*/ 281539 w 1371817"/>
                <a:gd name="connsiteY1" fmla="*/ 1128321 h 1138066"/>
                <a:gd name="connsiteX2" fmla="*/ 284066 w 1371817"/>
                <a:gd name="connsiteY2" fmla="*/ 1138067 h 1138066"/>
                <a:gd name="connsiteX3" fmla="*/ 356616 w 1371817"/>
                <a:gd name="connsiteY3" fmla="*/ 1061907 h 1138066"/>
                <a:gd name="connsiteX4" fmla="*/ 675333 w 1371817"/>
                <a:gd name="connsiteY4" fmla="*/ 943155 h 1138066"/>
                <a:gd name="connsiteX5" fmla="*/ 1018233 w 1371817"/>
                <a:gd name="connsiteY5" fmla="*/ 905617 h 1138066"/>
                <a:gd name="connsiteX6" fmla="*/ 1337671 w 1371817"/>
                <a:gd name="connsiteY6" fmla="*/ 806717 h 1138066"/>
                <a:gd name="connsiteX7" fmla="*/ 1364742 w 1371817"/>
                <a:gd name="connsiteY7" fmla="*/ 788670 h 1138066"/>
                <a:gd name="connsiteX8" fmla="*/ 1358245 w 1371817"/>
                <a:gd name="connsiteY8" fmla="*/ 773510 h 1138066"/>
                <a:gd name="connsiteX9" fmla="*/ 1207730 w 1371817"/>
                <a:gd name="connsiteY9" fmla="*/ 653315 h 1138066"/>
                <a:gd name="connsiteX10" fmla="*/ 1099085 w 1371817"/>
                <a:gd name="connsiteY10" fmla="*/ 523735 h 1138066"/>
                <a:gd name="connsiteX11" fmla="*/ 1047830 w 1371817"/>
                <a:gd name="connsiteY11" fmla="*/ 483669 h 1138066"/>
                <a:gd name="connsiteX12" fmla="*/ 1038446 w 1371817"/>
                <a:gd name="connsiteY12" fmla="*/ 464900 h 1138066"/>
                <a:gd name="connsiteX13" fmla="*/ 1070209 w 1371817"/>
                <a:gd name="connsiteY13" fmla="*/ 236060 h 1138066"/>
                <a:gd name="connsiteX14" fmla="*/ 1100889 w 1371817"/>
                <a:gd name="connsiteY14" fmla="*/ 22740 h 1138066"/>
                <a:gd name="connsiteX15" fmla="*/ 1106665 w 1371817"/>
                <a:gd name="connsiteY15" fmla="*/ 0 h 1138066"/>
                <a:gd name="connsiteX16" fmla="*/ 979611 w 1371817"/>
                <a:gd name="connsiteY16" fmla="*/ 74355 h 1138066"/>
                <a:gd name="connsiteX17" fmla="*/ 639238 w 1371817"/>
                <a:gd name="connsiteY17" fmla="*/ 170367 h 1138066"/>
                <a:gd name="connsiteX18" fmla="*/ 289119 w 1371817"/>
                <a:gd name="connsiteY18" fmla="*/ 232450 h 1138066"/>
                <a:gd name="connsiteX19" fmla="*/ 0 w 1371817"/>
                <a:gd name="connsiteY19" fmla="*/ 419782 h 1138066"/>
                <a:gd name="connsiteX20" fmla="*/ 51254 w 1371817"/>
                <a:gd name="connsiteY20" fmla="*/ 501356 h 1138066"/>
                <a:gd name="connsiteX21" fmla="*/ 156290 w 1371817"/>
                <a:gd name="connsiteY21" fmla="*/ 741025 h 1138066"/>
                <a:gd name="connsiteX22" fmla="*/ 875297 w 1371817"/>
                <a:gd name="connsiteY22" fmla="*/ 608918 h 1138066"/>
                <a:gd name="connsiteX23" fmla="*/ 927635 w 1371817"/>
                <a:gd name="connsiteY23" fmla="*/ 611806 h 1138066"/>
                <a:gd name="connsiteX24" fmla="*/ 875297 w 1371817"/>
                <a:gd name="connsiteY24" fmla="*/ 608918 h 1138066"/>
                <a:gd name="connsiteX25" fmla="*/ 869522 w 1371817"/>
                <a:gd name="connsiteY25" fmla="*/ 408231 h 1138066"/>
                <a:gd name="connsiteX26" fmla="*/ 914641 w 1371817"/>
                <a:gd name="connsiteY26" fmla="*/ 387296 h 1138066"/>
                <a:gd name="connsiteX27" fmla="*/ 869522 w 1371817"/>
                <a:gd name="connsiteY27" fmla="*/ 408231 h 1138066"/>
                <a:gd name="connsiteX28" fmla="*/ 885404 w 1371817"/>
                <a:gd name="connsiteY28" fmla="*/ 193468 h 1138066"/>
                <a:gd name="connsiteX29" fmla="*/ 841368 w 1371817"/>
                <a:gd name="connsiteY29" fmla="*/ 236421 h 1138066"/>
                <a:gd name="connsiteX30" fmla="*/ 885404 w 1371817"/>
                <a:gd name="connsiteY30" fmla="*/ 193468 h 1138066"/>
                <a:gd name="connsiteX31" fmla="*/ 432415 w 1371817"/>
                <a:gd name="connsiteY31" fmla="*/ 269628 h 1138066"/>
                <a:gd name="connsiteX32" fmla="*/ 803108 w 1371817"/>
                <a:gd name="connsiteY32" fmla="*/ 376107 h 1138066"/>
                <a:gd name="connsiteX33" fmla="*/ 819712 w 1371817"/>
                <a:gd name="connsiteY33" fmla="*/ 486196 h 1138066"/>
                <a:gd name="connsiteX34" fmla="*/ 773510 w 1371817"/>
                <a:gd name="connsiteY34" fmla="*/ 731279 h 1138066"/>
                <a:gd name="connsiteX35" fmla="*/ 769179 w 1371817"/>
                <a:gd name="connsiteY35" fmla="*/ 763404 h 1138066"/>
                <a:gd name="connsiteX36" fmla="*/ 761960 w 1371817"/>
                <a:gd name="connsiteY36" fmla="*/ 834149 h 1138066"/>
                <a:gd name="connsiteX37" fmla="*/ 630936 w 1371817"/>
                <a:gd name="connsiteY37" fmla="*/ 897315 h 1138066"/>
                <a:gd name="connsiteX38" fmla="*/ 580403 w 1371817"/>
                <a:gd name="connsiteY38" fmla="*/ 854001 h 1138066"/>
                <a:gd name="connsiteX39" fmla="*/ 452267 w 1371817"/>
                <a:gd name="connsiteY39" fmla="*/ 724421 h 1138066"/>
                <a:gd name="connsiteX40" fmla="*/ 333876 w 1371817"/>
                <a:gd name="connsiteY40" fmla="*/ 569214 h 1138066"/>
                <a:gd name="connsiteX41" fmla="*/ 432415 w 1371817"/>
                <a:gd name="connsiteY41" fmla="*/ 269628 h 1138066"/>
                <a:gd name="connsiteX42" fmla="*/ 384409 w 1371817"/>
                <a:gd name="connsiteY42" fmla="*/ 742469 h 1138066"/>
                <a:gd name="connsiteX43" fmla="*/ 308971 w 1371817"/>
                <a:gd name="connsiteY43" fmla="*/ 787948 h 1138066"/>
                <a:gd name="connsiteX44" fmla="*/ 384409 w 1371817"/>
                <a:gd name="connsiteY44" fmla="*/ 742469 h 1138066"/>
                <a:gd name="connsiteX45" fmla="*/ 215846 w 1371817"/>
                <a:gd name="connsiteY45" fmla="*/ 617581 h 1138066"/>
                <a:gd name="connsiteX46" fmla="*/ 276847 w 1371817"/>
                <a:gd name="connsiteY46" fmla="*/ 616859 h 1138066"/>
                <a:gd name="connsiteX47" fmla="*/ 215846 w 1371817"/>
                <a:gd name="connsiteY47" fmla="*/ 617581 h 1138066"/>
                <a:gd name="connsiteX48" fmla="*/ 260243 w 1371817"/>
                <a:gd name="connsiteY48" fmla="*/ 385492 h 1138066"/>
                <a:gd name="connsiteX49" fmla="*/ 199243 w 1371817"/>
                <a:gd name="connsiteY49" fmla="*/ 386214 h 1138066"/>
                <a:gd name="connsiteX50" fmla="*/ 260243 w 1371817"/>
                <a:gd name="connsiteY50" fmla="*/ 385492 h 1138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371817" h="1138066">
                  <a:moveTo>
                    <a:pt x="156290" y="741025"/>
                  </a:moveTo>
                  <a:cubicBezTo>
                    <a:pt x="206462" y="867718"/>
                    <a:pt x="251941" y="995132"/>
                    <a:pt x="281539" y="1128321"/>
                  </a:cubicBezTo>
                  <a:cubicBezTo>
                    <a:pt x="281900" y="1130126"/>
                    <a:pt x="282983" y="1133736"/>
                    <a:pt x="284066" y="1138067"/>
                  </a:cubicBezTo>
                  <a:cubicBezTo>
                    <a:pt x="302835" y="1114244"/>
                    <a:pt x="338930" y="1075262"/>
                    <a:pt x="356616" y="1061907"/>
                  </a:cubicBezTo>
                  <a:cubicBezTo>
                    <a:pt x="450823" y="989357"/>
                    <a:pt x="560190" y="960842"/>
                    <a:pt x="675333" y="943155"/>
                  </a:cubicBezTo>
                  <a:cubicBezTo>
                    <a:pt x="789031" y="925469"/>
                    <a:pt x="903812" y="918611"/>
                    <a:pt x="1018233" y="905617"/>
                  </a:cubicBezTo>
                  <a:cubicBezTo>
                    <a:pt x="1130848" y="892984"/>
                    <a:pt x="1238049" y="862664"/>
                    <a:pt x="1337671" y="806717"/>
                  </a:cubicBezTo>
                  <a:cubicBezTo>
                    <a:pt x="1344890" y="802747"/>
                    <a:pt x="1357884" y="793001"/>
                    <a:pt x="1364742" y="788670"/>
                  </a:cubicBezTo>
                  <a:cubicBezTo>
                    <a:pt x="1376292" y="781451"/>
                    <a:pt x="1373405" y="780007"/>
                    <a:pt x="1358245" y="773510"/>
                  </a:cubicBezTo>
                  <a:cubicBezTo>
                    <a:pt x="1296884" y="747522"/>
                    <a:pt x="1254292" y="698072"/>
                    <a:pt x="1207730" y="653315"/>
                  </a:cubicBezTo>
                  <a:cubicBezTo>
                    <a:pt x="1166582" y="613611"/>
                    <a:pt x="1140594" y="562717"/>
                    <a:pt x="1099085" y="523735"/>
                  </a:cubicBezTo>
                  <a:cubicBezTo>
                    <a:pt x="1083203" y="508575"/>
                    <a:pt x="1068404" y="492332"/>
                    <a:pt x="1047830" y="483669"/>
                  </a:cubicBezTo>
                  <a:cubicBezTo>
                    <a:pt x="1038807" y="480060"/>
                    <a:pt x="1033753" y="474646"/>
                    <a:pt x="1038446" y="464900"/>
                  </a:cubicBezTo>
                  <a:cubicBezTo>
                    <a:pt x="1073818" y="391989"/>
                    <a:pt x="1065156" y="312941"/>
                    <a:pt x="1070209" y="236060"/>
                  </a:cubicBezTo>
                  <a:cubicBezTo>
                    <a:pt x="1074901" y="163870"/>
                    <a:pt x="1081037" y="92402"/>
                    <a:pt x="1100889" y="22740"/>
                  </a:cubicBezTo>
                  <a:cubicBezTo>
                    <a:pt x="1102694" y="16243"/>
                    <a:pt x="1105582" y="7580"/>
                    <a:pt x="1106665" y="0"/>
                  </a:cubicBezTo>
                  <a:cubicBezTo>
                    <a:pt x="1066239" y="26349"/>
                    <a:pt x="1022203" y="54142"/>
                    <a:pt x="979611" y="74355"/>
                  </a:cubicBezTo>
                  <a:cubicBezTo>
                    <a:pt x="871327" y="125249"/>
                    <a:pt x="756185" y="151959"/>
                    <a:pt x="639238" y="170367"/>
                  </a:cubicBezTo>
                  <a:cubicBezTo>
                    <a:pt x="522291" y="188775"/>
                    <a:pt x="404622" y="205018"/>
                    <a:pt x="289119" y="232450"/>
                  </a:cubicBezTo>
                  <a:cubicBezTo>
                    <a:pt x="194190" y="254829"/>
                    <a:pt x="90959" y="306083"/>
                    <a:pt x="0" y="419782"/>
                  </a:cubicBezTo>
                  <a:cubicBezTo>
                    <a:pt x="18769" y="445770"/>
                    <a:pt x="35012" y="473563"/>
                    <a:pt x="51254" y="501356"/>
                  </a:cubicBezTo>
                  <a:cubicBezTo>
                    <a:pt x="94929" y="576794"/>
                    <a:pt x="123805" y="659451"/>
                    <a:pt x="156290" y="741025"/>
                  </a:cubicBezTo>
                  <a:close/>
                  <a:moveTo>
                    <a:pt x="875297" y="608918"/>
                  </a:moveTo>
                  <a:cubicBezTo>
                    <a:pt x="896954" y="602421"/>
                    <a:pt x="912114" y="607474"/>
                    <a:pt x="927635" y="611806"/>
                  </a:cubicBezTo>
                  <a:cubicBezTo>
                    <a:pt x="912114" y="618303"/>
                    <a:pt x="896593" y="625522"/>
                    <a:pt x="875297" y="608918"/>
                  </a:cubicBezTo>
                  <a:close/>
                  <a:moveTo>
                    <a:pt x="869522" y="408231"/>
                  </a:moveTo>
                  <a:cubicBezTo>
                    <a:pt x="883599" y="391628"/>
                    <a:pt x="898398" y="387658"/>
                    <a:pt x="914641" y="387296"/>
                  </a:cubicBezTo>
                  <a:cubicBezTo>
                    <a:pt x="903451" y="399929"/>
                    <a:pt x="890818" y="408592"/>
                    <a:pt x="869522" y="408231"/>
                  </a:cubicBezTo>
                  <a:close/>
                  <a:moveTo>
                    <a:pt x="885404" y="193468"/>
                  </a:moveTo>
                  <a:cubicBezTo>
                    <a:pt x="876741" y="211515"/>
                    <a:pt x="863747" y="225231"/>
                    <a:pt x="841368" y="236421"/>
                  </a:cubicBezTo>
                  <a:cubicBezTo>
                    <a:pt x="850031" y="210793"/>
                    <a:pt x="868439" y="202852"/>
                    <a:pt x="885404" y="193468"/>
                  </a:cubicBezTo>
                  <a:close/>
                  <a:moveTo>
                    <a:pt x="432415" y="269628"/>
                  </a:moveTo>
                  <a:cubicBezTo>
                    <a:pt x="556220" y="195633"/>
                    <a:pt x="745356" y="236421"/>
                    <a:pt x="803108" y="376107"/>
                  </a:cubicBezTo>
                  <a:cubicBezTo>
                    <a:pt x="817546" y="411480"/>
                    <a:pt x="820794" y="448657"/>
                    <a:pt x="819712" y="486196"/>
                  </a:cubicBezTo>
                  <a:cubicBezTo>
                    <a:pt x="816824" y="570297"/>
                    <a:pt x="809244" y="653315"/>
                    <a:pt x="773510" y="731279"/>
                  </a:cubicBezTo>
                  <a:cubicBezTo>
                    <a:pt x="768818" y="741747"/>
                    <a:pt x="768457" y="752575"/>
                    <a:pt x="769179" y="763404"/>
                  </a:cubicBezTo>
                  <a:cubicBezTo>
                    <a:pt x="770623" y="787226"/>
                    <a:pt x="767735" y="811049"/>
                    <a:pt x="761960" y="834149"/>
                  </a:cubicBezTo>
                  <a:cubicBezTo>
                    <a:pt x="748605" y="891179"/>
                    <a:pt x="684717" y="920777"/>
                    <a:pt x="630936" y="897315"/>
                  </a:cubicBezTo>
                  <a:cubicBezTo>
                    <a:pt x="608918" y="887570"/>
                    <a:pt x="593397" y="873854"/>
                    <a:pt x="580403" y="854001"/>
                  </a:cubicBezTo>
                  <a:cubicBezTo>
                    <a:pt x="546835" y="802386"/>
                    <a:pt x="495942" y="766652"/>
                    <a:pt x="452267" y="724421"/>
                  </a:cubicBezTo>
                  <a:cubicBezTo>
                    <a:pt x="404622" y="678581"/>
                    <a:pt x="356255" y="631297"/>
                    <a:pt x="333876" y="569214"/>
                  </a:cubicBezTo>
                  <a:cubicBezTo>
                    <a:pt x="287675" y="441438"/>
                    <a:pt x="312941" y="341456"/>
                    <a:pt x="432415" y="269628"/>
                  </a:cubicBezTo>
                  <a:close/>
                  <a:moveTo>
                    <a:pt x="384409" y="742469"/>
                  </a:moveTo>
                  <a:cubicBezTo>
                    <a:pt x="361308" y="759794"/>
                    <a:pt x="351563" y="772067"/>
                    <a:pt x="308971" y="787948"/>
                  </a:cubicBezTo>
                  <a:cubicBezTo>
                    <a:pt x="333515" y="767374"/>
                    <a:pt x="345427" y="746800"/>
                    <a:pt x="384409" y="742469"/>
                  </a:cubicBezTo>
                  <a:close/>
                  <a:moveTo>
                    <a:pt x="215846" y="617581"/>
                  </a:moveTo>
                  <a:cubicBezTo>
                    <a:pt x="239308" y="609279"/>
                    <a:pt x="255190" y="607835"/>
                    <a:pt x="276847" y="616859"/>
                  </a:cubicBezTo>
                  <a:cubicBezTo>
                    <a:pt x="255912" y="623356"/>
                    <a:pt x="239669" y="621912"/>
                    <a:pt x="215846" y="617581"/>
                  </a:cubicBezTo>
                  <a:close/>
                  <a:moveTo>
                    <a:pt x="260243" y="385492"/>
                  </a:moveTo>
                  <a:cubicBezTo>
                    <a:pt x="238947" y="391628"/>
                    <a:pt x="222704" y="390184"/>
                    <a:pt x="199243" y="386214"/>
                  </a:cubicBezTo>
                  <a:cubicBezTo>
                    <a:pt x="222704" y="377551"/>
                    <a:pt x="238586" y="376107"/>
                    <a:pt x="260243" y="385492"/>
                  </a:cubicBezTo>
                  <a:close/>
                </a:path>
              </a:pathLst>
            </a:custGeom>
            <a:solidFill>
              <a:srgbClr val="FFFFFF"/>
            </a:solidFill>
            <a:ln w="3607" cap="flat">
              <a:noFill/>
              <a:prstDash val="solid"/>
              <a:miter/>
            </a:ln>
          </p:spPr>
          <p:txBody>
            <a:bodyPr rtlCol="0" anchor="ctr"/>
            <a:lstStyle/>
            <a:p>
              <a:endParaRPr lang="en-US"/>
            </a:p>
          </p:txBody>
        </p:sp>
        <p:sp>
          <p:nvSpPr>
            <p:cNvPr id="17" name="Freeform 10">
              <a:extLst>
                <a:ext uri="{FF2B5EF4-FFF2-40B4-BE49-F238E27FC236}">
                  <a16:creationId xmlns:a16="http://schemas.microsoft.com/office/drawing/2014/main" id="{C7CF2A62-6937-8234-4331-FB2A49B1B166}"/>
                </a:ext>
              </a:extLst>
            </p:cNvPr>
            <p:cNvSpPr/>
            <p:nvPr/>
          </p:nvSpPr>
          <p:spPr>
            <a:xfrm>
              <a:off x="2038891" y="4772445"/>
              <a:ext cx="541310" cy="1087057"/>
            </a:xfrm>
            <a:custGeom>
              <a:avLst/>
              <a:gdLst>
                <a:gd name="connsiteX0" fmla="*/ 141551 w 541310"/>
                <a:gd name="connsiteY0" fmla="*/ 40426 h 1087057"/>
                <a:gd name="connsiteX1" fmla="*/ 67195 w 541310"/>
                <a:gd name="connsiteY1" fmla="*/ 97456 h 1087057"/>
                <a:gd name="connsiteX2" fmla="*/ 10166 w 541310"/>
                <a:gd name="connsiteY2" fmla="*/ 245083 h 1087057"/>
                <a:gd name="connsiteX3" fmla="*/ 5473 w 541310"/>
                <a:gd name="connsiteY3" fmla="*/ 366723 h 1087057"/>
                <a:gd name="connsiteX4" fmla="*/ 44095 w 541310"/>
                <a:gd name="connsiteY4" fmla="*/ 408954 h 1087057"/>
                <a:gd name="connsiteX5" fmla="*/ 343681 w 541310"/>
                <a:gd name="connsiteY5" fmla="*/ 462013 h 1087057"/>
                <a:gd name="connsiteX6" fmla="*/ 387717 w 541310"/>
                <a:gd name="connsiteY6" fmla="*/ 420504 h 1087057"/>
                <a:gd name="connsiteX7" fmla="*/ 336101 w 541310"/>
                <a:gd name="connsiteY7" fmla="*/ 342178 h 1087057"/>
                <a:gd name="connsiteX8" fmla="*/ 183781 w 541310"/>
                <a:gd name="connsiteY8" fmla="*/ 312219 h 1087057"/>
                <a:gd name="connsiteX9" fmla="*/ 160320 w 541310"/>
                <a:gd name="connsiteY9" fmla="*/ 280456 h 1087057"/>
                <a:gd name="connsiteX10" fmla="*/ 185225 w 541310"/>
                <a:gd name="connsiteY10" fmla="*/ 177226 h 1087057"/>
                <a:gd name="connsiteX11" fmla="*/ 176923 w 541310"/>
                <a:gd name="connsiteY11" fmla="*/ 261687 h 1087057"/>
                <a:gd name="connsiteX12" fmla="*/ 203273 w 541310"/>
                <a:gd name="connsiteY12" fmla="*/ 302113 h 1087057"/>
                <a:gd name="connsiteX13" fmla="*/ 320580 w 541310"/>
                <a:gd name="connsiteY13" fmla="*/ 326297 h 1087057"/>
                <a:gd name="connsiteX14" fmla="*/ 350539 w 541310"/>
                <a:gd name="connsiteY14" fmla="*/ 330267 h 1087057"/>
                <a:gd name="connsiteX15" fmla="*/ 404681 w 541310"/>
                <a:gd name="connsiteY15" fmla="*/ 385492 h 1087057"/>
                <a:gd name="connsiteX16" fmla="*/ 353427 w 541310"/>
                <a:gd name="connsiteY16" fmla="*/ 472119 h 1087057"/>
                <a:gd name="connsiteX17" fmla="*/ 121338 w 541310"/>
                <a:gd name="connsiteY17" fmla="*/ 465983 h 1087057"/>
                <a:gd name="connsiteX18" fmla="*/ 120977 w 541310"/>
                <a:gd name="connsiteY18" fmla="*/ 474285 h 1087057"/>
                <a:gd name="connsiteX19" fmla="*/ 120255 w 541310"/>
                <a:gd name="connsiteY19" fmla="*/ 698072 h 1087057"/>
                <a:gd name="connsiteX20" fmla="*/ 122420 w 541310"/>
                <a:gd name="connsiteY20" fmla="*/ 1002712 h 1087057"/>
                <a:gd name="connsiteX21" fmla="*/ 189557 w 541310"/>
                <a:gd name="connsiteY21" fmla="*/ 1086813 h 1087057"/>
                <a:gd name="connsiteX22" fmla="*/ 259219 w 541310"/>
                <a:gd name="connsiteY22" fmla="*/ 1008487 h 1087057"/>
                <a:gd name="connsiteX23" fmla="*/ 267521 w 541310"/>
                <a:gd name="connsiteY23" fmla="*/ 816824 h 1087057"/>
                <a:gd name="connsiteX24" fmla="*/ 280154 w 541310"/>
                <a:gd name="connsiteY24" fmla="*/ 639599 h 1087057"/>
                <a:gd name="connsiteX25" fmla="*/ 292788 w 541310"/>
                <a:gd name="connsiteY25" fmla="*/ 606753 h 1087057"/>
                <a:gd name="connsiteX26" fmla="*/ 338628 w 541310"/>
                <a:gd name="connsiteY26" fmla="*/ 602060 h 1087057"/>
                <a:gd name="connsiteX27" fmla="*/ 369669 w 541310"/>
                <a:gd name="connsiteY27" fmla="*/ 656203 h 1087057"/>
                <a:gd name="connsiteX28" fmla="*/ 405403 w 541310"/>
                <a:gd name="connsiteY28" fmla="*/ 930162 h 1087057"/>
                <a:gd name="connsiteX29" fmla="*/ 421646 w 541310"/>
                <a:gd name="connsiteY29" fmla="*/ 1029783 h 1087057"/>
                <a:gd name="connsiteX30" fmla="*/ 468208 w 541310"/>
                <a:gd name="connsiteY30" fmla="*/ 1070570 h 1087057"/>
                <a:gd name="connsiteX31" fmla="*/ 531735 w 541310"/>
                <a:gd name="connsiteY31" fmla="*/ 1039168 h 1087057"/>
                <a:gd name="connsiteX32" fmla="*/ 537871 w 541310"/>
                <a:gd name="connsiteY32" fmla="*/ 918250 h 1087057"/>
                <a:gd name="connsiteX33" fmla="*/ 532096 w 541310"/>
                <a:gd name="connsiteY33" fmla="*/ 821155 h 1087057"/>
                <a:gd name="connsiteX34" fmla="*/ 504303 w 541310"/>
                <a:gd name="connsiteY34" fmla="*/ 787948 h 1087057"/>
                <a:gd name="connsiteX35" fmla="*/ 489504 w 541310"/>
                <a:gd name="connsiteY35" fmla="*/ 673167 h 1087057"/>
                <a:gd name="connsiteX36" fmla="*/ 431752 w 541310"/>
                <a:gd name="connsiteY36" fmla="*/ 259882 h 1087057"/>
                <a:gd name="connsiteX37" fmla="*/ 378693 w 541310"/>
                <a:gd name="connsiteY37" fmla="*/ 1805 h 1087057"/>
                <a:gd name="connsiteX38" fmla="*/ 374001 w 541310"/>
                <a:gd name="connsiteY38" fmla="*/ 2166 h 1087057"/>
                <a:gd name="connsiteX39" fmla="*/ 357758 w 541310"/>
                <a:gd name="connsiteY39" fmla="*/ 0 h 1087057"/>
                <a:gd name="connsiteX40" fmla="*/ 345847 w 541310"/>
                <a:gd name="connsiteY40" fmla="*/ 722 h 1087057"/>
                <a:gd name="connsiteX41" fmla="*/ 269326 w 541310"/>
                <a:gd name="connsiteY41" fmla="*/ 20935 h 1087057"/>
                <a:gd name="connsiteX42" fmla="*/ 189196 w 541310"/>
                <a:gd name="connsiteY42" fmla="*/ 41509 h 1087057"/>
                <a:gd name="connsiteX43" fmla="*/ 141551 w 541310"/>
                <a:gd name="connsiteY43" fmla="*/ 40426 h 1087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41310" h="1087057">
                  <a:moveTo>
                    <a:pt x="141551" y="40426"/>
                  </a:moveTo>
                  <a:cubicBezTo>
                    <a:pt x="110509" y="37899"/>
                    <a:pt x="88130" y="55947"/>
                    <a:pt x="67195" y="97456"/>
                  </a:cubicBezTo>
                  <a:cubicBezTo>
                    <a:pt x="43373" y="144740"/>
                    <a:pt x="24243" y="194190"/>
                    <a:pt x="10166" y="245083"/>
                  </a:cubicBezTo>
                  <a:cubicBezTo>
                    <a:pt x="-1024" y="285148"/>
                    <a:pt x="-3550" y="326657"/>
                    <a:pt x="5473" y="366723"/>
                  </a:cubicBezTo>
                  <a:cubicBezTo>
                    <a:pt x="9444" y="385131"/>
                    <a:pt x="28574" y="398486"/>
                    <a:pt x="44095" y="408954"/>
                  </a:cubicBezTo>
                  <a:cubicBezTo>
                    <a:pt x="136858" y="474285"/>
                    <a:pt x="229261" y="469593"/>
                    <a:pt x="343681" y="462013"/>
                  </a:cubicBezTo>
                  <a:cubicBezTo>
                    <a:pt x="365338" y="460569"/>
                    <a:pt x="381220" y="442883"/>
                    <a:pt x="387717" y="420504"/>
                  </a:cubicBezTo>
                  <a:cubicBezTo>
                    <a:pt x="399267" y="382604"/>
                    <a:pt x="380498" y="346149"/>
                    <a:pt x="336101" y="342178"/>
                  </a:cubicBezTo>
                  <a:cubicBezTo>
                    <a:pt x="284125" y="337486"/>
                    <a:pt x="232870" y="332433"/>
                    <a:pt x="183781" y="312219"/>
                  </a:cubicBezTo>
                  <a:cubicBezTo>
                    <a:pt x="167539" y="305723"/>
                    <a:pt x="160320" y="297421"/>
                    <a:pt x="160320" y="280456"/>
                  </a:cubicBezTo>
                  <a:cubicBezTo>
                    <a:pt x="160320" y="244362"/>
                    <a:pt x="160320" y="208267"/>
                    <a:pt x="185225" y="177226"/>
                  </a:cubicBezTo>
                  <a:cubicBezTo>
                    <a:pt x="182699" y="205379"/>
                    <a:pt x="180533" y="233894"/>
                    <a:pt x="176923" y="261687"/>
                  </a:cubicBezTo>
                  <a:cubicBezTo>
                    <a:pt x="174036" y="283344"/>
                    <a:pt x="181616" y="294894"/>
                    <a:pt x="203273" y="302113"/>
                  </a:cubicBezTo>
                  <a:cubicBezTo>
                    <a:pt x="241533" y="314746"/>
                    <a:pt x="280876" y="322326"/>
                    <a:pt x="320580" y="326297"/>
                  </a:cubicBezTo>
                  <a:cubicBezTo>
                    <a:pt x="330687" y="327380"/>
                    <a:pt x="340433" y="328462"/>
                    <a:pt x="350539" y="330267"/>
                  </a:cubicBezTo>
                  <a:cubicBezTo>
                    <a:pt x="376166" y="335320"/>
                    <a:pt x="401072" y="351924"/>
                    <a:pt x="404681" y="385492"/>
                  </a:cubicBezTo>
                  <a:cubicBezTo>
                    <a:pt x="407930" y="417616"/>
                    <a:pt x="384468" y="468871"/>
                    <a:pt x="353427" y="472119"/>
                  </a:cubicBezTo>
                  <a:cubicBezTo>
                    <a:pt x="258498" y="482587"/>
                    <a:pt x="187752" y="487640"/>
                    <a:pt x="121338" y="465983"/>
                  </a:cubicBezTo>
                  <a:cubicBezTo>
                    <a:pt x="121338" y="468871"/>
                    <a:pt x="120977" y="471758"/>
                    <a:pt x="120977" y="474285"/>
                  </a:cubicBezTo>
                  <a:cubicBezTo>
                    <a:pt x="122059" y="531676"/>
                    <a:pt x="122781" y="640682"/>
                    <a:pt x="120255" y="698072"/>
                  </a:cubicBezTo>
                  <a:cubicBezTo>
                    <a:pt x="115562" y="809244"/>
                    <a:pt x="124947" y="891540"/>
                    <a:pt x="122420" y="1002712"/>
                  </a:cubicBezTo>
                  <a:cubicBezTo>
                    <a:pt x="121338" y="1045665"/>
                    <a:pt x="146965" y="1090783"/>
                    <a:pt x="189557" y="1086813"/>
                  </a:cubicBezTo>
                  <a:cubicBezTo>
                    <a:pt x="234314" y="1082481"/>
                    <a:pt x="255971" y="1051801"/>
                    <a:pt x="259219" y="1008487"/>
                  </a:cubicBezTo>
                  <a:cubicBezTo>
                    <a:pt x="263551" y="948570"/>
                    <a:pt x="263912" y="876741"/>
                    <a:pt x="267521" y="816824"/>
                  </a:cubicBezTo>
                  <a:cubicBezTo>
                    <a:pt x="271131" y="757629"/>
                    <a:pt x="275462" y="698433"/>
                    <a:pt x="280154" y="639599"/>
                  </a:cubicBezTo>
                  <a:cubicBezTo>
                    <a:pt x="281237" y="627327"/>
                    <a:pt x="287012" y="616859"/>
                    <a:pt x="292788" y="606753"/>
                  </a:cubicBezTo>
                  <a:cubicBezTo>
                    <a:pt x="297119" y="599173"/>
                    <a:pt x="329604" y="596285"/>
                    <a:pt x="338628" y="602060"/>
                  </a:cubicBezTo>
                  <a:cubicBezTo>
                    <a:pt x="361368" y="616859"/>
                    <a:pt x="364255" y="621913"/>
                    <a:pt x="369669" y="656203"/>
                  </a:cubicBezTo>
                  <a:cubicBezTo>
                    <a:pt x="384107" y="747161"/>
                    <a:pt x="398184" y="838120"/>
                    <a:pt x="405403" y="930162"/>
                  </a:cubicBezTo>
                  <a:cubicBezTo>
                    <a:pt x="407930" y="963730"/>
                    <a:pt x="415510" y="996937"/>
                    <a:pt x="421646" y="1029783"/>
                  </a:cubicBezTo>
                  <a:cubicBezTo>
                    <a:pt x="425255" y="1048913"/>
                    <a:pt x="445468" y="1071653"/>
                    <a:pt x="468208" y="1070570"/>
                  </a:cubicBezTo>
                  <a:cubicBezTo>
                    <a:pt x="491670" y="1069487"/>
                    <a:pt x="518380" y="1068766"/>
                    <a:pt x="531735" y="1039168"/>
                  </a:cubicBezTo>
                  <a:cubicBezTo>
                    <a:pt x="549060" y="1000186"/>
                    <a:pt x="537510" y="959398"/>
                    <a:pt x="537871" y="918250"/>
                  </a:cubicBezTo>
                  <a:cubicBezTo>
                    <a:pt x="538232" y="900925"/>
                    <a:pt x="532457" y="840286"/>
                    <a:pt x="532096" y="821155"/>
                  </a:cubicBezTo>
                  <a:cubicBezTo>
                    <a:pt x="515853" y="818268"/>
                    <a:pt x="505746" y="808883"/>
                    <a:pt x="504303" y="787948"/>
                  </a:cubicBezTo>
                  <a:cubicBezTo>
                    <a:pt x="502137" y="751493"/>
                    <a:pt x="492392" y="709623"/>
                    <a:pt x="489504" y="673167"/>
                  </a:cubicBezTo>
                  <a:cubicBezTo>
                    <a:pt x="478314" y="532037"/>
                    <a:pt x="459545" y="398486"/>
                    <a:pt x="431752" y="259882"/>
                  </a:cubicBezTo>
                  <a:cubicBezTo>
                    <a:pt x="414427" y="173977"/>
                    <a:pt x="398184" y="87350"/>
                    <a:pt x="378693" y="1805"/>
                  </a:cubicBezTo>
                  <a:cubicBezTo>
                    <a:pt x="377249" y="2166"/>
                    <a:pt x="375444" y="2166"/>
                    <a:pt x="374001" y="2166"/>
                  </a:cubicBezTo>
                  <a:cubicBezTo>
                    <a:pt x="368587" y="2166"/>
                    <a:pt x="363172" y="722"/>
                    <a:pt x="357758" y="0"/>
                  </a:cubicBezTo>
                  <a:cubicBezTo>
                    <a:pt x="357397" y="361"/>
                    <a:pt x="345847" y="361"/>
                    <a:pt x="345847" y="722"/>
                  </a:cubicBezTo>
                  <a:cubicBezTo>
                    <a:pt x="318415" y="4692"/>
                    <a:pt x="293509" y="12994"/>
                    <a:pt x="269326" y="20935"/>
                  </a:cubicBezTo>
                  <a:cubicBezTo>
                    <a:pt x="245864" y="32847"/>
                    <a:pt x="219154" y="39343"/>
                    <a:pt x="189196" y="41509"/>
                  </a:cubicBezTo>
                  <a:cubicBezTo>
                    <a:pt x="172592" y="43314"/>
                    <a:pt x="156710" y="42953"/>
                    <a:pt x="141551" y="40426"/>
                  </a:cubicBezTo>
                  <a:close/>
                </a:path>
              </a:pathLst>
            </a:custGeom>
            <a:solidFill>
              <a:srgbClr val="FFFFFF"/>
            </a:solidFill>
            <a:ln w="3607" cap="flat">
              <a:noFill/>
              <a:prstDash val="solid"/>
              <a:miter/>
            </a:ln>
          </p:spPr>
          <p:txBody>
            <a:bodyPr rtlCol="0" anchor="ctr"/>
            <a:lstStyle/>
            <a:p>
              <a:endParaRPr lang="en-US"/>
            </a:p>
          </p:txBody>
        </p:sp>
        <p:sp>
          <p:nvSpPr>
            <p:cNvPr id="18" name="Freeform 11">
              <a:extLst>
                <a:ext uri="{FF2B5EF4-FFF2-40B4-BE49-F238E27FC236}">
                  <a16:creationId xmlns:a16="http://schemas.microsoft.com/office/drawing/2014/main" id="{58E9423B-B113-33B9-C629-6E4E7956E5AF}"/>
                </a:ext>
              </a:extLst>
            </p:cNvPr>
            <p:cNvSpPr/>
            <p:nvPr/>
          </p:nvSpPr>
          <p:spPr>
            <a:xfrm>
              <a:off x="2516342" y="4842570"/>
              <a:ext cx="96615" cy="182585"/>
            </a:xfrm>
            <a:custGeom>
              <a:avLst/>
              <a:gdLst>
                <a:gd name="connsiteX0" fmla="*/ 864 w 96615"/>
                <a:gd name="connsiteY0" fmla="*/ 70284 h 182585"/>
                <a:gd name="connsiteX1" fmla="*/ 40929 w 96615"/>
                <a:gd name="connsiteY1" fmla="*/ 169905 h 182585"/>
                <a:gd name="connsiteX2" fmla="*/ 85326 w 96615"/>
                <a:gd name="connsiteY2" fmla="*/ 163408 h 182585"/>
                <a:gd name="connsiteX3" fmla="*/ 73414 w 96615"/>
                <a:gd name="connsiteY3" fmla="*/ 21556 h 182585"/>
                <a:gd name="connsiteX4" fmla="*/ 25769 w 96615"/>
                <a:gd name="connsiteY4" fmla="*/ 1343 h 182585"/>
                <a:gd name="connsiteX5" fmla="*/ 503 w 96615"/>
                <a:gd name="connsiteY5" fmla="*/ 45740 h 182585"/>
                <a:gd name="connsiteX6" fmla="*/ 864 w 96615"/>
                <a:gd name="connsiteY6" fmla="*/ 70284 h 182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615" h="182585">
                  <a:moveTo>
                    <a:pt x="864" y="70284"/>
                  </a:moveTo>
                  <a:cubicBezTo>
                    <a:pt x="6278" y="106739"/>
                    <a:pt x="15663" y="142112"/>
                    <a:pt x="40929" y="169905"/>
                  </a:cubicBezTo>
                  <a:cubicBezTo>
                    <a:pt x="58616" y="189396"/>
                    <a:pt x="74497" y="185787"/>
                    <a:pt x="85326" y="163408"/>
                  </a:cubicBezTo>
                  <a:cubicBezTo>
                    <a:pt x="108426" y="98438"/>
                    <a:pt x="91823" y="46101"/>
                    <a:pt x="73414" y="21556"/>
                  </a:cubicBezTo>
                  <a:cubicBezTo>
                    <a:pt x="61503" y="6035"/>
                    <a:pt x="43817" y="-3710"/>
                    <a:pt x="25769" y="1343"/>
                  </a:cubicBezTo>
                  <a:cubicBezTo>
                    <a:pt x="6639" y="6757"/>
                    <a:pt x="1225" y="26609"/>
                    <a:pt x="503" y="45740"/>
                  </a:cubicBezTo>
                  <a:cubicBezTo>
                    <a:pt x="-219" y="54041"/>
                    <a:pt x="-219" y="62343"/>
                    <a:pt x="864" y="70284"/>
                  </a:cubicBezTo>
                  <a:close/>
                </a:path>
              </a:pathLst>
            </a:custGeom>
            <a:solidFill>
              <a:srgbClr val="FFFFFF"/>
            </a:solidFill>
            <a:ln w="3607" cap="flat">
              <a:noFill/>
              <a:prstDash val="solid"/>
              <a:miter/>
            </a:ln>
          </p:spPr>
          <p:txBody>
            <a:bodyPr rtlCol="0" anchor="ctr"/>
            <a:lstStyle/>
            <a:p>
              <a:endParaRPr lang="en-US"/>
            </a:p>
          </p:txBody>
        </p:sp>
        <p:sp>
          <p:nvSpPr>
            <p:cNvPr id="19" name="Freeform 12">
              <a:extLst>
                <a:ext uri="{FF2B5EF4-FFF2-40B4-BE49-F238E27FC236}">
                  <a16:creationId xmlns:a16="http://schemas.microsoft.com/office/drawing/2014/main" id="{3781BC30-DE0D-2D70-68C7-9E157506A052}"/>
                </a:ext>
              </a:extLst>
            </p:cNvPr>
            <p:cNvSpPr/>
            <p:nvPr/>
          </p:nvSpPr>
          <p:spPr>
            <a:xfrm>
              <a:off x="2555167" y="3887618"/>
              <a:ext cx="470597" cy="552756"/>
            </a:xfrm>
            <a:custGeom>
              <a:avLst/>
              <a:gdLst>
                <a:gd name="connsiteX0" fmla="*/ 207483 w 470597"/>
                <a:gd name="connsiteY0" fmla="*/ 535070 h 552756"/>
                <a:gd name="connsiteX1" fmla="*/ 237081 w 470597"/>
                <a:gd name="connsiteY1" fmla="*/ 552756 h 552756"/>
                <a:gd name="connsiteX2" fmla="*/ 313602 w 470597"/>
                <a:gd name="connsiteY2" fmla="*/ 546260 h 552756"/>
                <a:gd name="connsiteX3" fmla="*/ 430910 w 470597"/>
                <a:gd name="connsiteY3" fmla="*/ 467212 h 552756"/>
                <a:gd name="connsiteX4" fmla="*/ 469892 w 470597"/>
                <a:gd name="connsiteY4" fmla="*/ 240537 h 552756"/>
                <a:gd name="connsiteX5" fmla="*/ 469531 w 470597"/>
                <a:gd name="connsiteY5" fmla="*/ 199389 h 552756"/>
                <a:gd name="connsiteX6" fmla="*/ 417916 w 470597"/>
                <a:gd name="connsiteY6" fmla="*/ 75584 h 552756"/>
                <a:gd name="connsiteX7" fmla="*/ 136016 w 470597"/>
                <a:gd name="connsiteY7" fmla="*/ 19637 h 552756"/>
                <a:gd name="connsiteX8" fmla="*/ 40004 w 470597"/>
                <a:gd name="connsiteY8" fmla="*/ 355679 h 552756"/>
                <a:gd name="connsiteX9" fmla="*/ 207483 w 470597"/>
                <a:gd name="connsiteY9" fmla="*/ 535070 h 552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0597" h="552756">
                  <a:moveTo>
                    <a:pt x="207483" y="535070"/>
                  </a:moveTo>
                  <a:cubicBezTo>
                    <a:pt x="215785" y="543372"/>
                    <a:pt x="225892" y="552756"/>
                    <a:pt x="237081" y="552756"/>
                  </a:cubicBezTo>
                  <a:cubicBezTo>
                    <a:pt x="262708" y="552756"/>
                    <a:pt x="288336" y="549147"/>
                    <a:pt x="313602" y="546260"/>
                  </a:cubicBezTo>
                  <a:cubicBezTo>
                    <a:pt x="365217" y="539762"/>
                    <a:pt x="407809" y="521715"/>
                    <a:pt x="430910" y="467212"/>
                  </a:cubicBezTo>
                  <a:cubicBezTo>
                    <a:pt x="462312" y="393939"/>
                    <a:pt x="467726" y="317780"/>
                    <a:pt x="469892" y="240537"/>
                  </a:cubicBezTo>
                  <a:cubicBezTo>
                    <a:pt x="469892" y="226821"/>
                    <a:pt x="471697" y="212744"/>
                    <a:pt x="469531" y="199389"/>
                  </a:cubicBezTo>
                  <a:cubicBezTo>
                    <a:pt x="462673" y="153909"/>
                    <a:pt x="452206" y="109152"/>
                    <a:pt x="417916" y="75584"/>
                  </a:cubicBezTo>
                  <a:cubicBezTo>
                    <a:pt x="336703" y="-4907"/>
                    <a:pt x="236720" y="-16818"/>
                    <a:pt x="136016" y="19637"/>
                  </a:cubicBezTo>
                  <a:cubicBezTo>
                    <a:pt x="-6558" y="70892"/>
                    <a:pt x="-34351" y="244146"/>
                    <a:pt x="40004" y="355679"/>
                  </a:cubicBezTo>
                  <a:cubicBezTo>
                    <a:pt x="86566" y="424259"/>
                    <a:pt x="149371" y="477319"/>
                    <a:pt x="207483" y="535070"/>
                  </a:cubicBezTo>
                  <a:close/>
                </a:path>
              </a:pathLst>
            </a:custGeom>
            <a:solidFill>
              <a:srgbClr val="FFC000"/>
            </a:solidFill>
            <a:ln w="3607" cap="flat">
              <a:noFill/>
              <a:prstDash val="solid"/>
              <a:miter/>
            </a:ln>
          </p:spPr>
          <p:txBody>
            <a:bodyPr rtlCol="0" anchor="ctr"/>
            <a:lstStyle/>
            <a:p>
              <a:endParaRPr lang="en-US"/>
            </a:p>
          </p:txBody>
        </p:sp>
        <p:sp>
          <p:nvSpPr>
            <p:cNvPr id="20" name="Freeform 13">
              <a:extLst>
                <a:ext uri="{FF2B5EF4-FFF2-40B4-BE49-F238E27FC236}">
                  <a16:creationId xmlns:a16="http://schemas.microsoft.com/office/drawing/2014/main" id="{ECDBE224-7CB9-B49D-57FE-185A25358121}"/>
                </a:ext>
              </a:extLst>
            </p:cNvPr>
            <p:cNvSpPr/>
            <p:nvPr/>
          </p:nvSpPr>
          <p:spPr>
            <a:xfrm>
              <a:off x="2794413" y="4405362"/>
              <a:ext cx="183328" cy="126409"/>
            </a:xfrm>
            <a:custGeom>
              <a:avLst/>
              <a:gdLst>
                <a:gd name="connsiteX0" fmla="*/ 56669 w 183328"/>
                <a:gd name="connsiteY0" fmla="*/ 45479 h 126409"/>
                <a:gd name="connsiteX1" fmla="*/ 0 w 183328"/>
                <a:gd name="connsiteY1" fmla="*/ 47284 h 126409"/>
                <a:gd name="connsiteX2" fmla="*/ 38982 w 183328"/>
                <a:gd name="connsiteY2" fmla="*/ 99261 h 126409"/>
                <a:gd name="connsiteX3" fmla="*/ 131024 w 183328"/>
                <a:gd name="connsiteY3" fmla="*/ 119113 h 126409"/>
                <a:gd name="connsiteX4" fmla="*/ 180474 w 183328"/>
                <a:gd name="connsiteY4" fmla="*/ 55586 h 126409"/>
                <a:gd name="connsiteX5" fmla="*/ 179391 w 183328"/>
                <a:gd name="connsiteY5" fmla="*/ 0 h 126409"/>
                <a:gd name="connsiteX6" fmla="*/ 56669 w 183328"/>
                <a:gd name="connsiteY6" fmla="*/ 45479 h 126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3328" h="126409">
                  <a:moveTo>
                    <a:pt x="56669" y="45479"/>
                  </a:moveTo>
                  <a:cubicBezTo>
                    <a:pt x="40787" y="47284"/>
                    <a:pt x="18047" y="48367"/>
                    <a:pt x="0" y="47284"/>
                  </a:cubicBezTo>
                  <a:cubicBezTo>
                    <a:pt x="0" y="47284"/>
                    <a:pt x="26710" y="85906"/>
                    <a:pt x="38982" y="99261"/>
                  </a:cubicBezTo>
                  <a:cubicBezTo>
                    <a:pt x="68219" y="130302"/>
                    <a:pt x="93124" y="131385"/>
                    <a:pt x="131024" y="119113"/>
                  </a:cubicBezTo>
                  <a:cubicBezTo>
                    <a:pt x="161704" y="109367"/>
                    <a:pt x="175781" y="81574"/>
                    <a:pt x="180474" y="55586"/>
                  </a:cubicBezTo>
                  <a:cubicBezTo>
                    <a:pt x="183361" y="38621"/>
                    <a:pt x="185527" y="21657"/>
                    <a:pt x="179391" y="0"/>
                  </a:cubicBezTo>
                  <a:cubicBezTo>
                    <a:pt x="141852" y="31041"/>
                    <a:pt x="99982" y="40426"/>
                    <a:pt x="56669" y="45479"/>
                  </a:cubicBezTo>
                  <a:close/>
                </a:path>
              </a:pathLst>
            </a:custGeom>
            <a:solidFill>
              <a:srgbClr val="FFFFFF"/>
            </a:solidFill>
            <a:ln w="3607" cap="flat">
              <a:noFill/>
              <a:prstDash val="solid"/>
              <a:miter/>
            </a:ln>
          </p:spPr>
          <p:txBody>
            <a:bodyPr rtlCol="0" anchor="ctr"/>
            <a:lstStyle/>
            <a:p>
              <a:endParaRPr lang="en-US"/>
            </a:p>
          </p:txBody>
        </p:sp>
        <p:sp>
          <p:nvSpPr>
            <p:cNvPr id="21" name="Freeform 14">
              <a:extLst>
                <a:ext uri="{FF2B5EF4-FFF2-40B4-BE49-F238E27FC236}">
                  <a16:creationId xmlns:a16="http://schemas.microsoft.com/office/drawing/2014/main" id="{F72EDBE8-C1ED-2E78-12F6-4E167875D8EB}"/>
                </a:ext>
              </a:extLst>
            </p:cNvPr>
            <p:cNvSpPr/>
            <p:nvPr/>
          </p:nvSpPr>
          <p:spPr>
            <a:xfrm>
              <a:off x="2038588" y="4456249"/>
              <a:ext cx="343984" cy="336410"/>
            </a:xfrm>
            <a:custGeom>
              <a:avLst/>
              <a:gdLst>
                <a:gd name="connsiteX0" fmla="*/ 1 w 343984"/>
                <a:gd name="connsiteY0" fmla="*/ 168930 h 336410"/>
                <a:gd name="connsiteX1" fmla="*/ 172173 w 343984"/>
                <a:gd name="connsiteY1" fmla="*/ 336410 h 336410"/>
                <a:gd name="connsiteX2" fmla="*/ 343984 w 343984"/>
                <a:gd name="connsiteY2" fmla="*/ 183729 h 336410"/>
                <a:gd name="connsiteX3" fmla="*/ 328463 w 343984"/>
                <a:gd name="connsiteY3" fmla="*/ 134640 h 336410"/>
                <a:gd name="connsiteX4" fmla="*/ 299949 w 343984"/>
                <a:gd name="connsiteY4" fmla="*/ 50540 h 336410"/>
                <a:gd name="connsiteX5" fmla="*/ 167842 w 343984"/>
                <a:gd name="connsiteY5" fmla="*/ 368 h 336410"/>
                <a:gd name="connsiteX6" fmla="*/ 1 w 343984"/>
                <a:gd name="connsiteY6" fmla="*/ 168930 h 33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84" h="336410">
                  <a:moveTo>
                    <a:pt x="1" y="168930"/>
                  </a:moveTo>
                  <a:cubicBezTo>
                    <a:pt x="362" y="268913"/>
                    <a:pt x="66777" y="336410"/>
                    <a:pt x="172173" y="336410"/>
                  </a:cubicBezTo>
                  <a:cubicBezTo>
                    <a:pt x="301392" y="336410"/>
                    <a:pt x="338570" y="268552"/>
                    <a:pt x="343984" y="183729"/>
                  </a:cubicBezTo>
                  <a:cubicBezTo>
                    <a:pt x="339292" y="167126"/>
                    <a:pt x="333878" y="150883"/>
                    <a:pt x="328463" y="134640"/>
                  </a:cubicBezTo>
                  <a:cubicBezTo>
                    <a:pt x="319079" y="106486"/>
                    <a:pt x="309694" y="78333"/>
                    <a:pt x="299949" y="50540"/>
                  </a:cubicBezTo>
                  <a:cubicBezTo>
                    <a:pt x="268185" y="18415"/>
                    <a:pt x="221623" y="-354"/>
                    <a:pt x="167842" y="368"/>
                  </a:cubicBezTo>
                  <a:cubicBezTo>
                    <a:pt x="77244" y="-6129"/>
                    <a:pt x="-360" y="74362"/>
                    <a:pt x="1" y="168930"/>
                  </a:cubicBezTo>
                  <a:close/>
                </a:path>
              </a:pathLst>
            </a:custGeom>
            <a:solidFill>
              <a:srgbClr val="FFFFFF"/>
            </a:solidFill>
            <a:ln w="3607" cap="flat">
              <a:noFill/>
              <a:prstDash val="solid"/>
              <a:miter/>
            </a:ln>
          </p:spPr>
          <p:txBody>
            <a:bodyPr rtlCol="0" anchor="ctr"/>
            <a:lstStyle/>
            <a:p>
              <a:endParaRPr lang="en-US"/>
            </a:p>
          </p:txBody>
        </p:sp>
        <p:sp>
          <p:nvSpPr>
            <p:cNvPr id="22" name="Freeform 15">
              <a:extLst>
                <a:ext uri="{FF2B5EF4-FFF2-40B4-BE49-F238E27FC236}">
                  <a16:creationId xmlns:a16="http://schemas.microsoft.com/office/drawing/2014/main" id="{7CBF75E5-A802-AAF6-B59C-14569BA112AA}"/>
                </a:ext>
              </a:extLst>
            </p:cNvPr>
            <p:cNvSpPr/>
            <p:nvPr/>
          </p:nvSpPr>
          <p:spPr>
            <a:xfrm>
              <a:off x="2538863" y="5012115"/>
              <a:ext cx="87389" cy="567294"/>
            </a:xfrm>
            <a:custGeom>
              <a:avLst/>
              <a:gdLst>
                <a:gd name="connsiteX0" fmla="*/ 71829 w 87389"/>
                <a:gd name="connsiteY0" fmla="*/ 412202 h 567294"/>
                <a:gd name="connsiteX1" fmla="*/ 11189 w 87389"/>
                <a:gd name="connsiteY1" fmla="*/ 13355 h 567294"/>
                <a:gd name="connsiteX2" fmla="*/ 11189 w 87389"/>
                <a:gd name="connsiteY2" fmla="*/ 11911 h 567294"/>
                <a:gd name="connsiteX3" fmla="*/ 0 w 87389"/>
                <a:gd name="connsiteY3" fmla="*/ 0 h 567294"/>
                <a:gd name="connsiteX4" fmla="*/ 17687 w 87389"/>
                <a:gd name="connsiteY4" fmla="*/ 315829 h 567294"/>
                <a:gd name="connsiteX5" fmla="*/ 12994 w 87389"/>
                <a:gd name="connsiteY5" fmla="*/ 494498 h 567294"/>
                <a:gd name="connsiteX6" fmla="*/ 16603 w 87389"/>
                <a:gd name="connsiteY6" fmla="*/ 519764 h 567294"/>
                <a:gd name="connsiteX7" fmla="*/ 20935 w 87389"/>
                <a:gd name="connsiteY7" fmla="*/ 541421 h 567294"/>
                <a:gd name="connsiteX8" fmla="*/ 48728 w 87389"/>
                <a:gd name="connsiteY8" fmla="*/ 566687 h 567294"/>
                <a:gd name="connsiteX9" fmla="*/ 87349 w 87389"/>
                <a:gd name="connsiteY9" fmla="*/ 534563 h 567294"/>
                <a:gd name="connsiteX10" fmla="*/ 71829 w 87389"/>
                <a:gd name="connsiteY10" fmla="*/ 412202 h 56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389" h="567294">
                  <a:moveTo>
                    <a:pt x="71829" y="412202"/>
                  </a:moveTo>
                  <a:cubicBezTo>
                    <a:pt x="57391" y="310054"/>
                    <a:pt x="11189" y="19491"/>
                    <a:pt x="11189" y="13355"/>
                  </a:cubicBezTo>
                  <a:cubicBezTo>
                    <a:pt x="11189" y="12994"/>
                    <a:pt x="11189" y="12272"/>
                    <a:pt x="11189" y="11911"/>
                  </a:cubicBezTo>
                  <a:cubicBezTo>
                    <a:pt x="7219" y="7941"/>
                    <a:pt x="3609" y="3970"/>
                    <a:pt x="0" y="0"/>
                  </a:cubicBezTo>
                  <a:cubicBezTo>
                    <a:pt x="10828" y="105036"/>
                    <a:pt x="18047" y="210793"/>
                    <a:pt x="17687" y="315829"/>
                  </a:cubicBezTo>
                  <a:cubicBezTo>
                    <a:pt x="17325" y="374664"/>
                    <a:pt x="19130" y="435664"/>
                    <a:pt x="12994" y="494498"/>
                  </a:cubicBezTo>
                  <a:cubicBezTo>
                    <a:pt x="14077" y="502800"/>
                    <a:pt x="15160" y="511463"/>
                    <a:pt x="16603" y="519764"/>
                  </a:cubicBezTo>
                  <a:cubicBezTo>
                    <a:pt x="17687" y="526983"/>
                    <a:pt x="19491" y="534202"/>
                    <a:pt x="20935" y="541421"/>
                  </a:cubicBezTo>
                  <a:cubicBezTo>
                    <a:pt x="23462" y="557303"/>
                    <a:pt x="28876" y="570297"/>
                    <a:pt x="48728" y="566687"/>
                  </a:cubicBezTo>
                  <a:cubicBezTo>
                    <a:pt x="67497" y="563439"/>
                    <a:pt x="88432" y="562356"/>
                    <a:pt x="87349" y="534563"/>
                  </a:cubicBezTo>
                  <a:cubicBezTo>
                    <a:pt x="85545" y="493054"/>
                    <a:pt x="77604" y="452628"/>
                    <a:pt x="71829" y="412202"/>
                  </a:cubicBezTo>
                  <a:close/>
                </a:path>
              </a:pathLst>
            </a:custGeom>
            <a:solidFill>
              <a:srgbClr val="FFFFFF"/>
            </a:solidFill>
            <a:ln w="3607" cap="flat">
              <a:noFill/>
              <a:prstDash val="solid"/>
              <a:miter/>
            </a:ln>
          </p:spPr>
          <p:txBody>
            <a:bodyPr rtlCol="0" anchor="ctr"/>
            <a:lstStyle/>
            <a:p>
              <a:endParaRPr lang="en-US"/>
            </a:p>
          </p:txBody>
        </p:sp>
        <p:sp>
          <p:nvSpPr>
            <p:cNvPr id="23" name="Freeform 16">
              <a:extLst>
                <a:ext uri="{FF2B5EF4-FFF2-40B4-BE49-F238E27FC236}">
                  <a16:creationId xmlns:a16="http://schemas.microsoft.com/office/drawing/2014/main" id="{B7BC007B-2C84-FE6C-64D0-059CB9EF3DC8}"/>
                </a:ext>
              </a:extLst>
            </p:cNvPr>
            <p:cNvSpPr/>
            <p:nvPr/>
          </p:nvSpPr>
          <p:spPr>
            <a:xfrm>
              <a:off x="2479667" y="4205758"/>
              <a:ext cx="1115333" cy="572462"/>
            </a:xfrm>
            <a:custGeom>
              <a:avLst/>
              <a:gdLst>
                <a:gd name="connsiteX0" fmla="*/ 1101611 w 1115333"/>
                <a:gd name="connsiteY0" fmla="*/ 207906 h 572462"/>
                <a:gd name="connsiteX1" fmla="*/ 951096 w 1115333"/>
                <a:gd name="connsiteY1" fmla="*/ 87710 h 572462"/>
                <a:gd name="connsiteX2" fmla="*/ 879629 w 1115333"/>
                <a:gd name="connsiteY2" fmla="*/ 0 h 572462"/>
                <a:gd name="connsiteX3" fmla="*/ 847143 w 1115333"/>
                <a:gd name="connsiteY3" fmla="*/ 161705 h 572462"/>
                <a:gd name="connsiteX4" fmla="*/ 602060 w 1115333"/>
                <a:gd name="connsiteY4" fmla="*/ 297421 h 572462"/>
                <a:gd name="connsiteX5" fmla="*/ 479699 w 1115333"/>
                <a:gd name="connsiteY5" fmla="*/ 313663 h 572462"/>
                <a:gd name="connsiteX6" fmla="*/ 375024 w 1115333"/>
                <a:gd name="connsiteY6" fmla="*/ 331711 h 572462"/>
                <a:gd name="connsiteX7" fmla="*/ 364918 w 1115333"/>
                <a:gd name="connsiteY7" fmla="*/ 326657 h 572462"/>
                <a:gd name="connsiteX8" fmla="*/ 360226 w 1115333"/>
                <a:gd name="connsiteY8" fmla="*/ 327380 h 572462"/>
                <a:gd name="connsiteX9" fmla="*/ 133190 w 1115333"/>
                <a:gd name="connsiteY9" fmla="*/ 384770 h 572462"/>
                <a:gd name="connsiteX10" fmla="*/ 133190 w 1115333"/>
                <a:gd name="connsiteY10" fmla="*/ 384770 h 572462"/>
                <a:gd name="connsiteX11" fmla="*/ 102148 w 1115333"/>
                <a:gd name="connsiteY11" fmla="*/ 399569 h 572462"/>
                <a:gd name="connsiteX12" fmla="*/ 49089 w 1115333"/>
                <a:gd name="connsiteY12" fmla="*/ 429167 h 572462"/>
                <a:gd name="connsiteX13" fmla="*/ 0 w 1115333"/>
                <a:gd name="connsiteY13" fmla="*/ 461291 h 572462"/>
                <a:gd name="connsiteX14" fmla="*/ 25627 w 1115333"/>
                <a:gd name="connsiteY14" fmla="*/ 562717 h 572462"/>
                <a:gd name="connsiteX15" fmla="*/ 28154 w 1115333"/>
                <a:gd name="connsiteY15" fmla="*/ 572463 h 572462"/>
                <a:gd name="connsiteX16" fmla="*/ 100704 w 1115333"/>
                <a:gd name="connsiteY16" fmla="*/ 496303 h 572462"/>
                <a:gd name="connsiteX17" fmla="*/ 419421 w 1115333"/>
                <a:gd name="connsiteY17" fmla="*/ 377551 h 572462"/>
                <a:gd name="connsiteX18" fmla="*/ 762321 w 1115333"/>
                <a:gd name="connsiteY18" fmla="*/ 340013 h 572462"/>
                <a:gd name="connsiteX19" fmla="*/ 1081759 w 1115333"/>
                <a:gd name="connsiteY19" fmla="*/ 241113 h 572462"/>
                <a:gd name="connsiteX20" fmla="*/ 1108830 w 1115333"/>
                <a:gd name="connsiteY20" fmla="*/ 223066 h 572462"/>
                <a:gd name="connsiteX21" fmla="*/ 1101611 w 1115333"/>
                <a:gd name="connsiteY21" fmla="*/ 207906 h 572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15333" h="572462">
                  <a:moveTo>
                    <a:pt x="1101611" y="207906"/>
                  </a:moveTo>
                  <a:cubicBezTo>
                    <a:pt x="1040250" y="181918"/>
                    <a:pt x="997659" y="132468"/>
                    <a:pt x="951096" y="87710"/>
                  </a:cubicBezTo>
                  <a:cubicBezTo>
                    <a:pt x="923664" y="61361"/>
                    <a:pt x="902729" y="29598"/>
                    <a:pt x="879629" y="0"/>
                  </a:cubicBezTo>
                  <a:cubicBezTo>
                    <a:pt x="882516" y="55947"/>
                    <a:pt x="877824" y="112255"/>
                    <a:pt x="847143" y="161705"/>
                  </a:cubicBezTo>
                  <a:cubicBezTo>
                    <a:pt x="792279" y="249776"/>
                    <a:pt x="699516" y="281178"/>
                    <a:pt x="602060" y="297421"/>
                  </a:cubicBezTo>
                  <a:cubicBezTo>
                    <a:pt x="561273" y="304279"/>
                    <a:pt x="520486" y="309332"/>
                    <a:pt x="479699" y="313663"/>
                  </a:cubicBezTo>
                  <a:cubicBezTo>
                    <a:pt x="452989" y="338930"/>
                    <a:pt x="411480" y="347593"/>
                    <a:pt x="375024" y="331711"/>
                  </a:cubicBezTo>
                  <a:cubicBezTo>
                    <a:pt x="371415" y="330267"/>
                    <a:pt x="368166" y="328462"/>
                    <a:pt x="364918" y="326657"/>
                  </a:cubicBezTo>
                  <a:cubicBezTo>
                    <a:pt x="363474" y="327019"/>
                    <a:pt x="361669" y="327019"/>
                    <a:pt x="360226" y="327380"/>
                  </a:cubicBezTo>
                  <a:cubicBezTo>
                    <a:pt x="282983" y="338930"/>
                    <a:pt x="206101" y="355894"/>
                    <a:pt x="133190" y="384770"/>
                  </a:cubicBezTo>
                  <a:cubicBezTo>
                    <a:pt x="133190" y="384770"/>
                    <a:pt x="133190" y="384770"/>
                    <a:pt x="133190" y="384770"/>
                  </a:cubicBezTo>
                  <a:cubicBezTo>
                    <a:pt x="122722" y="389462"/>
                    <a:pt x="112616" y="394516"/>
                    <a:pt x="102148" y="399569"/>
                  </a:cubicBezTo>
                  <a:cubicBezTo>
                    <a:pt x="84101" y="408954"/>
                    <a:pt x="66414" y="418338"/>
                    <a:pt x="49089" y="429167"/>
                  </a:cubicBezTo>
                  <a:cubicBezTo>
                    <a:pt x="32485" y="439273"/>
                    <a:pt x="15882" y="449741"/>
                    <a:pt x="0" y="461291"/>
                  </a:cubicBezTo>
                  <a:cubicBezTo>
                    <a:pt x="9385" y="494859"/>
                    <a:pt x="18047" y="528788"/>
                    <a:pt x="25627" y="562717"/>
                  </a:cubicBezTo>
                  <a:cubicBezTo>
                    <a:pt x="25988" y="564522"/>
                    <a:pt x="27071" y="568131"/>
                    <a:pt x="28154" y="572463"/>
                  </a:cubicBezTo>
                  <a:cubicBezTo>
                    <a:pt x="46923" y="548640"/>
                    <a:pt x="83018" y="509658"/>
                    <a:pt x="100704" y="496303"/>
                  </a:cubicBezTo>
                  <a:cubicBezTo>
                    <a:pt x="194911" y="423752"/>
                    <a:pt x="304279" y="395237"/>
                    <a:pt x="419421" y="377551"/>
                  </a:cubicBezTo>
                  <a:cubicBezTo>
                    <a:pt x="533119" y="359865"/>
                    <a:pt x="647900" y="353007"/>
                    <a:pt x="762321" y="340013"/>
                  </a:cubicBezTo>
                  <a:cubicBezTo>
                    <a:pt x="874936" y="327380"/>
                    <a:pt x="982138" y="297060"/>
                    <a:pt x="1081759" y="241113"/>
                  </a:cubicBezTo>
                  <a:cubicBezTo>
                    <a:pt x="1088978" y="237143"/>
                    <a:pt x="1101972" y="227397"/>
                    <a:pt x="1108830" y="223066"/>
                  </a:cubicBezTo>
                  <a:cubicBezTo>
                    <a:pt x="1119659" y="215847"/>
                    <a:pt x="1116771" y="214042"/>
                    <a:pt x="1101611" y="207906"/>
                  </a:cubicBezTo>
                  <a:close/>
                </a:path>
              </a:pathLst>
            </a:custGeom>
            <a:solidFill>
              <a:srgbClr val="FFFFFF"/>
            </a:solidFill>
            <a:ln w="3607" cap="flat">
              <a:noFill/>
              <a:prstDash val="solid"/>
              <a:miter/>
            </a:ln>
          </p:spPr>
          <p:txBody>
            <a:bodyPr rtlCol="0" anchor="ctr"/>
            <a:lstStyle/>
            <a:p>
              <a:endParaRPr lang="en-US"/>
            </a:p>
          </p:txBody>
        </p:sp>
        <p:sp>
          <p:nvSpPr>
            <p:cNvPr id="24" name="Freeform 17">
              <a:extLst>
                <a:ext uri="{FF2B5EF4-FFF2-40B4-BE49-F238E27FC236}">
                  <a16:creationId xmlns:a16="http://schemas.microsoft.com/office/drawing/2014/main" id="{FFE5E1FD-D4DA-2B4A-BD28-77963CAF781B}"/>
                </a:ext>
              </a:extLst>
            </p:cNvPr>
            <p:cNvSpPr/>
            <p:nvPr/>
          </p:nvSpPr>
          <p:spPr>
            <a:xfrm>
              <a:off x="2038891" y="4772445"/>
              <a:ext cx="541310" cy="1087057"/>
            </a:xfrm>
            <a:custGeom>
              <a:avLst/>
              <a:gdLst>
                <a:gd name="connsiteX0" fmla="*/ 141551 w 541310"/>
                <a:gd name="connsiteY0" fmla="*/ 40426 h 1087057"/>
                <a:gd name="connsiteX1" fmla="*/ 67195 w 541310"/>
                <a:gd name="connsiteY1" fmla="*/ 97456 h 1087057"/>
                <a:gd name="connsiteX2" fmla="*/ 10166 w 541310"/>
                <a:gd name="connsiteY2" fmla="*/ 245083 h 1087057"/>
                <a:gd name="connsiteX3" fmla="*/ 5473 w 541310"/>
                <a:gd name="connsiteY3" fmla="*/ 366723 h 1087057"/>
                <a:gd name="connsiteX4" fmla="*/ 44095 w 541310"/>
                <a:gd name="connsiteY4" fmla="*/ 408954 h 1087057"/>
                <a:gd name="connsiteX5" fmla="*/ 343681 w 541310"/>
                <a:gd name="connsiteY5" fmla="*/ 462013 h 1087057"/>
                <a:gd name="connsiteX6" fmla="*/ 387717 w 541310"/>
                <a:gd name="connsiteY6" fmla="*/ 420504 h 1087057"/>
                <a:gd name="connsiteX7" fmla="*/ 336101 w 541310"/>
                <a:gd name="connsiteY7" fmla="*/ 342178 h 1087057"/>
                <a:gd name="connsiteX8" fmla="*/ 183781 w 541310"/>
                <a:gd name="connsiteY8" fmla="*/ 312219 h 1087057"/>
                <a:gd name="connsiteX9" fmla="*/ 160320 w 541310"/>
                <a:gd name="connsiteY9" fmla="*/ 280456 h 1087057"/>
                <a:gd name="connsiteX10" fmla="*/ 185225 w 541310"/>
                <a:gd name="connsiteY10" fmla="*/ 177226 h 1087057"/>
                <a:gd name="connsiteX11" fmla="*/ 176923 w 541310"/>
                <a:gd name="connsiteY11" fmla="*/ 261687 h 1087057"/>
                <a:gd name="connsiteX12" fmla="*/ 203273 w 541310"/>
                <a:gd name="connsiteY12" fmla="*/ 302113 h 1087057"/>
                <a:gd name="connsiteX13" fmla="*/ 320580 w 541310"/>
                <a:gd name="connsiteY13" fmla="*/ 326297 h 1087057"/>
                <a:gd name="connsiteX14" fmla="*/ 350539 w 541310"/>
                <a:gd name="connsiteY14" fmla="*/ 330267 h 1087057"/>
                <a:gd name="connsiteX15" fmla="*/ 404681 w 541310"/>
                <a:gd name="connsiteY15" fmla="*/ 385492 h 1087057"/>
                <a:gd name="connsiteX16" fmla="*/ 353427 w 541310"/>
                <a:gd name="connsiteY16" fmla="*/ 472119 h 1087057"/>
                <a:gd name="connsiteX17" fmla="*/ 121338 w 541310"/>
                <a:gd name="connsiteY17" fmla="*/ 465983 h 1087057"/>
                <a:gd name="connsiteX18" fmla="*/ 120977 w 541310"/>
                <a:gd name="connsiteY18" fmla="*/ 474285 h 1087057"/>
                <a:gd name="connsiteX19" fmla="*/ 120255 w 541310"/>
                <a:gd name="connsiteY19" fmla="*/ 698072 h 1087057"/>
                <a:gd name="connsiteX20" fmla="*/ 122420 w 541310"/>
                <a:gd name="connsiteY20" fmla="*/ 1002712 h 1087057"/>
                <a:gd name="connsiteX21" fmla="*/ 189557 w 541310"/>
                <a:gd name="connsiteY21" fmla="*/ 1086813 h 1087057"/>
                <a:gd name="connsiteX22" fmla="*/ 259219 w 541310"/>
                <a:gd name="connsiteY22" fmla="*/ 1008487 h 1087057"/>
                <a:gd name="connsiteX23" fmla="*/ 267521 w 541310"/>
                <a:gd name="connsiteY23" fmla="*/ 816824 h 1087057"/>
                <a:gd name="connsiteX24" fmla="*/ 280154 w 541310"/>
                <a:gd name="connsiteY24" fmla="*/ 639599 h 1087057"/>
                <a:gd name="connsiteX25" fmla="*/ 292788 w 541310"/>
                <a:gd name="connsiteY25" fmla="*/ 606753 h 1087057"/>
                <a:gd name="connsiteX26" fmla="*/ 338628 w 541310"/>
                <a:gd name="connsiteY26" fmla="*/ 602060 h 1087057"/>
                <a:gd name="connsiteX27" fmla="*/ 369669 w 541310"/>
                <a:gd name="connsiteY27" fmla="*/ 656203 h 1087057"/>
                <a:gd name="connsiteX28" fmla="*/ 405403 w 541310"/>
                <a:gd name="connsiteY28" fmla="*/ 930162 h 1087057"/>
                <a:gd name="connsiteX29" fmla="*/ 421646 w 541310"/>
                <a:gd name="connsiteY29" fmla="*/ 1029783 h 1087057"/>
                <a:gd name="connsiteX30" fmla="*/ 468208 w 541310"/>
                <a:gd name="connsiteY30" fmla="*/ 1070570 h 1087057"/>
                <a:gd name="connsiteX31" fmla="*/ 531735 w 541310"/>
                <a:gd name="connsiteY31" fmla="*/ 1039168 h 1087057"/>
                <a:gd name="connsiteX32" fmla="*/ 537871 w 541310"/>
                <a:gd name="connsiteY32" fmla="*/ 918250 h 1087057"/>
                <a:gd name="connsiteX33" fmla="*/ 532096 w 541310"/>
                <a:gd name="connsiteY33" fmla="*/ 821155 h 1087057"/>
                <a:gd name="connsiteX34" fmla="*/ 504303 w 541310"/>
                <a:gd name="connsiteY34" fmla="*/ 787948 h 1087057"/>
                <a:gd name="connsiteX35" fmla="*/ 489504 w 541310"/>
                <a:gd name="connsiteY35" fmla="*/ 673167 h 1087057"/>
                <a:gd name="connsiteX36" fmla="*/ 431752 w 541310"/>
                <a:gd name="connsiteY36" fmla="*/ 259882 h 1087057"/>
                <a:gd name="connsiteX37" fmla="*/ 378693 w 541310"/>
                <a:gd name="connsiteY37" fmla="*/ 1805 h 1087057"/>
                <a:gd name="connsiteX38" fmla="*/ 374001 w 541310"/>
                <a:gd name="connsiteY38" fmla="*/ 2166 h 1087057"/>
                <a:gd name="connsiteX39" fmla="*/ 357758 w 541310"/>
                <a:gd name="connsiteY39" fmla="*/ 0 h 1087057"/>
                <a:gd name="connsiteX40" fmla="*/ 345847 w 541310"/>
                <a:gd name="connsiteY40" fmla="*/ 722 h 1087057"/>
                <a:gd name="connsiteX41" fmla="*/ 269326 w 541310"/>
                <a:gd name="connsiteY41" fmla="*/ 20935 h 1087057"/>
                <a:gd name="connsiteX42" fmla="*/ 189196 w 541310"/>
                <a:gd name="connsiteY42" fmla="*/ 41509 h 1087057"/>
                <a:gd name="connsiteX43" fmla="*/ 141551 w 541310"/>
                <a:gd name="connsiteY43" fmla="*/ 40426 h 1087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41310" h="1087057">
                  <a:moveTo>
                    <a:pt x="141551" y="40426"/>
                  </a:moveTo>
                  <a:cubicBezTo>
                    <a:pt x="110509" y="37899"/>
                    <a:pt x="88130" y="55947"/>
                    <a:pt x="67195" y="97456"/>
                  </a:cubicBezTo>
                  <a:cubicBezTo>
                    <a:pt x="43373" y="144740"/>
                    <a:pt x="24243" y="194190"/>
                    <a:pt x="10166" y="245083"/>
                  </a:cubicBezTo>
                  <a:cubicBezTo>
                    <a:pt x="-1024" y="285148"/>
                    <a:pt x="-3550" y="326657"/>
                    <a:pt x="5473" y="366723"/>
                  </a:cubicBezTo>
                  <a:cubicBezTo>
                    <a:pt x="9444" y="385131"/>
                    <a:pt x="28574" y="398486"/>
                    <a:pt x="44095" y="408954"/>
                  </a:cubicBezTo>
                  <a:cubicBezTo>
                    <a:pt x="136858" y="474285"/>
                    <a:pt x="229261" y="469593"/>
                    <a:pt x="343681" y="462013"/>
                  </a:cubicBezTo>
                  <a:cubicBezTo>
                    <a:pt x="365338" y="460569"/>
                    <a:pt x="381220" y="442883"/>
                    <a:pt x="387717" y="420504"/>
                  </a:cubicBezTo>
                  <a:cubicBezTo>
                    <a:pt x="399267" y="382604"/>
                    <a:pt x="380498" y="346149"/>
                    <a:pt x="336101" y="342178"/>
                  </a:cubicBezTo>
                  <a:cubicBezTo>
                    <a:pt x="284125" y="337486"/>
                    <a:pt x="232870" y="332433"/>
                    <a:pt x="183781" y="312219"/>
                  </a:cubicBezTo>
                  <a:cubicBezTo>
                    <a:pt x="167539" y="305723"/>
                    <a:pt x="160320" y="297421"/>
                    <a:pt x="160320" y="280456"/>
                  </a:cubicBezTo>
                  <a:cubicBezTo>
                    <a:pt x="160320" y="244362"/>
                    <a:pt x="160320" y="208267"/>
                    <a:pt x="185225" y="177226"/>
                  </a:cubicBezTo>
                  <a:cubicBezTo>
                    <a:pt x="182699" y="205379"/>
                    <a:pt x="180533" y="233894"/>
                    <a:pt x="176923" y="261687"/>
                  </a:cubicBezTo>
                  <a:cubicBezTo>
                    <a:pt x="174036" y="283344"/>
                    <a:pt x="181616" y="294894"/>
                    <a:pt x="203273" y="302113"/>
                  </a:cubicBezTo>
                  <a:cubicBezTo>
                    <a:pt x="241533" y="314746"/>
                    <a:pt x="280876" y="322326"/>
                    <a:pt x="320580" y="326297"/>
                  </a:cubicBezTo>
                  <a:cubicBezTo>
                    <a:pt x="330687" y="327380"/>
                    <a:pt x="340433" y="328462"/>
                    <a:pt x="350539" y="330267"/>
                  </a:cubicBezTo>
                  <a:cubicBezTo>
                    <a:pt x="376166" y="335320"/>
                    <a:pt x="401072" y="351924"/>
                    <a:pt x="404681" y="385492"/>
                  </a:cubicBezTo>
                  <a:cubicBezTo>
                    <a:pt x="407930" y="417616"/>
                    <a:pt x="384468" y="468871"/>
                    <a:pt x="353427" y="472119"/>
                  </a:cubicBezTo>
                  <a:cubicBezTo>
                    <a:pt x="258498" y="482587"/>
                    <a:pt x="187752" y="487640"/>
                    <a:pt x="121338" y="465983"/>
                  </a:cubicBezTo>
                  <a:cubicBezTo>
                    <a:pt x="121338" y="468871"/>
                    <a:pt x="120977" y="471758"/>
                    <a:pt x="120977" y="474285"/>
                  </a:cubicBezTo>
                  <a:cubicBezTo>
                    <a:pt x="122059" y="531676"/>
                    <a:pt x="122781" y="640682"/>
                    <a:pt x="120255" y="698072"/>
                  </a:cubicBezTo>
                  <a:cubicBezTo>
                    <a:pt x="115562" y="809244"/>
                    <a:pt x="124947" y="891540"/>
                    <a:pt x="122420" y="1002712"/>
                  </a:cubicBezTo>
                  <a:cubicBezTo>
                    <a:pt x="121338" y="1045665"/>
                    <a:pt x="146965" y="1090783"/>
                    <a:pt x="189557" y="1086813"/>
                  </a:cubicBezTo>
                  <a:cubicBezTo>
                    <a:pt x="234314" y="1082481"/>
                    <a:pt x="255971" y="1051801"/>
                    <a:pt x="259219" y="1008487"/>
                  </a:cubicBezTo>
                  <a:cubicBezTo>
                    <a:pt x="263551" y="948570"/>
                    <a:pt x="263912" y="876741"/>
                    <a:pt x="267521" y="816824"/>
                  </a:cubicBezTo>
                  <a:cubicBezTo>
                    <a:pt x="271131" y="757629"/>
                    <a:pt x="275462" y="698433"/>
                    <a:pt x="280154" y="639599"/>
                  </a:cubicBezTo>
                  <a:cubicBezTo>
                    <a:pt x="281237" y="627327"/>
                    <a:pt x="287012" y="616859"/>
                    <a:pt x="292788" y="606753"/>
                  </a:cubicBezTo>
                  <a:cubicBezTo>
                    <a:pt x="297119" y="599173"/>
                    <a:pt x="329604" y="596285"/>
                    <a:pt x="338628" y="602060"/>
                  </a:cubicBezTo>
                  <a:cubicBezTo>
                    <a:pt x="361368" y="616859"/>
                    <a:pt x="364255" y="621913"/>
                    <a:pt x="369669" y="656203"/>
                  </a:cubicBezTo>
                  <a:cubicBezTo>
                    <a:pt x="384107" y="747161"/>
                    <a:pt x="398184" y="838120"/>
                    <a:pt x="405403" y="930162"/>
                  </a:cubicBezTo>
                  <a:cubicBezTo>
                    <a:pt x="407930" y="963730"/>
                    <a:pt x="415510" y="996937"/>
                    <a:pt x="421646" y="1029783"/>
                  </a:cubicBezTo>
                  <a:cubicBezTo>
                    <a:pt x="425255" y="1048913"/>
                    <a:pt x="445468" y="1071653"/>
                    <a:pt x="468208" y="1070570"/>
                  </a:cubicBezTo>
                  <a:cubicBezTo>
                    <a:pt x="491670" y="1069487"/>
                    <a:pt x="518380" y="1068766"/>
                    <a:pt x="531735" y="1039168"/>
                  </a:cubicBezTo>
                  <a:cubicBezTo>
                    <a:pt x="549060" y="1000186"/>
                    <a:pt x="537510" y="959398"/>
                    <a:pt x="537871" y="918250"/>
                  </a:cubicBezTo>
                  <a:cubicBezTo>
                    <a:pt x="538232" y="900925"/>
                    <a:pt x="532457" y="840286"/>
                    <a:pt x="532096" y="821155"/>
                  </a:cubicBezTo>
                  <a:cubicBezTo>
                    <a:pt x="515853" y="818268"/>
                    <a:pt x="505746" y="808883"/>
                    <a:pt x="504303" y="787948"/>
                  </a:cubicBezTo>
                  <a:cubicBezTo>
                    <a:pt x="502137" y="751493"/>
                    <a:pt x="492392" y="709623"/>
                    <a:pt x="489504" y="673167"/>
                  </a:cubicBezTo>
                  <a:cubicBezTo>
                    <a:pt x="478314" y="532037"/>
                    <a:pt x="459545" y="398486"/>
                    <a:pt x="431752" y="259882"/>
                  </a:cubicBezTo>
                  <a:cubicBezTo>
                    <a:pt x="414427" y="173977"/>
                    <a:pt x="398184" y="87350"/>
                    <a:pt x="378693" y="1805"/>
                  </a:cubicBezTo>
                  <a:cubicBezTo>
                    <a:pt x="377249" y="2166"/>
                    <a:pt x="375444" y="2166"/>
                    <a:pt x="374001" y="2166"/>
                  </a:cubicBezTo>
                  <a:cubicBezTo>
                    <a:pt x="368587" y="2166"/>
                    <a:pt x="363172" y="722"/>
                    <a:pt x="357758" y="0"/>
                  </a:cubicBezTo>
                  <a:cubicBezTo>
                    <a:pt x="357397" y="361"/>
                    <a:pt x="345847" y="361"/>
                    <a:pt x="345847" y="722"/>
                  </a:cubicBezTo>
                  <a:cubicBezTo>
                    <a:pt x="318415" y="4692"/>
                    <a:pt x="293509" y="12994"/>
                    <a:pt x="269326" y="20935"/>
                  </a:cubicBezTo>
                  <a:cubicBezTo>
                    <a:pt x="245864" y="32847"/>
                    <a:pt x="219154" y="39343"/>
                    <a:pt x="189196" y="41509"/>
                  </a:cubicBezTo>
                  <a:cubicBezTo>
                    <a:pt x="172592" y="43314"/>
                    <a:pt x="156710" y="42953"/>
                    <a:pt x="141551" y="40426"/>
                  </a:cubicBezTo>
                  <a:close/>
                </a:path>
              </a:pathLst>
            </a:custGeom>
            <a:solidFill>
              <a:srgbClr val="1C94CA"/>
            </a:solidFill>
            <a:ln w="3607" cap="flat">
              <a:noFill/>
              <a:prstDash val="solid"/>
              <a:miter/>
            </a:ln>
          </p:spPr>
          <p:txBody>
            <a:bodyPr rtlCol="0" anchor="ctr"/>
            <a:lstStyle/>
            <a:p>
              <a:endParaRPr lang="en-US"/>
            </a:p>
          </p:txBody>
        </p:sp>
        <p:sp>
          <p:nvSpPr>
            <p:cNvPr id="25" name="Freeform 18">
              <a:extLst>
                <a:ext uri="{FF2B5EF4-FFF2-40B4-BE49-F238E27FC236}">
                  <a16:creationId xmlns:a16="http://schemas.microsoft.com/office/drawing/2014/main" id="{9B9181FA-5E1F-C614-7AD4-2D432D4E8283}"/>
                </a:ext>
              </a:extLst>
            </p:cNvPr>
            <p:cNvSpPr/>
            <p:nvPr/>
          </p:nvSpPr>
          <p:spPr>
            <a:xfrm>
              <a:off x="2516342" y="4842570"/>
              <a:ext cx="96615" cy="182585"/>
            </a:xfrm>
            <a:custGeom>
              <a:avLst/>
              <a:gdLst>
                <a:gd name="connsiteX0" fmla="*/ 864 w 96615"/>
                <a:gd name="connsiteY0" fmla="*/ 70284 h 182585"/>
                <a:gd name="connsiteX1" fmla="*/ 40929 w 96615"/>
                <a:gd name="connsiteY1" fmla="*/ 169905 h 182585"/>
                <a:gd name="connsiteX2" fmla="*/ 85326 w 96615"/>
                <a:gd name="connsiteY2" fmla="*/ 163408 h 182585"/>
                <a:gd name="connsiteX3" fmla="*/ 73414 w 96615"/>
                <a:gd name="connsiteY3" fmla="*/ 21556 h 182585"/>
                <a:gd name="connsiteX4" fmla="*/ 25769 w 96615"/>
                <a:gd name="connsiteY4" fmla="*/ 1343 h 182585"/>
                <a:gd name="connsiteX5" fmla="*/ 503 w 96615"/>
                <a:gd name="connsiteY5" fmla="*/ 45740 h 182585"/>
                <a:gd name="connsiteX6" fmla="*/ 864 w 96615"/>
                <a:gd name="connsiteY6" fmla="*/ 70284 h 182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615" h="182585">
                  <a:moveTo>
                    <a:pt x="864" y="70284"/>
                  </a:moveTo>
                  <a:cubicBezTo>
                    <a:pt x="6278" y="106739"/>
                    <a:pt x="15663" y="142112"/>
                    <a:pt x="40929" y="169905"/>
                  </a:cubicBezTo>
                  <a:cubicBezTo>
                    <a:pt x="58616" y="189396"/>
                    <a:pt x="74497" y="185787"/>
                    <a:pt x="85326" y="163408"/>
                  </a:cubicBezTo>
                  <a:cubicBezTo>
                    <a:pt x="108426" y="98438"/>
                    <a:pt x="91823" y="46101"/>
                    <a:pt x="73414" y="21556"/>
                  </a:cubicBezTo>
                  <a:cubicBezTo>
                    <a:pt x="61503" y="6035"/>
                    <a:pt x="43817" y="-3710"/>
                    <a:pt x="25769" y="1343"/>
                  </a:cubicBezTo>
                  <a:cubicBezTo>
                    <a:pt x="6639" y="6757"/>
                    <a:pt x="1225" y="26609"/>
                    <a:pt x="503" y="45740"/>
                  </a:cubicBezTo>
                  <a:cubicBezTo>
                    <a:pt x="-219" y="54041"/>
                    <a:pt x="-219" y="62343"/>
                    <a:pt x="864" y="70284"/>
                  </a:cubicBezTo>
                  <a:close/>
                </a:path>
              </a:pathLst>
            </a:custGeom>
            <a:solidFill>
              <a:srgbClr val="FFFFFF"/>
            </a:solidFill>
            <a:ln w="3607" cap="flat">
              <a:noFill/>
              <a:prstDash val="solid"/>
              <a:miter/>
            </a:ln>
          </p:spPr>
          <p:txBody>
            <a:bodyPr rtlCol="0" anchor="ctr"/>
            <a:lstStyle/>
            <a:p>
              <a:endParaRPr lang="en-US"/>
            </a:p>
          </p:txBody>
        </p:sp>
        <p:sp>
          <p:nvSpPr>
            <p:cNvPr id="26" name="Freeform 19">
              <a:extLst>
                <a:ext uri="{FF2B5EF4-FFF2-40B4-BE49-F238E27FC236}">
                  <a16:creationId xmlns:a16="http://schemas.microsoft.com/office/drawing/2014/main" id="{3EC59618-3BFB-59D4-6666-991AC189F6CF}"/>
                </a:ext>
              </a:extLst>
            </p:cNvPr>
            <p:cNvSpPr/>
            <p:nvPr/>
          </p:nvSpPr>
          <p:spPr>
            <a:xfrm>
              <a:off x="2644620" y="3953817"/>
              <a:ext cx="381470" cy="486556"/>
            </a:xfrm>
            <a:custGeom>
              <a:avLst/>
              <a:gdLst>
                <a:gd name="connsiteX0" fmla="*/ 380439 w 381470"/>
                <a:gd name="connsiteY0" fmla="*/ 133190 h 486556"/>
                <a:gd name="connsiteX1" fmla="*/ 328823 w 381470"/>
                <a:gd name="connsiteY1" fmla="*/ 9385 h 486556"/>
                <a:gd name="connsiteX2" fmla="*/ 318716 w 381470"/>
                <a:gd name="connsiteY2" fmla="*/ 0 h 486556"/>
                <a:gd name="connsiteX3" fmla="*/ 339291 w 381470"/>
                <a:gd name="connsiteY3" fmla="*/ 189497 h 486556"/>
                <a:gd name="connsiteX4" fmla="*/ 178308 w 381470"/>
                <a:gd name="connsiteY4" fmla="*/ 365279 h 486556"/>
                <a:gd name="connsiteX5" fmla="*/ 0 w 381470"/>
                <a:gd name="connsiteY5" fmla="*/ 351924 h 486556"/>
                <a:gd name="connsiteX6" fmla="*/ 117669 w 381470"/>
                <a:gd name="connsiteY6" fmla="*/ 468871 h 486556"/>
                <a:gd name="connsiteX7" fmla="*/ 147266 w 381470"/>
                <a:gd name="connsiteY7" fmla="*/ 486557 h 486556"/>
                <a:gd name="connsiteX8" fmla="*/ 223787 w 381470"/>
                <a:gd name="connsiteY8" fmla="*/ 480060 h 486556"/>
                <a:gd name="connsiteX9" fmla="*/ 341095 w 381470"/>
                <a:gd name="connsiteY9" fmla="*/ 401012 h 486556"/>
                <a:gd name="connsiteX10" fmla="*/ 380078 w 381470"/>
                <a:gd name="connsiteY10" fmla="*/ 174337 h 486556"/>
                <a:gd name="connsiteX11" fmla="*/ 380439 w 381470"/>
                <a:gd name="connsiteY11" fmla="*/ 133190 h 486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470" h="486556">
                  <a:moveTo>
                    <a:pt x="380439" y="133190"/>
                  </a:moveTo>
                  <a:cubicBezTo>
                    <a:pt x="373581" y="87710"/>
                    <a:pt x="363113" y="42953"/>
                    <a:pt x="328823" y="9385"/>
                  </a:cubicBezTo>
                  <a:cubicBezTo>
                    <a:pt x="325575" y="6136"/>
                    <a:pt x="322326" y="2887"/>
                    <a:pt x="318716" y="0"/>
                  </a:cubicBezTo>
                  <a:cubicBezTo>
                    <a:pt x="347953" y="55586"/>
                    <a:pt x="356616" y="122722"/>
                    <a:pt x="339291" y="189497"/>
                  </a:cubicBezTo>
                  <a:cubicBezTo>
                    <a:pt x="317273" y="273959"/>
                    <a:pt x="260243" y="336403"/>
                    <a:pt x="178308" y="365279"/>
                  </a:cubicBezTo>
                  <a:cubicBezTo>
                    <a:pt x="118030" y="386575"/>
                    <a:pt x="57030" y="373941"/>
                    <a:pt x="0" y="351924"/>
                  </a:cubicBezTo>
                  <a:cubicBezTo>
                    <a:pt x="36817" y="393072"/>
                    <a:pt x="78326" y="429888"/>
                    <a:pt x="117669" y="468871"/>
                  </a:cubicBezTo>
                  <a:cubicBezTo>
                    <a:pt x="125971" y="477172"/>
                    <a:pt x="136077" y="486557"/>
                    <a:pt x="147266" y="486557"/>
                  </a:cubicBezTo>
                  <a:cubicBezTo>
                    <a:pt x="172894" y="486557"/>
                    <a:pt x="198521" y="482947"/>
                    <a:pt x="223787" y="480060"/>
                  </a:cubicBezTo>
                  <a:cubicBezTo>
                    <a:pt x="275403" y="473563"/>
                    <a:pt x="317995" y="455515"/>
                    <a:pt x="341095" y="401012"/>
                  </a:cubicBezTo>
                  <a:cubicBezTo>
                    <a:pt x="372498" y="327740"/>
                    <a:pt x="377912" y="251580"/>
                    <a:pt x="380078" y="174337"/>
                  </a:cubicBezTo>
                  <a:cubicBezTo>
                    <a:pt x="380799" y="160261"/>
                    <a:pt x="382604" y="146545"/>
                    <a:pt x="380439" y="133190"/>
                  </a:cubicBezTo>
                  <a:close/>
                </a:path>
              </a:pathLst>
            </a:custGeom>
            <a:solidFill>
              <a:srgbClr val="FFFFFF"/>
            </a:solidFill>
            <a:ln w="3607" cap="flat">
              <a:noFill/>
              <a:prstDash val="solid"/>
              <a:miter/>
            </a:ln>
          </p:spPr>
          <p:txBody>
            <a:bodyPr rtlCol="0" anchor="ctr"/>
            <a:lstStyle/>
            <a:p>
              <a:endParaRPr lang="en-US"/>
            </a:p>
          </p:txBody>
        </p:sp>
        <p:sp>
          <p:nvSpPr>
            <p:cNvPr id="27" name="Freeform 20">
              <a:extLst>
                <a:ext uri="{FF2B5EF4-FFF2-40B4-BE49-F238E27FC236}">
                  <a16:creationId xmlns:a16="http://schemas.microsoft.com/office/drawing/2014/main" id="{53FB5B1C-6B3B-6757-59CA-B12B9700088A}"/>
                </a:ext>
              </a:extLst>
            </p:cNvPr>
            <p:cNvSpPr/>
            <p:nvPr/>
          </p:nvSpPr>
          <p:spPr>
            <a:xfrm>
              <a:off x="2858662" y="4417995"/>
              <a:ext cx="119086" cy="113902"/>
            </a:xfrm>
            <a:custGeom>
              <a:avLst/>
              <a:gdLst>
                <a:gd name="connsiteX0" fmla="*/ 0 w 119086"/>
                <a:gd name="connsiteY0" fmla="*/ 106840 h 113902"/>
                <a:gd name="connsiteX1" fmla="*/ 66775 w 119086"/>
                <a:gd name="connsiteY1" fmla="*/ 106840 h 113902"/>
                <a:gd name="connsiteX2" fmla="*/ 116225 w 119086"/>
                <a:gd name="connsiteY2" fmla="*/ 43314 h 113902"/>
                <a:gd name="connsiteX3" fmla="*/ 118030 w 119086"/>
                <a:gd name="connsiteY3" fmla="*/ 0 h 113902"/>
                <a:gd name="connsiteX4" fmla="*/ 0 w 119086"/>
                <a:gd name="connsiteY4" fmla="*/ 106840 h 113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086" h="113902">
                  <a:moveTo>
                    <a:pt x="0" y="106840"/>
                  </a:moveTo>
                  <a:cubicBezTo>
                    <a:pt x="19852" y="117308"/>
                    <a:pt x="40065" y="115142"/>
                    <a:pt x="66775" y="106840"/>
                  </a:cubicBezTo>
                  <a:cubicBezTo>
                    <a:pt x="97456" y="97095"/>
                    <a:pt x="111533" y="69302"/>
                    <a:pt x="116225" y="43314"/>
                  </a:cubicBezTo>
                  <a:cubicBezTo>
                    <a:pt x="118752" y="29598"/>
                    <a:pt x="120196" y="15882"/>
                    <a:pt x="118030" y="0"/>
                  </a:cubicBezTo>
                  <a:cubicBezTo>
                    <a:pt x="98900" y="52337"/>
                    <a:pt x="54503" y="93485"/>
                    <a:pt x="0" y="106840"/>
                  </a:cubicBezTo>
                  <a:close/>
                </a:path>
              </a:pathLst>
            </a:custGeom>
            <a:solidFill>
              <a:srgbClr val="FFFFFF"/>
            </a:solidFill>
            <a:ln w="3607" cap="flat">
              <a:noFill/>
              <a:prstDash val="solid"/>
              <a:miter/>
            </a:ln>
          </p:spPr>
          <p:txBody>
            <a:bodyPr rtlCol="0" anchor="ctr"/>
            <a:lstStyle/>
            <a:p>
              <a:endParaRPr lang="en-US"/>
            </a:p>
          </p:txBody>
        </p:sp>
        <p:sp>
          <p:nvSpPr>
            <p:cNvPr id="28" name="Freeform 21">
              <a:extLst>
                <a:ext uri="{FF2B5EF4-FFF2-40B4-BE49-F238E27FC236}">
                  <a16:creationId xmlns:a16="http://schemas.microsoft.com/office/drawing/2014/main" id="{195B819D-82D0-81E5-C643-F7D84D25F245}"/>
                </a:ext>
              </a:extLst>
            </p:cNvPr>
            <p:cNvSpPr/>
            <p:nvPr/>
          </p:nvSpPr>
          <p:spPr>
            <a:xfrm>
              <a:off x="2212927" y="3599898"/>
              <a:ext cx="1426336" cy="1209725"/>
            </a:xfrm>
            <a:custGeom>
              <a:avLst/>
              <a:gdLst>
                <a:gd name="connsiteX0" fmla="*/ 1342724 w 1426336"/>
                <a:gd name="connsiteY0" fmla="*/ 780559 h 1209725"/>
                <a:gd name="connsiteX1" fmla="*/ 1170913 w 1426336"/>
                <a:gd name="connsiteY1" fmla="*/ 610192 h 1209725"/>
                <a:gd name="connsiteX2" fmla="*/ 1074540 w 1426336"/>
                <a:gd name="connsiteY2" fmla="*/ 511292 h 1209725"/>
                <a:gd name="connsiteX3" fmla="*/ 1069487 w 1426336"/>
                <a:gd name="connsiteY3" fmla="*/ 488552 h 1209725"/>
                <a:gd name="connsiteX4" fmla="*/ 1088617 w 1426336"/>
                <a:gd name="connsiteY4" fmla="*/ 397954 h 1209725"/>
                <a:gd name="connsiteX5" fmla="*/ 1103416 w 1426336"/>
                <a:gd name="connsiteY5" fmla="*/ 171641 h 1209725"/>
                <a:gd name="connsiteX6" fmla="*/ 1142398 w 1426336"/>
                <a:gd name="connsiteY6" fmla="*/ 28705 h 1209725"/>
                <a:gd name="connsiteX7" fmla="*/ 1136623 w 1426336"/>
                <a:gd name="connsiteY7" fmla="*/ 1273 h 1209725"/>
                <a:gd name="connsiteX8" fmla="*/ 1124712 w 1426336"/>
                <a:gd name="connsiteY8" fmla="*/ 12463 h 1209725"/>
                <a:gd name="connsiteX9" fmla="*/ 943155 w 1426336"/>
                <a:gd name="connsiteY9" fmla="*/ 122191 h 1209725"/>
                <a:gd name="connsiteX10" fmla="*/ 704930 w 1426336"/>
                <a:gd name="connsiteY10" fmla="*/ 183191 h 1209725"/>
                <a:gd name="connsiteX11" fmla="*/ 394876 w 1426336"/>
                <a:gd name="connsiteY11" fmla="*/ 236972 h 1209725"/>
                <a:gd name="connsiteX12" fmla="*/ 266379 w 1426336"/>
                <a:gd name="connsiteY12" fmla="*/ 264404 h 1209725"/>
                <a:gd name="connsiteX13" fmla="*/ 87710 w 1426336"/>
                <a:gd name="connsiteY13" fmla="*/ 356085 h 1209725"/>
                <a:gd name="connsiteX14" fmla="*/ 0 w 1426336"/>
                <a:gd name="connsiteY14" fmla="*/ 447405 h 1209725"/>
                <a:gd name="connsiteX15" fmla="*/ 9385 w 1426336"/>
                <a:gd name="connsiteY15" fmla="*/ 460038 h 1209725"/>
                <a:gd name="connsiteX16" fmla="*/ 298503 w 1426336"/>
                <a:gd name="connsiteY16" fmla="*/ 272706 h 1209725"/>
                <a:gd name="connsiteX17" fmla="*/ 648622 w 1426336"/>
                <a:gd name="connsiteY17" fmla="*/ 210623 h 1209725"/>
                <a:gd name="connsiteX18" fmla="*/ 988996 w 1426336"/>
                <a:gd name="connsiteY18" fmla="*/ 114611 h 1209725"/>
                <a:gd name="connsiteX19" fmla="*/ 1116049 w 1426336"/>
                <a:gd name="connsiteY19" fmla="*/ 40256 h 1209725"/>
                <a:gd name="connsiteX20" fmla="*/ 1110274 w 1426336"/>
                <a:gd name="connsiteY20" fmla="*/ 62995 h 1209725"/>
                <a:gd name="connsiteX21" fmla="*/ 1079594 w 1426336"/>
                <a:gd name="connsiteY21" fmla="*/ 276315 h 1209725"/>
                <a:gd name="connsiteX22" fmla="*/ 1047830 w 1426336"/>
                <a:gd name="connsiteY22" fmla="*/ 505156 h 1209725"/>
                <a:gd name="connsiteX23" fmla="*/ 1057215 w 1426336"/>
                <a:gd name="connsiteY23" fmla="*/ 523925 h 1209725"/>
                <a:gd name="connsiteX24" fmla="*/ 1108469 w 1426336"/>
                <a:gd name="connsiteY24" fmla="*/ 563990 h 1209725"/>
                <a:gd name="connsiteX25" fmla="*/ 1217115 w 1426336"/>
                <a:gd name="connsiteY25" fmla="*/ 693570 h 1209725"/>
                <a:gd name="connsiteX26" fmla="*/ 1367630 w 1426336"/>
                <a:gd name="connsiteY26" fmla="*/ 813766 h 1209725"/>
                <a:gd name="connsiteX27" fmla="*/ 1374127 w 1426336"/>
                <a:gd name="connsiteY27" fmla="*/ 828926 h 1209725"/>
                <a:gd name="connsiteX28" fmla="*/ 1347056 w 1426336"/>
                <a:gd name="connsiteY28" fmla="*/ 846973 h 1209725"/>
                <a:gd name="connsiteX29" fmla="*/ 1027617 w 1426336"/>
                <a:gd name="connsiteY29" fmla="*/ 945873 h 1209725"/>
                <a:gd name="connsiteX30" fmla="*/ 684717 w 1426336"/>
                <a:gd name="connsiteY30" fmla="*/ 983411 h 1209725"/>
                <a:gd name="connsiteX31" fmla="*/ 366001 w 1426336"/>
                <a:gd name="connsiteY31" fmla="*/ 1102163 h 1209725"/>
                <a:gd name="connsiteX32" fmla="*/ 293450 w 1426336"/>
                <a:gd name="connsiteY32" fmla="*/ 1178323 h 1209725"/>
                <a:gd name="connsiteX33" fmla="*/ 301030 w 1426336"/>
                <a:gd name="connsiteY33" fmla="*/ 1209725 h 1209725"/>
                <a:gd name="connsiteX34" fmla="*/ 301030 w 1426336"/>
                <a:gd name="connsiteY34" fmla="*/ 1209725 h 1209725"/>
                <a:gd name="connsiteX35" fmla="*/ 311859 w 1426336"/>
                <a:gd name="connsiteY35" fmla="*/ 1180849 h 1209725"/>
                <a:gd name="connsiteX36" fmla="*/ 620830 w 1426336"/>
                <a:gd name="connsiteY36" fmla="*/ 1006151 h 1209725"/>
                <a:gd name="connsiteX37" fmla="*/ 900203 w 1426336"/>
                <a:gd name="connsiteY37" fmla="*/ 972222 h 1209725"/>
                <a:gd name="connsiteX38" fmla="*/ 1180298 w 1426336"/>
                <a:gd name="connsiteY38" fmla="*/ 928908 h 1209725"/>
                <a:gd name="connsiteX39" fmla="*/ 1317819 w 1426336"/>
                <a:gd name="connsiteY39" fmla="*/ 875849 h 1209725"/>
                <a:gd name="connsiteX40" fmla="*/ 1426103 w 1426336"/>
                <a:gd name="connsiteY40" fmla="*/ 806547 h 1209725"/>
                <a:gd name="connsiteX41" fmla="*/ 1342724 w 1426336"/>
                <a:gd name="connsiteY41" fmla="*/ 780559 h 1209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426336" h="1209725">
                  <a:moveTo>
                    <a:pt x="1342724" y="780559"/>
                  </a:moveTo>
                  <a:cubicBezTo>
                    <a:pt x="1274866" y="734358"/>
                    <a:pt x="1220724" y="674801"/>
                    <a:pt x="1170913" y="610192"/>
                  </a:cubicBezTo>
                  <a:cubicBezTo>
                    <a:pt x="1142759" y="573736"/>
                    <a:pt x="1116410" y="534393"/>
                    <a:pt x="1074540" y="511292"/>
                  </a:cubicBezTo>
                  <a:cubicBezTo>
                    <a:pt x="1063351" y="505156"/>
                    <a:pt x="1066238" y="497937"/>
                    <a:pt x="1069487" y="488552"/>
                  </a:cubicBezTo>
                  <a:cubicBezTo>
                    <a:pt x="1078872" y="458955"/>
                    <a:pt x="1086812" y="429357"/>
                    <a:pt x="1088617" y="397954"/>
                  </a:cubicBezTo>
                  <a:cubicBezTo>
                    <a:pt x="1092949" y="322516"/>
                    <a:pt x="1092588" y="246357"/>
                    <a:pt x="1103416" y="171641"/>
                  </a:cubicBezTo>
                  <a:cubicBezTo>
                    <a:pt x="1111357" y="116776"/>
                    <a:pt x="1110635" y="76711"/>
                    <a:pt x="1142398" y="28705"/>
                  </a:cubicBezTo>
                  <a:cubicBezTo>
                    <a:pt x="1151061" y="3078"/>
                    <a:pt x="1142037" y="-3058"/>
                    <a:pt x="1136623" y="1273"/>
                  </a:cubicBezTo>
                  <a:cubicBezTo>
                    <a:pt x="1132292" y="4883"/>
                    <a:pt x="1128683" y="8492"/>
                    <a:pt x="1124712" y="12463"/>
                  </a:cubicBezTo>
                  <a:cubicBezTo>
                    <a:pt x="1072014" y="61913"/>
                    <a:pt x="1009931" y="96563"/>
                    <a:pt x="943155" y="122191"/>
                  </a:cubicBezTo>
                  <a:cubicBezTo>
                    <a:pt x="866274" y="151789"/>
                    <a:pt x="786504" y="169836"/>
                    <a:pt x="704930" y="183191"/>
                  </a:cubicBezTo>
                  <a:cubicBezTo>
                    <a:pt x="601338" y="199794"/>
                    <a:pt x="498468" y="220008"/>
                    <a:pt x="394876" y="236972"/>
                  </a:cubicBezTo>
                  <a:cubicBezTo>
                    <a:pt x="351563" y="244191"/>
                    <a:pt x="308610" y="251771"/>
                    <a:pt x="266379" y="264404"/>
                  </a:cubicBezTo>
                  <a:cubicBezTo>
                    <a:pt x="201048" y="283895"/>
                    <a:pt x="139687" y="311688"/>
                    <a:pt x="87710" y="356085"/>
                  </a:cubicBezTo>
                  <a:cubicBezTo>
                    <a:pt x="66775" y="373771"/>
                    <a:pt x="19852" y="417807"/>
                    <a:pt x="0" y="447405"/>
                  </a:cubicBezTo>
                  <a:cubicBezTo>
                    <a:pt x="3249" y="451736"/>
                    <a:pt x="6497" y="455706"/>
                    <a:pt x="9385" y="460038"/>
                  </a:cubicBezTo>
                  <a:cubicBezTo>
                    <a:pt x="100343" y="346700"/>
                    <a:pt x="203935" y="295445"/>
                    <a:pt x="298503" y="272706"/>
                  </a:cubicBezTo>
                  <a:cubicBezTo>
                    <a:pt x="414007" y="245274"/>
                    <a:pt x="531675" y="229031"/>
                    <a:pt x="648622" y="210623"/>
                  </a:cubicBezTo>
                  <a:cubicBezTo>
                    <a:pt x="765930" y="191854"/>
                    <a:pt x="881072" y="165504"/>
                    <a:pt x="988996" y="114611"/>
                  </a:cubicBezTo>
                  <a:cubicBezTo>
                    <a:pt x="1031588" y="94398"/>
                    <a:pt x="1075984" y="66605"/>
                    <a:pt x="1116049" y="40256"/>
                  </a:cubicBezTo>
                  <a:cubicBezTo>
                    <a:pt x="1114966" y="47836"/>
                    <a:pt x="1112079" y="56498"/>
                    <a:pt x="1110274" y="62995"/>
                  </a:cubicBezTo>
                  <a:cubicBezTo>
                    <a:pt x="1090422" y="132658"/>
                    <a:pt x="1084647" y="204487"/>
                    <a:pt x="1079594" y="276315"/>
                  </a:cubicBezTo>
                  <a:cubicBezTo>
                    <a:pt x="1074540" y="353197"/>
                    <a:pt x="1083203" y="432244"/>
                    <a:pt x="1047830" y="505156"/>
                  </a:cubicBezTo>
                  <a:cubicBezTo>
                    <a:pt x="1043138" y="514902"/>
                    <a:pt x="1048191" y="519955"/>
                    <a:pt x="1057215" y="523925"/>
                  </a:cubicBezTo>
                  <a:cubicBezTo>
                    <a:pt x="1077789" y="532588"/>
                    <a:pt x="1092588" y="548831"/>
                    <a:pt x="1108469" y="563990"/>
                  </a:cubicBezTo>
                  <a:cubicBezTo>
                    <a:pt x="1149617" y="602973"/>
                    <a:pt x="1175967" y="654227"/>
                    <a:pt x="1217115" y="693570"/>
                  </a:cubicBezTo>
                  <a:cubicBezTo>
                    <a:pt x="1263677" y="738689"/>
                    <a:pt x="1306268" y="787778"/>
                    <a:pt x="1367630" y="813766"/>
                  </a:cubicBezTo>
                  <a:cubicBezTo>
                    <a:pt x="1382789" y="820263"/>
                    <a:pt x="1385677" y="821707"/>
                    <a:pt x="1374127" y="828926"/>
                  </a:cubicBezTo>
                  <a:cubicBezTo>
                    <a:pt x="1367269" y="833257"/>
                    <a:pt x="1354275" y="843003"/>
                    <a:pt x="1347056" y="846973"/>
                  </a:cubicBezTo>
                  <a:cubicBezTo>
                    <a:pt x="1247795" y="902559"/>
                    <a:pt x="1140233" y="933240"/>
                    <a:pt x="1027617" y="945873"/>
                  </a:cubicBezTo>
                  <a:cubicBezTo>
                    <a:pt x="913558" y="958867"/>
                    <a:pt x="798777" y="965725"/>
                    <a:pt x="684717" y="983411"/>
                  </a:cubicBezTo>
                  <a:cubicBezTo>
                    <a:pt x="569575" y="1001097"/>
                    <a:pt x="460208" y="1029612"/>
                    <a:pt x="366001" y="1102163"/>
                  </a:cubicBezTo>
                  <a:cubicBezTo>
                    <a:pt x="348314" y="1115879"/>
                    <a:pt x="312219" y="1154500"/>
                    <a:pt x="293450" y="1178323"/>
                  </a:cubicBezTo>
                  <a:cubicBezTo>
                    <a:pt x="295616" y="1186264"/>
                    <a:pt x="298503" y="1197814"/>
                    <a:pt x="301030" y="1209725"/>
                  </a:cubicBezTo>
                  <a:lnTo>
                    <a:pt x="301030" y="1209725"/>
                  </a:lnTo>
                  <a:cubicBezTo>
                    <a:pt x="304279" y="1205394"/>
                    <a:pt x="291284" y="1204672"/>
                    <a:pt x="311859" y="1180849"/>
                  </a:cubicBezTo>
                  <a:cubicBezTo>
                    <a:pt x="384048" y="1088808"/>
                    <a:pt x="516877" y="1026003"/>
                    <a:pt x="620830" y="1006151"/>
                  </a:cubicBezTo>
                  <a:cubicBezTo>
                    <a:pt x="712871" y="988464"/>
                    <a:pt x="806717" y="981967"/>
                    <a:pt x="900203" y="972222"/>
                  </a:cubicBezTo>
                  <a:cubicBezTo>
                    <a:pt x="994410" y="962115"/>
                    <a:pt x="1089700" y="961755"/>
                    <a:pt x="1180298" y="928908"/>
                  </a:cubicBezTo>
                  <a:cubicBezTo>
                    <a:pt x="1226499" y="912304"/>
                    <a:pt x="1274144" y="899671"/>
                    <a:pt x="1317819" y="875849"/>
                  </a:cubicBezTo>
                  <a:cubicBezTo>
                    <a:pt x="1352831" y="857080"/>
                    <a:pt x="1431156" y="805825"/>
                    <a:pt x="1426103" y="806547"/>
                  </a:cubicBezTo>
                  <a:cubicBezTo>
                    <a:pt x="1395422" y="809434"/>
                    <a:pt x="1368351" y="798245"/>
                    <a:pt x="1342724" y="780559"/>
                  </a:cubicBezTo>
                  <a:close/>
                </a:path>
              </a:pathLst>
            </a:custGeom>
            <a:solidFill>
              <a:srgbClr val="000000"/>
            </a:solidFill>
            <a:ln w="3607" cap="flat">
              <a:noFill/>
              <a:prstDash val="solid"/>
              <a:miter/>
            </a:ln>
          </p:spPr>
          <p:txBody>
            <a:bodyPr rtlCol="0" anchor="ctr"/>
            <a:lstStyle/>
            <a:p>
              <a:endParaRPr lang="en-US"/>
            </a:p>
          </p:txBody>
        </p:sp>
        <p:sp>
          <p:nvSpPr>
            <p:cNvPr id="29" name="Freeform 22">
              <a:extLst>
                <a:ext uri="{FF2B5EF4-FFF2-40B4-BE49-F238E27FC236}">
                  <a16:creationId xmlns:a16="http://schemas.microsoft.com/office/drawing/2014/main" id="{560B74FB-0F7F-0929-5770-981BA7164341}"/>
                </a:ext>
              </a:extLst>
            </p:cNvPr>
            <p:cNvSpPr/>
            <p:nvPr/>
          </p:nvSpPr>
          <p:spPr>
            <a:xfrm>
              <a:off x="2535874" y="3873216"/>
              <a:ext cx="507797" cy="672335"/>
            </a:xfrm>
            <a:custGeom>
              <a:avLst/>
              <a:gdLst>
                <a:gd name="connsiteX0" fmla="*/ 140148 w 507797"/>
                <a:gd name="connsiteY0" fmla="*/ 491359 h 672335"/>
                <a:gd name="connsiteX1" fmla="*/ 268285 w 507797"/>
                <a:gd name="connsiteY1" fmla="*/ 620939 h 672335"/>
                <a:gd name="connsiteX2" fmla="*/ 318817 w 507797"/>
                <a:gd name="connsiteY2" fmla="*/ 664253 h 672335"/>
                <a:gd name="connsiteX3" fmla="*/ 449841 w 507797"/>
                <a:gd name="connsiteY3" fmla="*/ 601087 h 672335"/>
                <a:gd name="connsiteX4" fmla="*/ 457060 w 507797"/>
                <a:gd name="connsiteY4" fmla="*/ 530342 h 672335"/>
                <a:gd name="connsiteX5" fmla="*/ 461392 w 507797"/>
                <a:gd name="connsiteY5" fmla="*/ 498217 h 672335"/>
                <a:gd name="connsiteX6" fmla="*/ 507593 w 507797"/>
                <a:gd name="connsiteY6" fmla="*/ 253134 h 672335"/>
                <a:gd name="connsiteX7" fmla="*/ 490989 w 507797"/>
                <a:gd name="connsiteY7" fmla="*/ 143045 h 672335"/>
                <a:gd name="connsiteX8" fmla="*/ 120296 w 507797"/>
                <a:gd name="connsiteY8" fmla="*/ 36565 h 672335"/>
                <a:gd name="connsiteX9" fmla="*/ 21758 w 507797"/>
                <a:gd name="connsiteY9" fmla="*/ 336513 h 672335"/>
                <a:gd name="connsiteX10" fmla="*/ 140148 w 507797"/>
                <a:gd name="connsiteY10" fmla="*/ 491359 h 672335"/>
                <a:gd name="connsiteX11" fmla="*/ 438652 w 507797"/>
                <a:gd name="connsiteY11" fmla="*/ 587732 h 672335"/>
                <a:gd name="connsiteX12" fmla="*/ 389202 w 507797"/>
                <a:gd name="connsiteY12" fmla="*/ 651259 h 672335"/>
                <a:gd name="connsiteX13" fmla="*/ 297161 w 507797"/>
                <a:gd name="connsiteY13" fmla="*/ 631407 h 672335"/>
                <a:gd name="connsiteX14" fmla="*/ 258178 w 507797"/>
                <a:gd name="connsiteY14" fmla="*/ 579430 h 672335"/>
                <a:gd name="connsiteX15" fmla="*/ 314847 w 507797"/>
                <a:gd name="connsiteY15" fmla="*/ 577626 h 672335"/>
                <a:gd name="connsiteX16" fmla="*/ 437569 w 507797"/>
                <a:gd name="connsiteY16" fmla="*/ 532146 h 672335"/>
                <a:gd name="connsiteX17" fmla="*/ 438652 w 507797"/>
                <a:gd name="connsiteY17" fmla="*/ 587732 h 672335"/>
                <a:gd name="connsiteX18" fmla="*/ 156030 w 507797"/>
                <a:gd name="connsiteY18" fmla="*/ 33678 h 672335"/>
                <a:gd name="connsiteX19" fmla="*/ 437930 w 507797"/>
                <a:gd name="connsiteY19" fmla="*/ 89625 h 672335"/>
                <a:gd name="connsiteX20" fmla="*/ 489545 w 507797"/>
                <a:gd name="connsiteY20" fmla="*/ 213430 h 672335"/>
                <a:gd name="connsiteX21" fmla="*/ 489907 w 507797"/>
                <a:gd name="connsiteY21" fmla="*/ 254578 h 672335"/>
                <a:gd name="connsiteX22" fmla="*/ 450924 w 507797"/>
                <a:gd name="connsiteY22" fmla="*/ 481253 h 672335"/>
                <a:gd name="connsiteX23" fmla="*/ 333616 w 507797"/>
                <a:gd name="connsiteY23" fmla="*/ 560300 h 672335"/>
                <a:gd name="connsiteX24" fmla="*/ 257096 w 507797"/>
                <a:gd name="connsiteY24" fmla="*/ 566797 h 672335"/>
                <a:gd name="connsiteX25" fmla="*/ 227498 w 507797"/>
                <a:gd name="connsiteY25" fmla="*/ 549111 h 672335"/>
                <a:gd name="connsiteX26" fmla="*/ 60379 w 507797"/>
                <a:gd name="connsiteY26" fmla="*/ 369359 h 672335"/>
                <a:gd name="connsiteX27" fmla="*/ 156030 w 507797"/>
                <a:gd name="connsiteY27" fmla="*/ 33678 h 672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07797" h="672335">
                  <a:moveTo>
                    <a:pt x="140148" y="491359"/>
                  </a:moveTo>
                  <a:cubicBezTo>
                    <a:pt x="183823" y="533590"/>
                    <a:pt x="234356" y="568963"/>
                    <a:pt x="268285" y="620939"/>
                  </a:cubicBezTo>
                  <a:cubicBezTo>
                    <a:pt x="281279" y="640791"/>
                    <a:pt x="296800" y="654508"/>
                    <a:pt x="318817" y="664253"/>
                  </a:cubicBezTo>
                  <a:cubicBezTo>
                    <a:pt x="372599" y="687715"/>
                    <a:pt x="436486" y="658117"/>
                    <a:pt x="449841" y="601087"/>
                  </a:cubicBezTo>
                  <a:cubicBezTo>
                    <a:pt x="455255" y="577986"/>
                    <a:pt x="458143" y="554525"/>
                    <a:pt x="457060" y="530342"/>
                  </a:cubicBezTo>
                  <a:cubicBezTo>
                    <a:pt x="456338" y="519513"/>
                    <a:pt x="456699" y="508685"/>
                    <a:pt x="461392" y="498217"/>
                  </a:cubicBezTo>
                  <a:cubicBezTo>
                    <a:pt x="497126" y="420253"/>
                    <a:pt x="504705" y="337235"/>
                    <a:pt x="507593" y="253134"/>
                  </a:cubicBezTo>
                  <a:cubicBezTo>
                    <a:pt x="508676" y="215234"/>
                    <a:pt x="505788" y="178418"/>
                    <a:pt x="490989" y="143045"/>
                  </a:cubicBezTo>
                  <a:cubicBezTo>
                    <a:pt x="433238" y="2998"/>
                    <a:pt x="244101" y="-37790"/>
                    <a:pt x="120296" y="36565"/>
                  </a:cubicBezTo>
                  <a:cubicBezTo>
                    <a:pt x="462" y="108394"/>
                    <a:pt x="-24444" y="208738"/>
                    <a:pt x="21758" y="336513"/>
                  </a:cubicBezTo>
                  <a:cubicBezTo>
                    <a:pt x="44137" y="398235"/>
                    <a:pt x="92503" y="445519"/>
                    <a:pt x="140148" y="491359"/>
                  </a:cubicBezTo>
                  <a:close/>
                  <a:moveTo>
                    <a:pt x="438652" y="587732"/>
                  </a:moveTo>
                  <a:cubicBezTo>
                    <a:pt x="433960" y="613720"/>
                    <a:pt x="419883" y="641514"/>
                    <a:pt x="389202" y="651259"/>
                  </a:cubicBezTo>
                  <a:cubicBezTo>
                    <a:pt x="351664" y="663170"/>
                    <a:pt x="326397" y="662448"/>
                    <a:pt x="297161" y="631407"/>
                  </a:cubicBezTo>
                  <a:cubicBezTo>
                    <a:pt x="284527" y="618052"/>
                    <a:pt x="258178" y="579430"/>
                    <a:pt x="258178" y="579430"/>
                  </a:cubicBezTo>
                  <a:cubicBezTo>
                    <a:pt x="276226" y="580513"/>
                    <a:pt x="298965" y="579430"/>
                    <a:pt x="314847" y="577626"/>
                  </a:cubicBezTo>
                  <a:cubicBezTo>
                    <a:pt x="358161" y="572572"/>
                    <a:pt x="400391" y="562827"/>
                    <a:pt x="437569" y="532146"/>
                  </a:cubicBezTo>
                  <a:cubicBezTo>
                    <a:pt x="443705" y="553803"/>
                    <a:pt x="441900" y="570767"/>
                    <a:pt x="438652" y="587732"/>
                  </a:cubicBezTo>
                  <a:close/>
                  <a:moveTo>
                    <a:pt x="156030" y="33678"/>
                  </a:moveTo>
                  <a:cubicBezTo>
                    <a:pt x="256374" y="-2417"/>
                    <a:pt x="356356" y="9494"/>
                    <a:pt x="437930" y="89625"/>
                  </a:cubicBezTo>
                  <a:cubicBezTo>
                    <a:pt x="471859" y="123193"/>
                    <a:pt x="482688" y="167950"/>
                    <a:pt x="489545" y="213430"/>
                  </a:cubicBezTo>
                  <a:cubicBezTo>
                    <a:pt x="491711" y="226785"/>
                    <a:pt x="489907" y="240862"/>
                    <a:pt x="489907" y="254578"/>
                  </a:cubicBezTo>
                  <a:cubicBezTo>
                    <a:pt x="488102" y="331820"/>
                    <a:pt x="482327" y="407980"/>
                    <a:pt x="450924" y="481253"/>
                  </a:cubicBezTo>
                  <a:cubicBezTo>
                    <a:pt x="427462" y="535756"/>
                    <a:pt x="385232" y="553803"/>
                    <a:pt x="333616" y="560300"/>
                  </a:cubicBezTo>
                  <a:cubicBezTo>
                    <a:pt x="308350" y="563549"/>
                    <a:pt x="282723" y="567158"/>
                    <a:pt x="257096" y="566797"/>
                  </a:cubicBezTo>
                  <a:cubicBezTo>
                    <a:pt x="245906" y="566797"/>
                    <a:pt x="235439" y="557052"/>
                    <a:pt x="227498" y="549111"/>
                  </a:cubicBezTo>
                  <a:cubicBezTo>
                    <a:pt x="169385" y="491359"/>
                    <a:pt x="106580" y="438300"/>
                    <a:pt x="60379" y="369359"/>
                  </a:cubicBezTo>
                  <a:cubicBezTo>
                    <a:pt x="-14337" y="258187"/>
                    <a:pt x="13456" y="85293"/>
                    <a:pt x="156030" y="33678"/>
                  </a:cubicBezTo>
                  <a:close/>
                </a:path>
              </a:pathLst>
            </a:custGeom>
            <a:solidFill>
              <a:srgbClr val="000000"/>
            </a:solidFill>
            <a:ln w="3607" cap="flat">
              <a:noFill/>
              <a:prstDash val="solid"/>
              <a:miter/>
            </a:ln>
          </p:spPr>
          <p:txBody>
            <a:bodyPr rtlCol="0" anchor="ctr"/>
            <a:lstStyle/>
            <a:p>
              <a:endParaRPr lang="en-US"/>
            </a:p>
          </p:txBody>
        </p:sp>
        <p:sp>
          <p:nvSpPr>
            <p:cNvPr id="30" name="Freeform 23">
              <a:extLst>
                <a:ext uri="{FF2B5EF4-FFF2-40B4-BE49-F238E27FC236}">
                  <a16:creationId xmlns:a16="http://schemas.microsoft.com/office/drawing/2014/main" id="{4AAB6BA9-9DCB-2DAE-7057-13D394A7B92F}"/>
                </a:ext>
              </a:extLst>
            </p:cNvPr>
            <p:cNvSpPr/>
            <p:nvPr/>
          </p:nvSpPr>
          <p:spPr>
            <a:xfrm>
              <a:off x="2144889" y="5233375"/>
              <a:ext cx="447853" cy="638753"/>
            </a:xfrm>
            <a:custGeom>
              <a:avLst/>
              <a:gdLst>
                <a:gd name="connsiteX0" fmla="*/ 426459 w 447853"/>
                <a:gd name="connsiteY0" fmla="*/ 360587 h 638753"/>
                <a:gd name="connsiteX1" fmla="*/ 432234 w 447853"/>
                <a:gd name="connsiteY1" fmla="*/ 457681 h 638753"/>
                <a:gd name="connsiteX2" fmla="*/ 426098 w 447853"/>
                <a:gd name="connsiteY2" fmla="*/ 578598 h 638753"/>
                <a:gd name="connsiteX3" fmla="*/ 362572 w 447853"/>
                <a:gd name="connsiteY3" fmla="*/ 610001 h 638753"/>
                <a:gd name="connsiteX4" fmla="*/ 316009 w 447853"/>
                <a:gd name="connsiteY4" fmla="*/ 569214 h 638753"/>
                <a:gd name="connsiteX5" fmla="*/ 299767 w 447853"/>
                <a:gd name="connsiteY5" fmla="*/ 469592 h 638753"/>
                <a:gd name="connsiteX6" fmla="*/ 264033 w 447853"/>
                <a:gd name="connsiteY6" fmla="*/ 195633 h 638753"/>
                <a:gd name="connsiteX7" fmla="*/ 232992 w 447853"/>
                <a:gd name="connsiteY7" fmla="*/ 141491 h 638753"/>
                <a:gd name="connsiteX8" fmla="*/ 187151 w 447853"/>
                <a:gd name="connsiteY8" fmla="*/ 146184 h 638753"/>
                <a:gd name="connsiteX9" fmla="*/ 174518 w 447853"/>
                <a:gd name="connsiteY9" fmla="*/ 179030 h 638753"/>
                <a:gd name="connsiteX10" fmla="*/ 161885 w 447853"/>
                <a:gd name="connsiteY10" fmla="*/ 356255 h 638753"/>
                <a:gd name="connsiteX11" fmla="*/ 153583 w 447853"/>
                <a:gd name="connsiteY11" fmla="*/ 547918 h 638753"/>
                <a:gd name="connsiteX12" fmla="*/ 83920 w 447853"/>
                <a:gd name="connsiteY12" fmla="*/ 626244 h 638753"/>
                <a:gd name="connsiteX13" fmla="*/ 16784 w 447853"/>
                <a:gd name="connsiteY13" fmla="*/ 542143 h 638753"/>
                <a:gd name="connsiteX14" fmla="*/ 14618 w 447853"/>
                <a:gd name="connsiteY14" fmla="*/ 237503 h 638753"/>
                <a:gd name="connsiteX15" fmla="*/ 15340 w 447853"/>
                <a:gd name="connsiteY15" fmla="*/ 13716 h 638753"/>
                <a:gd name="connsiteX16" fmla="*/ 15701 w 447853"/>
                <a:gd name="connsiteY16" fmla="*/ 5414 h 638753"/>
                <a:gd name="connsiteX17" fmla="*/ 902 w 447853"/>
                <a:gd name="connsiteY17" fmla="*/ 0 h 638753"/>
                <a:gd name="connsiteX18" fmla="*/ 180 w 447853"/>
                <a:gd name="connsiteY18" fmla="*/ 12633 h 638753"/>
                <a:gd name="connsiteX19" fmla="*/ 902 w 447853"/>
                <a:gd name="connsiteY19" fmla="*/ 528788 h 638753"/>
                <a:gd name="connsiteX20" fmla="*/ 42050 w 447853"/>
                <a:gd name="connsiteY20" fmla="*/ 629853 h 638753"/>
                <a:gd name="connsiteX21" fmla="*/ 163690 w 447853"/>
                <a:gd name="connsiteY21" fmla="*/ 572823 h 638753"/>
                <a:gd name="connsiteX22" fmla="*/ 173435 w 447853"/>
                <a:gd name="connsiteY22" fmla="*/ 353368 h 638753"/>
                <a:gd name="connsiteX23" fmla="*/ 189317 w 447853"/>
                <a:gd name="connsiteY23" fmla="*/ 181918 h 638753"/>
                <a:gd name="connsiteX24" fmla="*/ 206642 w 447853"/>
                <a:gd name="connsiteY24" fmla="*/ 150876 h 638753"/>
                <a:gd name="connsiteX25" fmla="*/ 240210 w 447853"/>
                <a:gd name="connsiteY25" fmla="*/ 160261 h 638753"/>
                <a:gd name="connsiteX26" fmla="*/ 247068 w 447853"/>
                <a:gd name="connsiteY26" fmla="*/ 186249 h 638753"/>
                <a:gd name="connsiteX27" fmla="*/ 304820 w 447853"/>
                <a:gd name="connsiteY27" fmla="*/ 577516 h 638753"/>
                <a:gd name="connsiteX28" fmla="*/ 358962 w 447853"/>
                <a:gd name="connsiteY28" fmla="*/ 622273 h 638753"/>
                <a:gd name="connsiteX29" fmla="*/ 434400 w 447853"/>
                <a:gd name="connsiteY29" fmla="*/ 588344 h 638753"/>
                <a:gd name="connsiteX30" fmla="*/ 447394 w 447853"/>
                <a:gd name="connsiteY30" fmla="*/ 490888 h 638753"/>
                <a:gd name="connsiteX31" fmla="*/ 440175 w 447853"/>
                <a:gd name="connsiteY31" fmla="*/ 360947 h 638753"/>
                <a:gd name="connsiteX32" fmla="*/ 436566 w 447853"/>
                <a:gd name="connsiteY32" fmla="*/ 360947 h 638753"/>
                <a:gd name="connsiteX33" fmla="*/ 426459 w 447853"/>
                <a:gd name="connsiteY33" fmla="*/ 360587 h 63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47853" h="638753">
                  <a:moveTo>
                    <a:pt x="426459" y="360587"/>
                  </a:moveTo>
                  <a:cubicBezTo>
                    <a:pt x="426820" y="379716"/>
                    <a:pt x="432234" y="440717"/>
                    <a:pt x="432234" y="457681"/>
                  </a:cubicBezTo>
                  <a:cubicBezTo>
                    <a:pt x="431513" y="498829"/>
                    <a:pt x="443424" y="539616"/>
                    <a:pt x="426098" y="578598"/>
                  </a:cubicBezTo>
                  <a:cubicBezTo>
                    <a:pt x="412743" y="608557"/>
                    <a:pt x="386394" y="608918"/>
                    <a:pt x="362572" y="610001"/>
                  </a:cubicBezTo>
                  <a:cubicBezTo>
                    <a:pt x="339832" y="611084"/>
                    <a:pt x="319619" y="588344"/>
                    <a:pt x="316009" y="569214"/>
                  </a:cubicBezTo>
                  <a:cubicBezTo>
                    <a:pt x="309873" y="536007"/>
                    <a:pt x="302654" y="502799"/>
                    <a:pt x="299767" y="469592"/>
                  </a:cubicBezTo>
                  <a:cubicBezTo>
                    <a:pt x="292548" y="377551"/>
                    <a:pt x="278110" y="286953"/>
                    <a:pt x="264033" y="195633"/>
                  </a:cubicBezTo>
                  <a:cubicBezTo>
                    <a:pt x="258619" y="161343"/>
                    <a:pt x="255731" y="156651"/>
                    <a:pt x="232992" y="141491"/>
                  </a:cubicBezTo>
                  <a:cubicBezTo>
                    <a:pt x="224329" y="135716"/>
                    <a:pt x="191844" y="138604"/>
                    <a:pt x="187151" y="146184"/>
                  </a:cubicBezTo>
                  <a:cubicBezTo>
                    <a:pt x="181376" y="156290"/>
                    <a:pt x="175601" y="166758"/>
                    <a:pt x="174518" y="179030"/>
                  </a:cubicBezTo>
                  <a:cubicBezTo>
                    <a:pt x="169826" y="238225"/>
                    <a:pt x="165494" y="297059"/>
                    <a:pt x="161885" y="356255"/>
                  </a:cubicBezTo>
                  <a:cubicBezTo>
                    <a:pt x="158275" y="416172"/>
                    <a:pt x="157914" y="488001"/>
                    <a:pt x="153583" y="547918"/>
                  </a:cubicBezTo>
                  <a:cubicBezTo>
                    <a:pt x="150335" y="591232"/>
                    <a:pt x="128678" y="621912"/>
                    <a:pt x="83920" y="626244"/>
                  </a:cubicBezTo>
                  <a:cubicBezTo>
                    <a:pt x="41328" y="630214"/>
                    <a:pt x="15701" y="585096"/>
                    <a:pt x="16784" y="542143"/>
                  </a:cubicBezTo>
                  <a:cubicBezTo>
                    <a:pt x="19311" y="430971"/>
                    <a:pt x="9926" y="348314"/>
                    <a:pt x="14618" y="237503"/>
                  </a:cubicBezTo>
                  <a:cubicBezTo>
                    <a:pt x="17145" y="180113"/>
                    <a:pt x="16062" y="71106"/>
                    <a:pt x="15340" y="13716"/>
                  </a:cubicBezTo>
                  <a:cubicBezTo>
                    <a:pt x="15340" y="11189"/>
                    <a:pt x="15701" y="8302"/>
                    <a:pt x="15701" y="5414"/>
                  </a:cubicBezTo>
                  <a:cubicBezTo>
                    <a:pt x="10648" y="3970"/>
                    <a:pt x="5595" y="2166"/>
                    <a:pt x="902" y="0"/>
                  </a:cubicBezTo>
                  <a:cubicBezTo>
                    <a:pt x="-541" y="3609"/>
                    <a:pt x="180" y="8663"/>
                    <a:pt x="180" y="12633"/>
                  </a:cubicBezTo>
                  <a:cubicBezTo>
                    <a:pt x="902" y="43675"/>
                    <a:pt x="8843" y="385853"/>
                    <a:pt x="902" y="528788"/>
                  </a:cubicBezTo>
                  <a:cubicBezTo>
                    <a:pt x="-2346" y="569214"/>
                    <a:pt x="19672" y="621190"/>
                    <a:pt x="42050" y="629853"/>
                  </a:cubicBezTo>
                  <a:cubicBezTo>
                    <a:pt x="98719" y="651871"/>
                    <a:pt x="153583" y="633102"/>
                    <a:pt x="163690" y="572823"/>
                  </a:cubicBezTo>
                  <a:cubicBezTo>
                    <a:pt x="174518" y="507492"/>
                    <a:pt x="166216" y="418699"/>
                    <a:pt x="173435" y="353368"/>
                  </a:cubicBezTo>
                  <a:cubicBezTo>
                    <a:pt x="179932" y="296338"/>
                    <a:pt x="182820" y="238947"/>
                    <a:pt x="189317" y="181918"/>
                  </a:cubicBezTo>
                  <a:cubicBezTo>
                    <a:pt x="190400" y="170367"/>
                    <a:pt x="191844" y="153042"/>
                    <a:pt x="206642" y="150876"/>
                  </a:cubicBezTo>
                  <a:cubicBezTo>
                    <a:pt x="221080" y="148710"/>
                    <a:pt x="230465" y="150876"/>
                    <a:pt x="240210" y="160261"/>
                  </a:cubicBezTo>
                  <a:cubicBezTo>
                    <a:pt x="243820" y="163870"/>
                    <a:pt x="245625" y="181195"/>
                    <a:pt x="247068" y="186249"/>
                  </a:cubicBezTo>
                  <a:cubicBezTo>
                    <a:pt x="262950" y="246166"/>
                    <a:pt x="285690" y="509297"/>
                    <a:pt x="304820" y="577516"/>
                  </a:cubicBezTo>
                  <a:cubicBezTo>
                    <a:pt x="309873" y="595202"/>
                    <a:pt x="335501" y="621551"/>
                    <a:pt x="358962" y="622273"/>
                  </a:cubicBezTo>
                  <a:cubicBezTo>
                    <a:pt x="387838" y="623356"/>
                    <a:pt x="414909" y="621912"/>
                    <a:pt x="434400" y="588344"/>
                  </a:cubicBezTo>
                  <a:cubicBezTo>
                    <a:pt x="449921" y="561995"/>
                    <a:pt x="448116" y="527344"/>
                    <a:pt x="447394" y="490888"/>
                  </a:cubicBezTo>
                  <a:cubicBezTo>
                    <a:pt x="446311" y="445048"/>
                    <a:pt x="443063" y="397042"/>
                    <a:pt x="440175" y="360947"/>
                  </a:cubicBezTo>
                  <a:cubicBezTo>
                    <a:pt x="439092" y="360947"/>
                    <a:pt x="437649" y="360947"/>
                    <a:pt x="436566" y="360947"/>
                  </a:cubicBezTo>
                  <a:cubicBezTo>
                    <a:pt x="432595" y="361669"/>
                    <a:pt x="429347" y="361308"/>
                    <a:pt x="426459" y="360587"/>
                  </a:cubicBezTo>
                  <a:close/>
                </a:path>
              </a:pathLst>
            </a:custGeom>
            <a:solidFill>
              <a:srgbClr val="000000"/>
            </a:solidFill>
            <a:ln w="3607" cap="flat">
              <a:noFill/>
              <a:prstDash val="solid"/>
              <a:miter/>
            </a:ln>
          </p:spPr>
          <p:txBody>
            <a:bodyPr rtlCol="0" anchor="ctr"/>
            <a:lstStyle/>
            <a:p>
              <a:endParaRPr lang="en-US"/>
            </a:p>
          </p:txBody>
        </p:sp>
        <p:sp>
          <p:nvSpPr>
            <p:cNvPr id="31" name="Freeform 24">
              <a:extLst>
                <a:ext uri="{FF2B5EF4-FFF2-40B4-BE49-F238E27FC236}">
                  <a16:creationId xmlns:a16="http://schemas.microsoft.com/office/drawing/2014/main" id="{1A39B1E9-F24D-820A-73DA-A4C2CD6A7043}"/>
                </a:ext>
              </a:extLst>
            </p:cNvPr>
            <p:cNvSpPr/>
            <p:nvPr/>
          </p:nvSpPr>
          <p:spPr>
            <a:xfrm>
              <a:off x="2022466" y="4807097"/>
              <a:ext cx="421050" cy="447620"/>
            </a:xfrm>
            <a:custGeom>
              <a:avLst/>
              <a:gdLst>
                <a:gd name="connsiteX0" fmla="*/ 369491 w 421050"/>
                <a:gd name="connsiteY0" fmla="*/ 438551 h 447620"/>
                <a:gd name="connsiteX1" fmla="*/ 420746 w 421050"/>
                <a:gd name="connsiteY1" fmla="*/ 351924 h 447620"/>
                <a:gd name="connsiteX2" fmla="*/ 366604 w 421050"/>
                <a:gd name="connsiteY2" fmla="*/ 296699 h 447620"/>
                <a:gd name="connsiteX3" fmla="*/ 336645 w 421050"/>
                <a:gd name="connsiteY3" fmla="*/ 292728 h 447620"/>
                <a:gd name="connsiteX4" fmla="*/ 219337 w 421050"/>
                <a:gd name="connsiteY4" fmla="*/ 268545 h 447620"/>
                <a:gd name="connsiteX5" fmla="*/ 192988 w 421050"/>
                <a:gd name="connsiteY5" fmla="*/ 228119 h 447620"/>
                <a:gd name="connsiteX6" fmla="*/ 201290 w 421050"/>
                <a:gd name="connsiteY6" fmla="*/ 143657 h 447620"/>
                <a:gd name="connsiteX7" fmla="*/ 176385 w 421050"/>
                <a:gd name="connsiteY7" fmla="*/ 246888 h 447620"/>
                <a:gd name="connsiteX8" fmla="*/ 199846 w 421050"/>
                <a:gd name="connsiteY8" fmla="*/ 278651 h 447620"/>
                <a:gd name="connsiteX9" fmla="*/ 352166 w 421050"/>
                <a:gd name="connsiteY9" fmla="*/ 308610 h 447620"/>
                <a:gd name="connsiteX10" fmla="*/ 403781 w 421050"/>
                <a:gd name="connsiteY10" fmla="*/ 386935 h 447620"/>
                <a:gd name="connsiteX11" fmla="*/ 359746 w 421050"/>
                <a:gd name="connsiteY11" fmla="*/ 428444 h 447620"/>
                <a:gd name="connsiteX12" fmla="*/ 60160 w 421050"/>
                <a:gd name="connsiteY12" fmla="*/ 375385 h 447620"/>
                <a:gd name="connsiteX13" fmla="*/ 21538 w 421050"/>
                <a:gd name="connsiteY13" fmla="*/ 333154 h 447620"/>
                <a:gd name="connsiteX14" fmla="*/ 26231 w 421050"/>
                <a:gd name="connsiteY14" fmla="*/ 211515 h 447620"/>
                <a:gd name="connsiteX15" fmla="*/ 83260 w 421050"/>
                <a:gd name="connsiteY15" fmla="*/ 63888 h 447620"/>
                <a:gd name="connsiteX16" fmla="*/ 157615 w 421050"/>
                <a:gd name="connsiteY16" fmla="*/ 6858 h 447620"/>
                <a:gd name="connsiteX17" fmla="*/ 128018 w 421050"/>
                <a:gd name="connsiteY17" fmla="*/ 0 h 447620"/>
                <a:gd name="connsiteX18" fmla="*/ 80734 w 421050"/>
                <a:gd name="connsiteY18" fmla="*/ 36456 h 447620"/>
                <a:gd name="connsiteX19" fmla="*/ 242 w 421050"/>
                <a:gd name="connsiteY19" fmla="*/ 311136 h 447620"/>
                <a:gd name="connsiteX20" fmla="*/ 24426 w 421050"/>
                <a:gd name="connsiteY20" fmla="*/ 366722 h 447620"/>
                <a:gd name="connsiteX21" fmla="*/ 122242 w 421050"/>
                <a:gd name="connsiteY21" fmla="*/ 427723 h 447620"/>
                <a:gd name="connsiteX22" fmla="*/ 137041 w 421050"/>
                <a:gd name="connsiteY22" fmla="*/ 433137 h 447620"/>
                <a:gd name="connsiteX23" fmla="*/ 369491 w 421050"/>
                <a:gd name="connsiteY23" fmla="*/ 438551 h 447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21050" h="447620">
                  <a:moveTo>
                    <a:pt x="369491" y="438551"/>
                  </a:moveTo>
                  <a:cubicBezTo>
                    <a:pt x="400894" y="434942"/>
                    <a:pt x="423995" y="384048"/>
                    <a:pt x="420746" y="351924"/>
                  </a:cubicBezTo>
                  <a:cubicBezTo>
                    <a:pt x="417137" y="317995"/>
                    <a:pt x="392231" y="301752"/>
                    <a:pt x="366604" y="296699"/>
                  </a:cubicBezTo>
                  <a:cubicBezTo>
                    <a:pt x="356858" y="294894"/>
                    <a:pt x="346752" y="293811"/>
                    <a:pt x="336645" y="292728"/>
                  </a:cubicBezTo>
                  <a:cubicBezTo>
                    <a:pt x="296580" y="288758"/>
                    <a:pt x="257598" y="281539"/>
                    <a:pt x="219337" y="268545"/>
                  </a:cubicBezTo>
                  <a:cubicBezTo>
                    <a:pt x="197681" y="261326"/>
                    <a:pt x="190462" y="249775"/>
                    <a:pt x="192988" y="228119"/>
                  </a:cubicBezTo>
                  <a:cubicBezTo>
                    <a:pt x="196598" y="199964"/>
                    <a:pt x="198402" y="171811"/>
                    <a:pt x="201290" y="143657"/>
                  </a:cubicBezTo>
                  <a:cubicBezTo>
                    <a:pt x="176385" y="175059"/>
                    <a:pt x="176024" y="210793"/>
                    <a:pt x="176385" y="246888"/>
                  </a:cubicBezTo>
                  <a:cubicBezTo>
                    <a:pt x="176385" y="263852"/>
                    <a:pt x="183604" y="271793"/>
                    <a:pt x="199846" y="278651"/>
                  </a:cubicBezTo>
                  <a:cubicBezTo>
                    <a:pt x="248935" y="298503"/>
                    <a:pt x="300190" y="303918"/>
                    <a:pt x="352166" y="308610"/>
                  </a:cubicBezTo>
                  <a:cubicBezTo>
                    <a:pt x="396563" y="312580"/>
                    <a:pt x="415332" y="349036"/>
                    <a:pt x="403781" y="386935"/>
                  </a:cubicBezTo>
                  <a:cubicBezTo>
                    <a:pt x="396923" y="409314"/>
                    <a:pt x="381403" y="427000"/>
                    <a:pt x="359746" y="428444"/>
                  </a:cubicBezTo>
                  <a:cubicBezTo>
                    <a:pt x="245326" y="436024"/>
                    <a:pt x="152923" y="440717"/>
                    <a:pt x="60160" y="375385"/>
                  </a:cubicBezTo>
                  <a:cubicBezTo>
                    <a:pt x="45000" y="364557"/>
                    <a:pt x="25870" y="351202"/>
                    <a:pt x="21538" y="333154"/>
                  </a:cubicBezTo>
                  <a:cubicBezTo>
                    <a:pt x="12515" y="292728"/>
                    <a:pt x="15041" y="251580"/>
                    <a:pt x="26231" y="211515"/>
                  </a:cubicBezTo>
                  <a:cubicBezTo>
                    <a:pt x="40668" y="160622"/>
                    <a:pt x="59799" y="111172"/>
                    <a:pt x="83260" y="63888"/>
                  </a:cubicBezTo>
                  <a:cubicBezTo>
                    <a:pt x="104195" y="22018"/>
                    <a:pt x="126213" y="4331"/>
                    <a:pt x="157615" y="6858"/>
                  </a:cubicBezTo>
                  <a:cubicBezTo>
                    <a:pt x="147509" y="5414"/>
                    <a:pt x="137402" y="3248"/>
                    <a:pt x="128018" y="0"/>
                  </a:cubicBezTo>
                  <a:cubicBezTo>
                    <a:pt x="107805" y="4331"/>
                    <a:pt x="91201" y="17325"/>
                    <a:pt x="80734" y="36456"/>
                  </a:cubicBezTo>
                  <a:cubicBezTo>
                    <a:pt x="33810" y="121639"/>
                    <a:pt x="-3367" y="210432"/>
                    <a:pt x="242" y="311136"/>
                  </a:cubicBezTo>
                  <a:cubicBezTo>
                    <a:pt x="964" y="334237"/>
                    <a:pt x="8183" y="353006"/>
                    <a:pt x="24426" y="366722"/>
                  </a:cubicBezTo>
                  <a:cubicBezTo>
                    <a:pt x="57994" y="395598"/>
                    <a:pt x="89757" y="415089"/>
                    <a:pt x="122242" y="427723"/>
                  </a:cubicBezTo>
                  <a:cubicBezTo>
                    <a:pt x="127296" y="429527"/>
                    <a:pt x="131988" y="431332"/>
                    <a:pt x="137041" y="433137"/>
                  </a:cubicBezTo>
                  <a:cubicBezTo>
                    <a:pt x="203817" y="454072"/>
                    <a:pt x="274562" y="449018"/>
                    <a:pt x="369491" y="438551"/>
                  </a:cubicBezTo>
                  <a:close/>
                </a:path>
              </a:pathLst>
            </a:custGeom>
            <a:solidFill>
              <a:srgbClr val="000000"/>
            </a:solidFill>
            <a:ln w="3607" cap="flat">
              <a:noFill/>
              <a:prstDash val="solid"/>
              <a:miter/>
            </a:ln>
          </p:spPr>
          <p:txBody>
            <a:bodyPr rtlCol="0" anchor="ctr"/>
            <a:lstStyle/>
            <a:p>
              <a:endParaRPr lang="en-US"/>
            </a:p>
          </p:txBody>
        </p:sp>
        <p:sp>
          <p:nvSpPr>
            <p:cNvPr id="32" name="Freeform 25">
              <a:extLst>
                <a:ext uri="{FF2B5EF4-FFF2-40B4-BE49-F238E27FC236}">
                  <a16:creationId xmlns:a16="http://schemas.microsoft.com/office/drawing/2014/main" id="{94943D4D-64A8-F359-7F11-104FD3157A01}"/>
                </a:ext>
              </a:extLst>
            </p:cNvPr>
            <p:cNvSpPr/>
            <p:nvPr/>
          </p:nvSpPr>
          <p:spPr>
            <a:xfrm>
              <a:off x="2123960" y="4013226"/>
              <a:ext cx="518275" cy="1581096"/>
            </a:xfrm>
            <a:custGeom>
              <a:avLst/>
              <a:gdLst>
                <a:gd name="connsiteX0" fmla="*/ 380974 w 518275"/>
                <a:gd name="connsiteY0" fmla="*/ 754888 h 1581096"/>
                <a:gd name="connsiteX1" fmla="*/ 255725 w 518275"/>
                <a:gd name="connsiteY1" fmla="*/ 367592 h 1581096"/>
                <a:gd name="connsiteX2" fmla="*/ 149968 w 518275"/>
                <a:gd name="connsiteY2" fmla="*/ 127562 h 1581096"/>
                <a:gd name="connsiteX3" fmla="*/ 98713 w 518275"/>
                <a:gd name="connsiteY3" fmla="*/ 45988 h 1581096"/>
                <a:gd name="connsiteX4" fmla="*/ 89329 w 518275"/>
                <a:gd name="connsiteY4" fmla="*/ 33354 h 1581096"/>
                <a:gd name="connsiteX5" fmla="*/ 79222 w 518275"/>
                <a:gd name="connsiteY5" fmla="*/ 20721 h 1581096"/>
                <a:gd name="connsiteX6" fmla="*/ 43488 w 518275"/>
                <a:gd name="connsiteY6" fmla="*/ 1591 h 1581096"/>
                <a:gd name="connsiteX7" fmla="*/ 1257 w 518275"/>
                <a:gd name="connsiteY7" fmla="*/ 30106 h 1581096"/>
                <a:gd name="connsiteX8" fmla="*/ 32299 w 518275"/>
                <a:gd name="connsiteY8" fmla="*/ 81000 h 1581096"/>
                <a:gd name="connsiteX9" fmla="*/ 112790 w 518275"/>
                <a:gd name="connsiteY9" fmla="*/ 235846 h 1581096"/>
                <a:gd name="connsiteX10" fmla="*/ 205915 w 518275"/>
                <a:gd name="connsiteY10" fmla="*/ 466852 h 1581096"/>
                <a:gd name="connsiteX11" fmla="*/ 217826 w 518275"/>
                <a:gd name="connsiteY11" fmla="*/ 476598 h 1581096"/>
                <a:gd name="connsiteX12" fmla="*/ 221074 w 518275"/>
                <a:gd name="connsiteY12" fmla="*/ 492480 h 1581096"/>
                <a:gd name="connsiteX13" fmla="*/ 230459 w 518275"/>
                <a:gd name="connsiteY13" fmla="*/ 510527 h 1581096"/>
                <a:gd name="connsiteX14" fmla="*/ 216021 w 518275"/>
                <a:gd name="connsiteY14" fmla="*/ 493562 h 1581096"/>
                <a:gd name="connsiteX15" fmla="*/ 244536 w 518275"/>
                <a:gd name="connsiteY15" fmla="*/ 577663 h 1581096"/>
                <a:gd name="connsiteX16" fmla="*/ 260057 w 518275"/>
                <a:gd name="connsiteY16" fmla="*/ 626752 h 1581096"/>
                <a:gd name="connsiteX17" fmla="*/ 260779 w 518275"/>
                <a:gd name="connsiteY17" fmla="*/ 603651 h 1581096"/>
                <a:gd name="connsiteX18" fmla="*/ 260418 w 518275"/>
                <a:gd name="connsiteY18" fmla="*/ 591018 h 1581096"/>
                <a:gd name="connsiteX19" fmla="*/ 265110 w 518275"/>
                <a:gd name="connsiteY19" fmla="*/ 609426 h 1581096"/>
                <a:gd name="connsiteX20" fmla="*/ 274495 w 518275"/>
                <a:gd name="connsiteY20" fmla="*/ 634332 h 1581096"/>
                <a:gd name="connsiteX21" fmla="*/ 270163 w 518275"/>
                <a:gd name="connsiteY21" fmla="*/ 661042 h 1581096"/>
                <a:gd name="connsiteX22" fmla="*/ 293625 w 518275"/>
                <a:gd name="connsiteY22" fmla="*/ 753805 h 1581096"/>
                <a:gd name="connsiteX23" fmla="*/ 279187 w 518275"/>
                <a:gd name="connsiteY23" fmla="*/ 751640 h 1581096"/>
                <a:gd name="connsiteX24" fmla="*/ 271246 w 518275"/>
                <a:gd name="connsiteY24" fmla="*/ 751279 h 1581096"/>
                <a:gd name="connsiteX25" fmla="*/ 222157 w 518275"/>
                <a:gd name="connsiteY25" fmla="*/ 754167 h 1581096"/>
                <a:gd name="connsiteX26" fmla="*/ 185702 w 518275"/>
                <a:gd name="connsiteY26" fmla="*/ 779794 h 1581096"/>
                <a:gd name="connsiteX27" fmla="*/ 262222 w 518275"/>
                <a:gd name="connsiteY27" fmla="*/ 759581 h 1581096"/>
                <a:gd name="connsiteX28" fmla="*/ 274134 w 518275"/>
                <a:gd name="connsiteY28" fmla="*/ 758859 h 1581096"/>
                <a:gd name="connsiteX29" fmla="*/ 290376 w 518275"/>
                <a:gd name="connsiteY29" fmla="*/ 761024 h 1581096"/>
                <a:gd name="connsiteX30" fmla="*/ 295069 w 518275"/>
                <a:gd name="connsiteY30" fmla="*/ 760663 h 1581096"/>
                <a:gd name="connsiteX31" fmla="*/ 348128 w 518275"/>
                <a:gd name="connsiteY31" fmla="*/ 1018741 h 1581096"/>
                <a:gd name="connsiteX32" fmla="*/ 405879 w 518275"/>
                <a:gd name="connsiteY32" fmla="*/ 1432026 h 1581096"/>
                <a:gd name="connsiteX33" fmla="*/ 420678 w 518275"/>
                <a:gd name="connsiteY33" fmla="*/ 1546807 h 1581096"/>
                <a:gd name="connsiteX34" fmla="*/ 448471 w 518275"/>
                <a:gd name="connsiteY34" fmla="*/ 1580014 h 1581096"/>
                <a:gd name="connsiteX35" fmla="*/ 457856 w 518275"/>
                <a:gd name="connsiteY35" fmla="*/ 1581097 h 1581096"/>
                <a:gd name="connsiteX36" fmla="*/ 461465 w 518275"/>
                <a:gd name="connsiteY36" fmla="*/ 1581097 h 1581096"/>
                <a:gd name="connsiteX37" fmla="*/ 518134 w 518275"/>
                <a:gd name="connsiteY37" fmla="*/ 1523706 h 1581096"/>
                <a:gd name="connsiteX38" fmla="*/ 446306 w 518275"/>
                <a:gd name="connsiteY38" fmla="*/ 1023433 h 1581096"/>
                <a:gd name="connsiteX39" fmla="*/ 432951 w 518275"/>
                <a:gd name="connsiteY39" fmla="*/ 1015492 h 1581096"/>
                <a:gd name="connsiteX40" fmla="*/ 426814 w 518275"/>
                <a:gd name="connsiteY40" fmla="*/ 1009717 h 1581096"/>
                <a:gd name="connsiteX41" fmla="*/ 426814 w 518275"/>
                <a:gd name="connsiteY41" fmla="*/ 1011161 h 1581096"/>
                <a:gd name="connsiteX42" fmla="*/ 487454 w 518275"/>
                <a:gd name="connsiteY42" fmla="*/ 1410008 h 1581096"/>
                <a:gd name="connsiteX43" fmla="*/ 502613 w 518275"/>
                <a:gd name="connsiteY43" fmla="*/ 1532008 h 1581096"/>
                <a:gd name="connsiteX44" fmla="*/ 463992 w 518275"/>
                <a:gd name="connsiteY44" fmla="*/ 1564132 h 1581096"/>
                <a:gd name="connsiteX45" fmla="*/ 436199 w 518275"/>
                <a:gd name="connsiteY45" fmla="*/ 1538866 h 1581096"/>
                <a:gd name="connsiteX46" fmla="*/ 431868 w 518275"/>
                <a:gd name="connsiteY46" fmla="*/ 1517209 h 1581096"/>
                <a:gd name="connsiteX47" fmla="*/ 404436 w 518275"/>
                <a:gd name="connsiteY47" fmla="*/ 1275374 h 1581096"/>
                <a:gd name="connsiteX48" fmla="*/ 331524 w 518275"/>
                <a:gd name="connsiteY48" fmla="*/ 862451 h 1581096"/>
                <a:gd name="connsiteX49" fmla="*/ 261862 w 518275"/>
                <a:gd name="connsiteY49" fmla="*/ 572610 h 1581096"/>
                <a:gd name="connsiteX50" fmla="*/ 105210 w 518275"/>
                <a:gd name="connsiteY50" fmla="*/ 173041 h 1581096"/>
                <a:gd name="connsiteX51" fmla="*/ 29772 w 518275"/>
                <a:gd name="connsiteY51" fmla="*/ 49236 h 1581096"/>
                <a:gd name="connsiteX52" fmla="*/ 34465 w 518275"/>
                <a:gd name="connsiteY52" fmla="*/ 22887 h 1581096"/>
                <a:gd name="connsiteX53" fmla="*/ 62979 w 518275"/>
                <a:gd name="connsiteY53" fmla="*/ 26858 h 1581096"/>
                <a:gd name="connsiteX54" fmla="*/ 82832 w 518275"/>
                <a:gd name="connsiteY54" fmla="*/ 49597 h 1581096"/>
                <a:gd name="connsiteX55" fmla="*/ 175956 w 518275"/>
                <a:gd name="connsiteY55" fmla="*/ 210219 h 1581096"/>
                <a:gd name="connsiteX56" fmla="*/ 360761 w 518275"/>
                <a:gd name="connsiteY56" fmla="*/ 741534 h 1581096"/>
                <a:gd name="connsiteX57" fmla="*/ 387832 w 518275"/>
                <a:gd name="connsiteY57" fmla="*/ 839350 h 1581096"/>
                <a:gd name="connsiteX58" fmla="*/ 397578 w 518275"/>
                <a:gd name="connsiteY58" fmla="*/ 828522 h 1581096"/>
                <a:gd name="connsiteX59" fmla="*/ 397578 w 518275"/>
                <a:gd name="connsiteY59" fmla="*/ 827439 h 1581096"/>
                <a:gd name="connsiteX60" fmla="*/ 391803 w 518275"/>
                <a:gd name="connsiteY60" fmla="*/ 794953 h 1581096"/>
                <a:gd name="connsiteX61" fmla="*/ 384223 w 518275"/>
                <a:gd name="connsiteY61" fmla="*/ 763551 h 1581096"/>
                <a:gd name="connsiteX62" fmla="*/ 380974 w 518275"/>
                <a:gd name="connsiteY62" fmla="*/ 754888 h 158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18275" h="1581096">
                  <a:moveTo>
                    <a:pt x="380974" y="754888"/>
                  </a:moveTo>
                  <a:cubicBezTo>
                    <a:pt x="351376" y="621699"/>
                    <a:pt x="305536" y="494285"/>
                    <a:pt x="255725" y="367592"/>
                  </a:cubicBezTo>
                  <a:cubicBezTo>
                    <a:pt x="223601" y="286018"/>
                    <a:pt x="194364" y="203722"/>
                    <a:pt x="149968" y="127562"/>
                  </a:cubicBezTo>
                  <a:cubicBezTo>
                    <a:pt x="133725" y="99769"/>
                    <a:pt x="117483" y="71976"/>
                    <a:pt x="98713" y="45988"/>
                  </a:cubicBezTo>
                  <a:cubicBezTo>
                    <a:pt x="95465" y="41656"/>
                    <a:pt x="92577" y="37325"/>
                    <a:pt x="89329" y="33354"/>
                  </a:cubicBezTo>
                  <a:cubicBezTo>
                    <a:pt x="86080" y="29023"/>
                    <a:pt x="82471" y="24692"/>
                    <a:pt x="79222" y="20721"/>
                  </a:cubicBezTo>
                  <a:cubicBezTo>
                    <a:pt x="70198" y="9893"/>
                    <a:pt x="60092" y="-4906"/>
                    <a:pt x="43488" y="1591"/>
                  </a:cubicBezTo>
                  <a:cubicBezTo>
                    <a:pt x="27607" y="7727"/>
                    <a:pt x="9198" y="14585"/>
                    <a:pt x="1257" y="30106"/>
                  </a:cubicBezTo>
                  <a:cubicBezTo>
                    <a:pt x="-7044" y="46348"/>
                    <a:pt x="28329" y="74863"/>
                    <a:pt x="32299" y="81000"/>
                  </a:cubicBezTo>
                  <a:cubicBezTo>
                    <a:pt x="64423" y="129728"/>
                    <a:pt x="88607" y="182787"/>
                    <a:pt x="112790" y="235846"/>
                  </a:cubicBezTo>
                  <a:cubicBezTo>
                    <a:pt x="147441" y="311645"/>
                    <a:pt x="177761" y="388888"/>
                    <a:pt x="205915" y="466852"/>
                  </a:cubicBezTo>
                  <a:cubicBezTo>
                    <a:pt x="209885" y="469740"/>
                    <a:pt x="213855" y="472989"/>
                    <a:pt x="217826" y="476598"/>
                  </a:cubicBezTo>
                  <a:cubicBezTo>
                    <a:pt x="216743" y="481290"/>
                    <a:pt x="217465" y="486704"/>
                    <a:pt x="221074" y="492480"/>
                  </a:cubicBezTo>
                  <a:cubicBezTo>
                    <a:pt x="224684" y="498255"/>
                    <a:pt x="227572" y="504391"/>
                    <a:pt x="230459" y="510527"/>
                  </a:cubicBezTo>
                  <a:cubicBezTo>
                    <a:pt x="226128" y="504391"/>
                    <a:pt x="221074" y="498977"/>
                    <a:pt x="216021" y="493562"/>
                  </a:cubicBezTo>
                  <a:cubicBezTo>
                    <a:pt x="225767" y="521716"/>
                    <a:pt x="235512" y="549509"/>
                    <a:pt x="244536" y="577663"/>
                  </a:cubicBezTo>
                  <a:cubicBezTo>
                    <a:pt x="249950" y="593906"/>
                    <a:pt x="255004" y="610509"/>
                    <a:pt x="260057" y="626752"/>
                  </a:cubicBezTo>
                  <a:cubicBezTo>
                    <a:pt x="260418" y="619172"/>
                    <a:pt x="260779" y="611592"/>
                    <a:pt x="260779" y="603651"/>
                  </a:cubicBezTo>
                  <a:cubicBezTo>
                    <a:pt x="260779" y="599320"/>
                    <a:pt x="260418" y="595350"/>
                    <a:pt x="260418" y="591018"/>
                  </a:cubicBezTo>
                  <a:cubicBezTo>
                    <a:pt x="262222" y="596793"/>
                    <a:pt x="264027" y="602930"/>
                    <a:pt x="265110" y="609426"/>
                  </a:cubicBezTo>
                  <a:cubicBezTo>
                    <a:pt x="266915" y="618089"/>
                    <a:pt x="270885" y="626030"/>
                    <a:pt x="274495" y="634332"/>
                  </a:cubicBezTo>
                  <a:cubicBezTo>
                    <a:pt x="273412" y="643716"/>
                    <a:pt x="271968" y="652740"/>
                    <a:pt x="270163" y="661042"/>
                  </a:cubicBezTo>
                  <a:cubicBezTo>
                    <a:pt x="278465" y="691723"/>
                    <a:pt x="286406" y="722764"/>
                    <a:pt x="293625" y="753805"/>
                  </a:cubicBezTo>
                  <a:cubicBezTo>
                    <a:pt x="288933" y="753084"/>
                    <a:pt x="283879" y="752001"/>
                    <a:pt x="279187" y="751640"/>
                  </a:cubicBezTo>
                  <a:cubicBezTo>
                    <a:pt x="276660" y="751640"/>
                    <a:pt x="274134" y="751279"/>
                    <a:pt x="271246" y="751279"/>
                  </a:cubicBezTo>
                  <a:cubicBezTo>
                    <a:pt x="254282" y="745865"/>
                    <a:pt x="237678" y="748391"/>
                    <a:pt x="222157" y="754167"/>
                  </a:cubicBezTo>
                  <a:cubicBezTo>
                    <a:pt x="211329" y="764634"/>
                    <a:pt x="199057" y="772936"/>
                    <a:pt x="185702" y="779794"/>
                  </a:cubicBezTo>
                  <a:cubicBezTo>
                    <a:pt x="209885" y="771853"/>
                    <a:pt x="234790" y="763551"/>
                    <a:pt x="262222" y="759581"/>
                  </a:cubicBezTo>
                  <a:cubicBezTo>
                    <a:pt x="262583" y="759581"/>
                    <a:pt x="274134" y="759220"/>
                    <a:pt x="274134" y="758859"/>
                  </a:cubicBezTo>
                  <a:cubicBezTo>
                    <a:pt x="279548" y="759581"/>
                    <a:pt x="284962" y="761386"/>
                    <a:pt x="290376" y="761024"/>
                  </a:cubicBezTo>
                  <a:cubicBezTo>
                    <a:pt x="291820" y="761024"/>
                    <a:pt x="293625" y="760663"/>
                    <a:pt x="295069" y="760663"/>
                  </a:cubicBezTo>
                  <a:cubicBezTo>
                    <a:pt x="314921" y="846208"/>
                    <a:pt x="330802" y="932474"/>
                    <a:pt x="348128" y="1018741"/>
                  </a:cubicBezTo>
                  <a:cubicBezTo>
                    <a:pt x="375921" y="1157345"/>
                    <a:pt x="395051" y="1290895"/>
                    <a:pt x="405879" y="1432026"/>
                  </a:cubicBezTo>
                  <a:cubicBezTo>
                    <a:pt x="408767" y="1468481"/>
                    <a:pt x="418513" y="1510351"/>
                    <a:pt x="420678" y="1546807"/>
                  </a:cubicBezTo>
                  <a:cubicBezTo>
                    <a:pt x="421761" y="1567742"/>
                    <a:pt x="432229" y="1576765"/>
                    <a:pt x="448471" y="1580014"/>
                  </a:cubicBezTo>
                  <a:cubicBezTo>
                    <a:pt x="451359" y="1580736"/>
                    <a:pt x="454607" y="1581097"/>
                    <a:pt x="457856" y="1581097"/>
                  </a:cubicBezTo>
                  <a:cubicBezTo>
                    <a:pt x="458939" y="1581097"/>
                    <a:pt x="460022" y="1581097"/>
                    <a:pt x="461465" y="1581097"/>
                  </a:cubicBezTo>
                  <a:cubicBezTo>
                    <a:pt x="488897" y="1580014"/>
                    <a:pt x="520661" y="1550416"/>
                    <a:pt x="518134" y="1523706"/>
                  </a:cubicBezTo>
                  <a:cubicBezTo>
                    <a:pt x="513442" y="1475700"/>
                    <a:pt x="458578" y="1140380"/>
                    <a:pt x="446306" y="1023433"/>
                  </a:cubicBezTo>
                  <a:cubicBezTo>
                    <a:pt x="441974" y="1021629"/>
                    <a:pt x="437282" y="1019102"/>
                    <a:pt x="432951" y="1015492"/>
                  </a:cubicBezTo>
                  <a:cubicBezTo>
                    <a:pt x="430785" y="1013687"/>
                    <a:pt x="428619" y="1011522"/>
                    <a:pt x="426814" y="1009717"/>
                  </a:cubicBezTo>
                  <a:cubicBezTo>
                    <a:pt x="426814" y="1010078"/>
                    <a:pt x="426814" y="1010439"/>
                    <a:pt x="426814" y="1011161"/>
                  </a:cubicBezTo>
                  <a:cubicBezTo>
                    <a:pt x="426814" y="1017658"/>
                    <a:pt x="473016" y="1308221"/>
                    <a:pt x="487454" y="1410008"/>
                  </a:cubicBezTo>
                  <a:cubicBezTo>
                    <a:pt x="493229" y="1450795"/>
                    <a:pt x="501170" y="1490860"/>
                    <a:pt x="502613" y="1532008"/>
                  </a:cubicBezTo>
                  <a:cubicBezTo>
                    <a:pt x="503696" y="1559801"/>
                    <a:pt x="482761" y="1560884"/>
                    <a:pt x="463992" y="1564132"/>
                  </a:cubicBezTo>
                  <a:cubicBezTo>
                    <a:pt x="444140" y="1567742"/>
                    <a:pt x="438726" y="1554748"/>
                    <a:pt x="436199" y="1538866"/>
                  </a:cubicBezTo>
                  <a:cubicBezTo>
                    <a:pt x="435116" y="1531647"/>
                    <a:pt x="432951" y="1524428"/>
                    <a:pt x="431868" y="1517209"/>
                  </a:cubicBezTo>
                  <a:cubicBezTo>
                    <a:pt x="419595" y="1437079"/>
                    <a:pt x="416347" y="1355866"/>
                    <a:pt x="404436" y="1275374"/>
                  </a:cubicBezTo>
                  <a:cubicBezTo>
                    <a:pt x="383862" y="1136771"/>
                    <a:pt x="362566" y="998889"/>
                    <a:pt x="331524" y="862451"/>
                  </a:cubicBezTo>
                  <a:cubicBezTo>
                    <a:pt x="309507" y="765356"/>
                    <a:pt x="292181" y="667539"/>
                    <a:pt x="261862" y="572610"/>
                  </a:cubicBezTo>
                  <a:cubicBezTo>
                    <a:pt x="217826" y="436172"/>
                    <a:pt x="162962" y="304065"/>
                    <a:pt x="105210" y="173041"/>
                  </a:cubicBezTo>
                  <a:cubicBezTo>
                    <a:pt x="86080" y="129366"/>
                    <a:pt x="54678" y="89662"/>
                    <a:pt x="29772" y="49236"/>
                  </a:cubicBezTo>
                  <a:cubicBezTo>
                    <a:pt x="24358" y="40573"/>
                    <a:pt x="23275" y="32633"/>
                    <a:pt x="34465" y="22887"/>
                  </a:cubicBezTo>
                  <a:cubicBezTo>
                    <a:pt x="45654" y="13142"/>
                    <a:pt x="54678" y="18195"/>
                    <a:pt x="62979" y="26858"/>
                  </a:cubicBezTo>
                  <a:cubicBezTo>
                    <a:pt x="69837" y="34077"/>
                    <a:pt x="77056" y="41296"/>
                    <a:pt x="82832" y="49597"/>
                  </a:cubicBezTo>
                  <a:cubicBezTo>
                    <a:pt x="117844" y="100852"/>
                    <a:pt x="151773" y="153189"/>
                    <a:pt x="175956" y="210219"/>
                  </a:cubicBezTo>
                  <a:cubicBezTo>
                    <a:pt x="249950" y="382752"/>
                    <a:pt x="319252" y="557450"/>
                    <a:pt x="360761" y="741534"/>
                  </a:cubicBezTo>
                  <a:cubicBezTo>
                    <a:pt x="364732" y="758859"/>
                    <a:pt x="374477" y="785569"/>
                    <a:pt x="387832" y="839350"/>
                  </a:cubicBezTo>
                  <a:cubicBezTo>
                    <a:pt x="390720" y="835380"/>
                    <a:pt x="393968" y="831409"/>
                    <a:pt x="397578" y="828522"/>
                  </a:cubicBezTo>
                  <a:cubicBezTo>
                    <a:pt x="397578" y="828161"/>
                    <a:pt x="397578" y="827800"/>
                    <a:pt x="397578" y="827439"/>
                  </a:cubicBezTo>
                  <a:cubicBezTo>
                    <a:pt x="396495" y="817693"/>
                    <a:pt x="394329" y="806143"/>
                    <a:pt x="391803" y="794953"/>
                  </a:cubicBezTo>
                  <a:cubicBezTo>
                    <a:pt x="389276" y="783042"/>
                    <a:pt x="386388" y="771492"/>
                    <a:pt x="384223" y="763551"/>
                  </a:cubicBezTo>
                  <a:cubicBezTo>
                    <a:pt x="382057" y="760303"/>
                    <a:pt x="381335" y="756693"/>
                    <a:pt x="380974" y="754888"/>
                  </a:cubicBezTo>
                  <a:close/>
                </a:path>
              </a:pathLst>
            </a:custGeom>
            <a:solidFill>
              <a:srgbClr val="000000"/>
            </a:solidFill>
            <a:ln w="3607" cap="flat">
              <a:noFill/>
              <a:prstDash val="solid"/>
              <a:miter/>
            </a:ln>
          </p:spPr>
          <p:txBody>
            <a:bodyPr rtlCol="0" anchor="ctr"/>
            <a:lstStyle/>
            <a:p>
              <a:endParaRPr lang="en-US"/>
            </a:p>
          </p:txBody>
        </p:sp>
        <p:sp>
          <p:nvSpPr>
            <p:cNvPr id="33" name="Freeform 26">
              <a:extLst>
                <a:ext uri="{FF2B5EF4-FFF2-40B4-BE49-F238E27FC236}">
                  <a16:creationId xmlns:a16="http://schemas.microsoft.com/office/drawing/2014/main" id="{AE88690A-68BA-9CFC-EDB5-48A2C8A77688}"/>
                </a:ext>
              </a:extLst>
            </p:cNvPr>
            <p:cNvSpPr/>
            <p:nvPr/>
          </p:nvSpPr>
          <p:spPr>
            <a:xfrm>
              <a:off x="2499595" y="4830133"/>
              <a:ext cx="125907" cy="209139"/>
            </a:xfrm>
            <a:custGeom>
              <a:avLst/>
              <a:gdLst>
                <a:gd name="connsiteX0" fmla="*/ 11114 w 125907"/>
                <a:gd name="connsiteY0" fmla="*/ 23526 h 209139"/>
                <a:gd name="connsiteX1" fmla="*/ 285 w 125907"/>
                <a:gd name="connsiteY1" fmla="*/ 56733 h 209139"/>
                <a:gd name="connsiteX2" fmla="*/ 50096 w 125907"/>
                <a:gd name="connsiteY2" fmla="*/ 193532 h 209139"/>
                <a:gd name="connsiteX3" fmla="*/ 56232 w 125907"/>
                <a:gd name="connsiteY3" fmla="*/ 199307 h 209139"/>
                <a:gd name="connsiteX4" fmla="*/ 69587 w 125907"/>
                <a:gd name="connsiteY4" fmla="*/ 207248 h 209139"/>
                <a:gd name="connsiteX5" fmla="*/ 109652 w 125907"/>
                <a:gd name="connsiteY5" fmla="*/ 186313 h 209139"/>
                <a:gd name="connsiteX6" fmla="*/ 125173 w 125907"/>
                <a:gd name="connsiteY6" fmla="*/ 110514 h 209139"/>
                <a:gd name="connsiteX7" fmla="*/ 118315 w 125907"/>
                <a:gd name="connsiteY7" fmla="*/ 55289 h 209139"/>
                <a:gd name="connsiteX8" fmla="*/ 52622 w 125907"/>
                <a:gd name="connsiteY8" fmla="*/ 64 h 209139"/>
                <a:gd name="connsiteX9" fmla="*/ 20859 w 125907"/>
                <a:gd name="connsiteY9" fmla="*/ 12336 h 209139"/>
                <a:gd name="connsiteX10" fmla="*/ 11114 w 125907"/>
                <a:gd name="connsiteY10" fmla="*/ 23526 h 209139"/>
                <a:gd name="connsiteX11" fmla="*/ 42516 w 125907"/>
                <a:gd name="connsiteY11" fmla="*/ 13780 h 209139"/>
                <a:gd name="connsiteX12" fmla="*/ 90161 w 125907"/>
                <a:gd name="connsiteY12" fmla="*/ 33993 h 209139"/>
                <a:gd name="connsiteX13" fmla="*/ 102072 w 125907"/>
                <a:gd name="connsiteY13" fmla="*/ 175846 h 209139"/>
                <a:gd name="connsiteX14" fmla="*/ 57676 w 125907"/>
                <a:gd name="connsiteY14" fmla="*/ 182342 h 209139"/>
                <a:gd name="connsiteX15" fmla="*/ 17611 w 125907"/>
                <a:gd name="connsiteY15" fmla="*/ 82721 h 209139"/>
                <a:gd name="connsiteX16" fmla="*/ 16889 w 125907"/>
                <a:gd name="connsiteY16" fmla="*/ 58177 h 209139"/>
                <a:gd name="connsiteX17" fmla="*/ 42516 w 125907"/>
                <a:gd name="connsiteY17" fmla="*/ 13780 h 209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5907" h="209139">
                  <a:moveTo>
                    <a:pt x="11114" y="23526"/>
                  </a:moveTo>
                  <a:cubicBezTo>
                    <a:pt x="4977" y="32549"/>
                    <a:pt x="1007" y="43739"/>
                    <a:pt x="285" y="56733"/>
                  </a:cubicBezTo>
                  <a:cubicBezTo>
                    <a:pt x="-2242" y="109070"/>
                    <a:pt x="11835" y="156715"/>
                    <a:pt x="50096" y="193532"/>
                  </a:cubicBezTo>
                  <a:cubicBezTo>
                    <a:pt x="52261" y="195337"/>
                    <a:pt x="54066" y="197503"/>
                    <a:pt x="56232" y="199307"/>
                  </a:cubicBezTo>
                  <a:cubicBezTo>
                    <a:pt x="60563" y="202917"/>
                    <a:pt x="64895" y="205804"/>
                    <a:pt x="69587" y="207248"/>
                  </a:cubicBezTo>
                  <a:cubicBezTo>
                    <a:pt x="85469" y="213023"/>
                    <a:pt x="100989" y="205443"/>
                    <a:pt x="109652" y="186313"/>
                  </a:cubicBezTo>
                  <a:cubicBezTo>
                    <a:pt x="120481" y="162852"/>
                    <a:pt x="128421" y="138668"/>
                    <a:pt x="125173" y="110514"/>
                  </a:cubicBezTo>
                  <a:cubicBezTo>
                    <a:pt x="126617" y="92828"/>
                    <a:pt x="123007" y="73697"/>
                    <a:pt x="118315" y="55289"/>
                  </a:cubicBezTo>
                  <a:cubicBezTo>
                    <a:pt x="110374" y="21721"/>
                    <a:pt x="81498" y="-1379"/>
                    <a:pt x="52622" y="64"/>
                  </a:cubicBezTo>
                  <a:cubicBezTo>
                    <a:pt x="40711" y="786"/>
                    <a:pt x="29883" y="5117"/>
                    <a:pt x="20859" y="12336"/>
                  </a:cubicBezTo>
                  <a:cubicBezTo>
                    <a:pt x="17250" y="15946"/>
                    <a:pt x="14001" y="19555"/>
                    <a:pt x="11114" y="23526"/>
                  </a:cubicBezTo>
                  <a:close/>
                  <a:moveTo>
                    <a:pt x="42516" y="13780"/>
                  </a:moveTo>
                  <a:cubicBezTo>
                    <a:pt x="60563" y="8727"/>
                    <a:pt x="78250" y="18473"/>
                    <a:pt x="90161" y="33993"/>
                  </a:cubicBezTo>
                  <a:cubicBezTo>
                    <a:pt x="108569" y="58538"/>
                    <a:pt x="125173" y="110875"/>
                    <a:pt x="102072" y="175846"/>
                  </a:cubicBezTo>
                  <a:cubicBezTo>
                    <a:pt x="91244" y="198224"/>
                    <a:pt x="75362" y="201834"/>
                    <a:pt x="57676" y="182342"/>
                  </a:cubicBezTo>
                  <a:cubicBezTo>
                    <a:pt x="32409" y="154550"/>
                    <a:pt x="23025" y="118816"/>
                    <a:pt x="17611" y="82721"/>
                  </a:cubicBezTo>
                  <a:cubicBezTo>
                    <a:pt x="16528" y="74780"/>
                    <a:pt x="16528" y="66478"/>
                    <a:pt x="16889" y="58177"/>
                  </a:cubicBezTo>
                  <a:cubicBezTo>
                    <a:pt x="17972" y="39047"/>
                    <a:pt x="23386" y="19194"/>
                    <a:pt x="42516" y="13780"/>
                  </a:cubicBezTo>
                  <a:close/>
                </a:path>
              </a:pathLst>
            </a:custGeom>
            <a:solidFill>
              <a:srgbClr val="000000"/>
            </a:solidFill>
            <a:ln w="3607" cap="flat">
              <a:noFill/>
              <a:prstDash val="solid"/>
              <a:miter/>
            </a:ln>
          </p:spPr>
          <p:txBody>
            <a:bodyPr rtlCol="0" anchor="ctr"/>
            <a:lstStyle/>
            <a:p>
              <a:endParaRPr lang="en-US"/>
            </a:p>
          </p:txBody>
        </p:sp>
        <p:sp>
          <p:nvSpPr>
            <p:cNvPr id="34" name="Freeform 27">
              <a:extLst>
                <a:ext uri="{FF2B5EF4-FFF2-40B4-BE49-F238E27FC236}">
                  <a16:creationId xmlns:a16="http://schemas.microsoft.com/office/drawing/2014/main" id="{921E2796-B600-782A-BA62-EE4ECA2C2377}"/>
                </a:ext>
              </a:extLst>
            </p:cNvPr>
            <p:cNvSpPr/>
            <p:nvPr/>
          </p:nvSpPr>
          <p:spPr>
            <a:xfrm>
              <a:off x="3255343" y="4574647"/>
              <a:ext cx="253385" cy="58102"/>
            </a:xfrm>
            <a:custGeom>
              <a:avLst/>
              <a:gdLst>
                <a:gd name="connsiteX0" fmla="*/ 253385 w 253385"/>
                <a:gd name="connsiteY0" fmla="*/ 0 h 58102"/>
                <a:gd name="connsiteX1" fmla="*/ 0 w 253385"/>
                <a:gd name="connsiteY1" fmla="*/ 50172 h 58102"/>
                <a:gd name="connsiteX2" fmla="*/ 253385 w 253385"/>
                <a:gd name="connsiteY2" fmla="*/ 0 h 58102"/>
              </a:gdLst>
              <a:ahLst/>
              <a:cxnLst>
                <a:cxn ang="0">
                  <a:pos x="connsiteX0" y="connsiteY0"/>
                </a:cxn>
                <a:cxn ang="0">
                  <a:pos x="connsiteX1" y="connsiteY1"/>
                </a:cxn>
                <a:cxn ang="0">
                  <a:pos x="connsiteX2" y="connsiteY2"/>
                </a:cxn>
              </a:cxnLst>
              <a:rect l="l" t="t" r="r" b="b"/>
              <a:pathLst>
                <a:path w="253385" h="58102">
                  <a:moveTo>
                    <a:pt x="253385" y="0"/>
                  </a:moveTo>
                  <a:cubicBezTo>
                    <a:pt x="172533" y="34651"/>
                    <a:pt x="87710" y="50172"/>
                    <a:pt x="0" y="50172"/>
                  </a:cubicBezTo>
                  <a:cubicBezTo>
                    <a:pt x="44396" y="73633"/>
                    <a:pt x="203213" y="41509"/>
                    <a:pt x="253385" y="0"/>
                  </a:cubicBezTo>
                  <a:close/>
                </a:path>
              </a:pathLst>
            </a:custGeom>
            <a:solidFill>
              <a:srgbClr val="000000"/>
            </a:solidFill>
            <a:ln w="3607" cap="flat">
              <a:noFill/>
              <a:prstDash val="solid"/>
              <a:miter/>
            </a:ln>
          </p:spPr>
          <p:txBody>
            <a:bodyPr rtlCol="0" anchor="ctr"/>
            <a:lstStyle/>
            <a:p>
              <a:endParaRPr lang="en-US"/>
            </a:p>
          </p:txBody>
        </p:sp>
        <p:sp>
          <p:nvSpPr>
            <p:cNvPr id="35" name="Freeform 28">
              <a:extLst>
                <a:ext uri="{FF2B5EF4-FFF2-40B4-BE49-F238E27FC236}">
                  <a16:creationId xmlns:a16="http://schemas.microsoft.com/office/drawing/2014/main" id="{E5C5871D-5927-64EC-8BC4-4D0DA4B1384F}"/>
                </a:ext>
              </a:extLst>
            </p:cNvPr>
            <p:cNvSpPr/>
            <p:nvPr/>
          </p:nvSpPr>
          <p:spPr>
            <a:xfrm>
              <a:off x="2044786" y="4018788"/>
              <a:ext cx="72850" cy="110449"/>
            </a:xfrm>
            <a:custGeom>
              <a:avLst/>
              <a:gdLst>
                <a:gd name="connsiteX0" fmla="*/ 17265 w 72850"/>
                <a:gd name="connsiteY0" fmla="*/ 0 h 110449"/>
                <a:gd name="connsiteX1" fmla="*/ 4271 w 72850"/>
                <a:gd name="connsiteY1" fmla="*/ 25266 h 110449"/>
                <a:gd name="connsiteX2" fmla="*/ 72851 w 72850"/>
                <a:gd name="connsiteY2" fmla="*/ 110450 h 110449"/>
                <a:gd name="connsiteX3" fmla="*/ 17265 w 72850"/>
                <a:gd name="connsiteY3" fmla="*/ 0 h 110449"/>
              </a:gdLst>
              <a:ahLst/>
              <a:cxnLst>
                <a:cxn ang="0">
                  <a:pos x="connsiteX0" y="connsiteY0"/>
                </a:cxn>
                <a:cxn ang="0">
                  <a:pos x="connsiteX1" y="connsiteY1"/>
                </a:cxn>
                <a:cxn ang="0">
                  <a:pos x="connsiteX2" y="connsiteY2"/>
                </a:cxn>
                <a:cxn ang="0">
                  <a:pos x="connsiteX3" y="connsiteY3"/>
                </a:cxn>
              </a:cxnLst>
              <a:rect l="l" t="t" r="r" b="b"/>
              <a:pathLst>
                <a:path w="72850" h="110449">
                  <a:moveTo>
                    <a:pt x="17265" y="0"/>
                  </a:moveTo>
                  <a:cubicBezTo>
                    <a:pt x="1744" y="3609"/>
                    <a:pt x="-5114" y="12272"/>
                    <a:pt x="4271" y="25266"/>
                  </a:cubicBezTo>
                  <a:cubicBezTo>
                    <a:pt x="24845" y="54142"/>
                    <a:pt x="45419" y="83379"/>
                    <a:pt x="72851" y="110450"/>
                  </a:cubicBezTo>
                  <a:cubicBezTo>
                    <a:pt x="62383" y="68219"/>
                    <a:pt x="14377" y="48728"/>
                    <a:pt x="17265" y="0"/>
                  </a:cubicBezTo>
                  <a:close/>
                </a:path>
              </a:pathLst>
            </a:custGeom>
            <a:solidFill>
              <a:srgbClr val="000000"/>
            </a:solidFill>
            <a:ln w="3607" cap="flat">
              <a:noFill/>
              <a:prstDash val="solid"/>
              <a:miter/>
            </a:ln>
          </p:spPr>
          <p:txBody>
            <a:bodyPr rtlCol="0" anchor="ctr"/>
            <a:lstStyle/>
            <a:p>
              <a:endParaRPr lang="en-US"/>
            </a:p>
          </p:txBody>
        </p:sp>
        <p:sp>
          <p:nvSpPr>
            <p:cNvPr id="36" name="Freeform 29">
              <a:extLst>
                <a:ext uri="{FF2B5EF4-FFF2-40B4-BE49-F238E27FC236}">
                  <a16:creationId xmlns:a16="http://schemas.microsoft.com/office/drawing/2014/main" id="{49B168B4-D592-66A9-A62C-36AFE2C1BEC5}"/>
                </a:ext>
              </a:extLst>
            </p:cNvPr>
            <p:cNvSpPr/>
            <p:nvPr/>
          </p:nvSpPr>
          <p:spPr>
            <a:xfrm>
              <a:off x="2672052" y="4886144"/>
              <a:ext cx="12634" cy="99260"/>
            </a:xfrm>
            <a:custGeom>
              <a:avLst/>
              <a:gdLst>
                <a:gd name="connsiteX0" fmla="*/ 5775 w 12634"/>
                <a:gd name="connsiteY0" fmla="*/ 99261 h 99260"/>
                <a:gd name="connsiteX1" fmla="*/ 0 w 12634"/>
                <a:gd name="connsiteY1" fmla="*/ 0 h 99260"/>
                <a:gd name="connsiteX2" fmla="*/ 5775 w 12634"/>
                <a:gd name="connsiteY2" fmla="*/ 99261 h 99260"/>
              </a:gdLst>
              <a:ahLst/>
              <a:cxnLst>
                <a:cxn ang="0">
                  <a:pos x="connsiteX0" y="connsiteY0"/>
                </a:cxn>
                <a:cxn ang="0">
                  <a:pos x="connsiteX1" y="connsiteY1"/>
                </a:cxn>
                <a:cxn ang="0">
                  <a:pos x="connsiteX2" y="connsiteY2"/>
                </a:cxn>
              </a:cxnLst>
              <a:rect l="l" t="t" r="r" b="b"/>
              <a:pathLst>
                <a:path w="12634" h="99260">
                  <a:moveTo>
                    <a:pt x="5775" y="99261"/>
                  </a:moveTo>
                  <a:cubicBezTo>
                    <a:pt x="13355" y="65693"/>
                    <a:pt x="18408" y="31764"/>
                    <a:pt x="0" y="0"/>
                  </a:cubicBezTo>
                  <a:cubicBezTo>
                    <a:pt x="2888" y="32847"/>
                    <a:pt x="2166" y="66054"/>
                    <a:pt x="5775" y="99261"/>
                  </a:cubicBezTo>
                  <a:close/>
                </a:path>
              </a:pathLst>
            </a:custGeom>
            <a:solidFill>
              <a:srgbClr val="000000"/>
            </a:solidFill>
            <a:ln w="3607" cap="flat">
              <a:noFill/>
              <a:prstDash val="solid"/>
              <a:miter/>
            </a:ln>
          </p:spPr>
          <p:txBody>
            <a:bodyPr rtlCol="0" anchor="ctr"/>
            <a:lstStyle/>
            <a:p>
              <a:endParaRPr lang="en-US"/>
            </a:p>
          </p:txBody>
        </p:sp>
        <p:sp>
          <p:nvSpPr>
            <p:cNvPr id="37" name="Freeform 30">
              <a:extLst>
                <a:ext uri="{FF2B5EF4-FFF2-40B4-BE49-F238E27FC236}">
                  <a16:creationId xmlns:a16="http://schemas.microsoft.com/office/drawing/2014/main" id="{6E438BAF-7834-3C89-DC6A-405A7F3F0F44}"/>
                </a:ext>
              </a:extLst>
            </p:cNvPr>
            <p:cNvSpPr/>
            <p:nvPr/>
          </p:nvSpPr>
          <p:spPr>
            <a:xfrm>
              <a:off x="1965177" y="5009949"/>
              <a:ext cx="10607" cy="98899"/>
            </a:xfrm>
            <a:custGeom>
              <a:avLst/>
              <a:gdLst>
                <a:gd name="connsiteX0" fmla="*/ 5916 w 10607"/>
                <a:gd name="connsiteY0" fmla="*/ 98900 h 98899"/>
                <a:gd name="connsiteX1" fmla="*/ 10608 w 10607"/>
                <a:gd name="connsiteY1" fmla="*/ 0 h 98899"/>
                <a:gd name="connsiteX2" fmla="*/ 5916 w 10607"/>
                <a:gd name="connsiteY2" fmla="*/ 98900 h 98899"/>
              </a:gdLst>
              <a:ahLst/>
              <a:cxnLst>
                <a:cxn ang="0">
                  <a:pos x="connsiteX0" y="connsiteY0"/>
                </a:cxn>
                <a:cxn ang="0">
                  <a:pos x="connsiteX1" y="connsiteY1"/>
                </a:cxn>
                <a:cxn ang="0">
                  <a:pos x="connsiteX2" y="connsiteY2"/>
                </a:cxn>
              </a:cxnLst>
              <a:rect l="l" t="t" r="r" b="b"/>
              <a:pathLst>
                <a:path w="10607" h="98899">
                  <a:moveTo>
                    <a:pt x="5916" y="98900"/>
                  </a:moveTo>
                  <a:cubicBezTo>
                    <a:pt x="8442" y="66054"/>
                    <a:pt x="3389" y="32846"/>
                    <a:pt x="10608" y="0"/>
                  </a:cubicBezTo>
                  <a:cubicBezTo>
                    <a:pt x="-4552" y="32485"/>
                    <a:pt x="-942" y="65331"/>
                    <a:pt x="5916" y="98900"/>
                  </a:cubicBezTo>
                  <a:close/>
                </a:path>
              </a:pathLst>
            </a:custGeom>
            <a:solidFill>
              <a:srgbClr val="000000"/>
            </a:solidFill>
            <a:ln w="3607" cap="flat">
              <a:noFill/>
              <a:prstDash val="solid"/>
              <a:miter/>
            </a:ln>
          </p:spPr>
          <p:txBody>
            <a:bodyPr rtlCol="0" anchor="ctr"/>
            <a:lstStyle/>
            <a:p>
              <a:endParaRPr lang="en-US"/>
            </a:p>
          </p:txBody>
        </p:sp>
        <p:sp>
          <p:nvSpPr>
            <p:cNvPr id="38" name="Freeform 31">
              <a:extLst>
                <a:ext uri="{FF2B5EF4-FFF2-40B4-BE49-F238E27FC236}">
                  <a16:creationId xmlns:a16="http://schemas.microsoft.com/office/drawing/2014/main" id="{48825A89-17F7-22F8-8B3B-8DB10331D690}"/>
                </a:ext>
              </a:extLst>
            </p:cNvPr>
            <p:cNvSpPr/>
            <p:nvPr/>
          </p:nvSpPr>
          <p:spPr>
            <a:xfrm>
              <a:off x="2532727" y="4382261"/>
              <a:ext cx="75438" cy="45479"/>
            </a:xfrm>
            <a:custGeom>
              <a:avLst/>
              <a:gdLst>
                <a:gd name="connsiteX0" fmla="*/ 0 w 75438"/>
                <a:gd name="connsiteY0" fmla="*/ 45479 h 45479"/>
                <a:gd name="connsiteX1" fmla="*/ 75438 w 75438"/>
                <a:gd name="connsiteY1" fmla="*/ 0 h 45479"/>
                <a:gd name="connsiteX2" fmla="*/ 0 w 75438"/>
                <a:gd name="connsiteY2" fmla="*/ 45479 h 45479"/>
              </a:gdLst>
              <a:ahLst/>
              <a:cxnLst>
                <a:cxn ang="0">
                  <a:pos x="connsiteX0" y="connsiteY0"/>
                </a:cxn>
                <a:cxn ang="0">
                  <a:pos x="connsiteX1" y="connsiteY1"/>
                </a:cxn>
                <a:cxn ang="0">
                  <a:pos x="connsiteX2" y="connsiteY2"/>
                </a:cxn>
              </a:cxnLst>
              <a:rect l="l" t="t" r="r" b="b"/>
              <a:pathLst>
                <a:path w="75438" h="45479">
                  <a:moveTo>
                    <a:pt x="0" y="45479"/>
                  </a:moveTo>
                  <a:cubicBezTo>
                    <a:pt x="42231" y="29598"/>
                    <a:pt x="51977" y="16965"/>
                    <a:pt x="75438" y="0"/>
                  </a:cubicBezTo>
                  <a:cubicBezTo>
                    <a:pt x="36095" y="4332"/>
                    <a:pt x="24184" y="24905"/>
                    <a:pt x="0" y="45479"/>
                  </a:cubicBezTo>
                  <a:close/>
                </a:path>
              </a:pathLst>
            </a:custGeom>
            <a:solidFill>
              <a:srgbClr val="000000"/>
            </a:solidFill>
            <a:ln w="3607" cap="flat">
              <a:noFill/>
              <a:prstDash val="solid"/>
              <a:miter/>
            </a:ln>
          </p:spPr>
          <p:txBody>
            <a:bodyPr rtlCol="0" anchor="ctr"/>
            <a:lstStyle/>
            <a:p>
              <a:endParaRPr lang="en-US"/>
            </a:p>
          </p:txBody>
        </p:sp>
        <p:sp>
          <p:nvSpPr>
            <p:cNvPr id="39" name="Freeform 32">
              <a:extLst>
                <a:ext uri="{FF2B5EF4-FFF2-40B4-BE49-F238E27FC236}">
                  <a16:creationId xmlns:a16="http://schemas.microsoft.com/office/drawing/2014/main" id="{5B6FFDAA-BF11-6EC8-6AAE-590F679F7C59}"/>
                </a:ext>
              </a:extLst>
            </p:cNvPr>
            <p:cNvSpPr/>
            <p:nvPr/>
          </p:nvSpPr>
          <p:spPr>
            <a:xfrm>
              <a:off x="2005743" y="5861190"/>
              <a:ext cx="100343" cy="18401"/>
            </a:xfrm>
            <a:custGeom>
              <a:avLst/>
              <a:gdLst>
                <a:gd name="connsiteX0" fmla="*/ 0 w 100343"/>
                <a:gd name="connsiteY0" fmla="*/ 9258 h 18401"/>
                <a:gd name="connsiteX1" fmla="*/ 18769 w 100343"/>
                <a:gd name="connsiteY1" fmla="*/ 16838 h 18401"/>
                <a:gd name="connsiteX2" fmla="*/ 100343 w 100343"/>
                <a:gd name="connsiteY2" fmla="*/ 10702 h 18401"/>
                <a:gd name="connsiteX3" fmla="*/ 19491 w 100343"/>
                <a:gd name="connsiteY3" fmla="*/ 234 h 18401"/>
                <a:gd name="connsiteX4" fmla="*/ 0 w 100343"/>
                <a:gd name="connsiteY4" fmla="*/ 9258 h 18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43" h="18401">
                  <a:moveTo>
                    <a:pt x="0" y="9258"/>
                  </a:moveTo>
                  <a:cubicBezTo>
                    <a:pt x="0" y="22252"/>
                    <a:pt x="11189" y="17921"/>
                    <a:pt x="18769" y="16838"/>
                  </a:cubicBezTo>
                  <a:cubicBezTo>
                    <a:pt x="29237" y="15394"/>
                    <a:pt x="84462" y="13950"/>
                    <a:pt x="100343" y="10702"/>
                  </a:cubicBezTo>
                  <a:cubicBezTo>
                    <a:pt x="85545" y="2039"/>
                    <a:pt x="29959" y="595"/>
                    <a:pt x="19491" y="234"/>
                  </a:cubicBezTo>
                  <a:cubicBezTo>
                    <a:pt x="11550" y="234"/>
                    <a:pt x="0" y="-2293"/>
                    <a:pt x="0" y="9258"/>
                  </a:cubicBezTo>
                  <a:close/>
                </a:path>
              </a:pathLst>
            </a:custGeom>
            <a:solidFill>
              <a:srgbClr val="000000"/>
            </a:solidFill>
            <a:ln w="3607" cap="flat">
              <a:noFill/>
              <a:prstDash val="solid"/>
              <a:miter/>
            </a:ln>
          </p:spPr>
          <p:txBody>
            <a:bodyPr rtlCol="0" anchor="ctr"/>
            <a:lstStyle/>
            <a:p>
              <a:endParaRPr lang="en-US"/>
            </a:p>
          </p:txBody>
        </p:sp>
        <p:sp>
          <p:nvSpPr>
            <p:cNvPr id="40" name="Freeform 33">
              <a:extLst>
                <a:ext uri="{FF2B5EF4-FFF2-40B4-BE49-F238E27FC236}">
                  <a16:creationId xmlns:a16="http://schemas.microsoft.com/office/drawing/2014/main" id="{867BA9A1-45FC-E997-8308-4382873AEB4E}"/>
                </a:ext>
              </a:extLst>
            </p:cNvPr>
            <p:cNvSpPr/>
            <p:nvPr/>
          </p:nvSpPr>
          <p:spPr>
            <a:xfrm>
              <a:off x="2618619" y="5863260"/>
              <a:ext cx="48740" cy="17454"/>
            </a:xfrm>
            <a:custGeom>
              <a:avLst/>
              <a:gdLst>
                <a:gd name="connsiteX0" fmla="*/ 11563 w 48740"/>
                <a:gd name="connsiteY0" fmla="*/ 330 h 17454"/>
                <a:gd name="connsiteX1" fmla="*/ 13 w 48740"/>
                <a:gd name="connsiteY1" fmla="*/ 10075 h 17454"/>
                <a:gd name="connsiteX2" fmla="*/ 12646 w 48740"/>
                <a:gd name="connsiteY2" fmla="*/ 17294 h 17454"/>
                <a:gd name="connsiteX3" fmla="*/ 48741 w 48740"/>
                <a:gd name="connsiteY3" fmla="*/ 17294 h 17454"/>
                <a:gd name="connsiteX4" fmla="*/ 11563 w 48740"/>
                <a:gd name="connsiteY4" fmla="*/ 330 h 174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40" h="17454">
                  <a:moveTo>
                    <a:pt x="11563" y="330"/>
                  </a:moveTo>
                  <a:cubicBezTo>
                    <a:pt x="6871" y="690"/>
                    <a:pt x="-348" y="3578"/>
                    <a:pt x="13" y="10075"/>
                  </a:cubicBezTo>
                  <a:cubicBezTo>
                    <a:pt x="374" y="16933"/>
                    <a:pt x="7232" y="16933"/>
                    <a:pt x="12646" y="17294"/>
                  </a:cubicBezTo>
                  <a:cubicBezTo>
                    <a:pt x="23114" y="17655"/>
                    <a:pt x="33942" y="17294"/>
                    <a:pt x="48741" y="17294"/>
                  </a:cubicBezTo>
                  <a:cubicBezTo>
                    <a:pt x="38274" y="1773"/>
                    <a:pt x="25640" y="-1114"/>
                    <a:pt x="11563" y="330"/>
                  </a:cubicBezTo>
                  <a:close/>
                </a:path>
              </a:pathLst>
            </a:custGeom>
            <a:solidFill>
              <a:srgbClr val="000000"/>
            </a:solidFill>
            <a:ln w="3607" cap="flat">
              <a:noFill/>
              <a:prstDash val="solid"/>
              <a:miter/>
            </a:ln>
          </p:spPr>
          <p:txBody>
            <a:bodyPr rtlCol="0" anchor="ctr"/>
            <a:lstStyle/>
            <a:p>
              <a:endParaRPr lang="en-US"/>
            </a:p>
          </p:txBody>
        </p:sp>
        <p:sp>
          <p:nvSpPr>
            <p:cNvPr id="41" name="Freeform 34">
              <a:extLst>
                <a:ext uri="{FF2B5EF4-FFF2-40B4-BE49-F238E27FC236}">
                  <a16:creationId xmlns:a16="http://schemas.microsoft.com/office/drawing/2014/main" id="{16F8CE1B-F3FC-4B5E-FC11-83CE07A06AB5}"/>
                </a:ext>
              </a:extLst>
            </p:cNvPr>
            <p:cNvSpPr/>
            <p:nvPr/>
          </p:nvSpPr>
          <p:spPr>
            <a:xfrm>
              <a:off x="3064763" y="3833261"/>
              <a:ext cx="44035" cy="42952"/>
            </a:xfrm>
            <a:custGeom>
              <a:avLst/>
              <a:gdLst>
                <a:gd name="connsiteX0" fmla="*/ 44036 w 44035"/>
                <a:gd name="connsiteY0" fmla="*/ 0 h 42952"/>
                <a:gd name="connsiteX1" fmla="*/ 0 w 44035"/>
                <a:gd name="connsiteY1" fmla="*/ 42953 h 42952"/>
                <a:gd name="connsiteX2" fmla="*/ 44036 w 44035"/>
                <a:gd name="connsiteY2" fmla="*/ 0 h 42952"/>
              </a:gdLst>
              <a:ahLst/>
              <a:cxnLst>
                <a:cxn ang="0">
                  <a:pos x="connsiteX0" y="connsiteY0"/>
                </a:cxn>
                <a:cxn ang="0">
                  <a:pos x="connsiteX1" y="connsiteY1"/>
                </a:cxn>
                <a:cxn ang="0">
                  <a:pos x="connsiteX2" y="connsiteY2"/>
                </a:cxn>
              </a:cxnLst>
              <a:rect l="l" t="t" r="r" b="b"/>
              <a:pathLst>
                <a:path w="44035" h="42952">
                  <a:moveTo>
                    <a:pt x="44036" y="0"/>
                  </a:moveTo>
                  <a:cubicBezTo>
                    <a:pt x="27071" y="9745"/>
                    <a:pt x="8663" y="17326"/>
                    <a:pt x="0" y="42953"/>
                  </a:cubicBezTo>
                  <a:cubicBezTo>
                    <a:pt x="22379" y="31764"/>
                    <a:pt x="35373" y="17687"/>
                    <a:pt x="44036" y="0"/>
                  </a:cubicBezTo>
                  <a:close/>
                </a:path>
              </a:pathLst>
            </a:custGeom>
            <a:solidFill>
              <a:srgbClr val="000000"/>
            </a:solidFill>
            <a:ln w="3607" cap="flat">
              <a:noFill/>
              <a:prstDash val="solid"/>
              <a:miter/>
            </a:ln>
          </p:spPr>
          <p:txBody>
            <a:bodyPr rtlCol="0" anchor="ctr"/>
            <a:lstStyle/>
            <a:p>
              <a:endParaRPr lang="en-US"/>
            </a:p>
          </p:txBody>
        </p:sp>
        <p:sp>
          <p:nvSpPr>
            <p:cNvPr id="42" name="Freeform 35">
              <a:extLst>
                <a:ext uri="{FF2B5EF4-FFF2-40B4-BE49-F238E27FC236}">
                  <a16:creationId xmlns:a16="http://schemas.microsoft.com/office/drawing/2014/main" id="{7AFFE7D0-E186-9F17-1F7E-9B5097CE7EF3}"/>
                </a:ext>
              </a:extLst>
            </p:cNvPr>
            <p:cNvSpPr/>
            <p:nvPr/>
          </p:nvSpPr>
          <p:spPr>
            <a:xfrm>
              <a:off x="3098692" y="4245607"/>
              <a:ext cx="52337" cy="13284"/>
            </a:xfrm>
            <a:custGeom>
              <a:avLst/>
              <a:gdLst>
                <a:gd name="connsiteX0" fmla="*/ 0 w 52337"/>
                <a:gd name="connsiteY0" fmla="*/ 3104 h 13284"/>
                <a:gd name="connsiteX1" fmla="*/ 52337 w 52337"/>
                <a:gd name="connsiteY1" fmla="*/ 5992 h 13284"/>
                <a:gd name="connsiteX2" fmla="*/ 0 w 52337"/>
                <a:gd name="connsiteY2" fmla="*/ 3104 h 13284"/>
              </a:gdLst>
              <a:ahLst/>
              <a:cxnLst>
                <a:cxn ang="0">
                  <a:pos x="connsiteX0" y="connsiteY0"/>
                </a:cxn>
                <a:cxn ang="0">
                  <a:pos x="connsiteX1" y="connsiteY1"/>
                </a:cxn>
                <a:cxn ang="0">
                  <a:pos x="connsiteX2" y="connsiteY2"/>
                </a:cxn>
              </a:cxnLst>
              <a:rect l="l" t="t" r="r" b="b"/>
              <a:pathLst>
                <a:path w="52337" h="13284">
                  <a:moveTo>
                    <a:pt x="0" y="3104"/>
                  </a:moveTo>
                  <a:cubicBezTo>
                    <a:pt x="21296" y="19707"/>
                    <a:pt x="36817" y="12489"/>
                    <a:pt x="52337" y="5992"/>
                  </a:cubicBezTo>
                  <a:cubicBezTo>
                    <a:pt x="36817" y="1660"/>
                    <a:pt x="21657" y="-3393"/>
                    <a:pt x="0" y="3104"/>
                  </a:cubicBezTo>
                  <a:close/>
                </a:path>
              </a:pathLst>
            </a:custGeom>
            <a:solidFill>
              <a:srgbClr val="000000"/>
            </a:solidFill>
            <a:ln w="3607" cap="flat">
              <a:noFill/>
              <a:prstDash val="solid"/>
              <a:miter/>
            </a:ln>
          </p:spPr>
          <p:txBody>
            <a:bodyPr rtlCol="0" anchor="ctr"/>
            <a:lstStyle/>
            <a:p>
              <a:endParaRPr lang="en-US"/>
            </a:p>
          </p:txBody>
        </p:sp>
        <p:sp>
          <p:nvSpPr>
            <p:cNvPr id="43" name="Freeform 36">
              <a:extLst>
                <a:ext uri="{FF2B5EF4-FFF2-40B4-BE49-F238E27FC236}">
                  <a16:creationId xmlns:a16="http://schemas.microsoft.com/office/drawing/2014/main" id="{36407075-91E9-2C51-DEAA-84078E8BAD41}"/>
                </a:ext>
              </a:extLst>
            </p:cNvPr>
            <p:cNvSpPr/>
            <p:nvPr/>
          </p:nvSpPr>
          <p:spPr>
            <a:xfrm>
              <a:off x="3092917" y="4027089"/>
              <a:ext cx="45118" cy="20935"/>
            </a:xfrm>
            <a:custGeom>
              <a:avLst/>
              <a:gdLst>
                <a:gd name="connsiteX0" fmla="*/ 0 w 45118"/>
                <a:gd name="connsiteY0" fmla="*/ 20935 h 20935"/>
                <a:gd name="connsiteX1" fmla="*/ 45118 w 45118"/>
                <a:gd name="connsiteY1" fmla="*/ 0 h 20935"/>
                <a:gd name="connsiteX2" fmla="*/ 0 w 45118"/>
                <a:gd name="connsiteY2" fmla="*/ 20935 h 20935"/>
              </a:gdLst>
              <a:ahLst/>
              <a:cxnLst>
                <a:cxn ang="0">
                  <a:pos x="connsiteX0" y="connsiteY0"/>
                </a:cxn>
                <a:cxn ang="0">
                  <a:pos x="connsiteX1" y="connsiteY1"/>
                </a:cxn>
                <a:cxn ang="0">
                  <a:pos x="connsiteX2" y="connsiteY2"/>
                </a:cxn>
              </a:cxnLst>
              <a:rect l="l" t="t" r="r" b="b"/>
              <a:pathLst>
                <a:path w="45118" h="20935">
                  <a:moveTo>
                    <a:pt x="0" y="20935"/>
                  </a:moveTo>
                  <a:cubicBezTo>
                    <a:pt x="21296" y="20935"/>
                    <a:pt x="33568" y="12633"/>
                    <a:pt x="45118" y="0"/>
                  </a:cubicBezTo>
                  <a:cubicBezTo>
                    <a:pt x="29237" y="361"/>
                    <a:pt x="14077" y="4332"/>
                    <a:pt x="0" y="20935"/>
                  </a:cubicBezTo>
                  <a:close/>
                </a:path>
              </a:pathLst>
            </a:custGeom>
            <a:solidFill>
              <a:srgbClr val="000000"/>
            </a:solidFill>
            <a:ln w="3607" cap="flat">
              <a:noFill/>
              <a:prstDash val="solid"/>
              <a:miter/>
            </a:ln>
          </p:spPr>
          <p:txBody>
            <a:bodyPr rtlCol="0" anchor="ctr"/>
            <a:lstStyle/>
            <a:p>
              <a:endParaRPr lang="en-US"/>
            </a:p>
          </p:txBody>
        </p:sp>
        <p:sp>
          <p:nvSpPr>
            <p:cNvPr id="44" name="Freeform 37">
              <a:extLst>
                <a:ext uri="{FF2B5EF4-FFF2-40B4-BE49-F238E27FC236}">
                  <a16:creationId xmlns:a16="http://schemas.microsoft.com/office/drawing/2014/main" id="{4F3CB83B-EB49-C593-DC6E-2B549C649629}"/>
                </a:ext>
              </a:extLst>
            </p:cNvPr>
            <p:cNvSpPr/>
            <p:nvPr/>
          </p:nvSpPr>
          <p:spPr>
            <a:xfrm>
              <a:off x="2439241" y="4250490"/>
              <a:ext cx="61000" cy="10587"/>
            </a:xfrm>
            <a:custGeom>
              <a:avLst/>
              <a:gdLst>
                <a:gd name="connsiteX0" fmla="*/ 0 w 61000"/>
                <a:gd name="connsiteY0" fmla="*/ 6883 h 10587"/>
                <a:gd name="connsiteX1" fmla="*/ 61000 w 61000"/>
                <a:gd name="connsiteY1" fmla="*/ 6162 h 10587"/>
                <a:gd name="connsiteX2" fmla="*/ 0 w 61000"/>
                <a:gd name="connsiteY2" fmla="*/ 6883 h 10587"/>
              </a:gdLst>
              <a:ahLst/>
              <a:cxnLst>
                <a:cxn ang="0">
                  <a:pos x="connsiteX0" y="connsiteY0"/>
                </a:cxn>
                <a:cxn ang="0">
                  <a:pos x="connsiteX1" y="connsiteY1"/>
                </a:cxn>
                <a:cxn ang="0">
                  <a:pos x="connsiteX2" y="connsiteY2"/>
                </a:cxn>
              </a:cxnLst>
              <a:rect l="l" t="t" r="r" b="b"/>
              <a:pathLst>
                <a:path w="61000" h="10587">
                  <a:moveTo>
                    <a:pt x="0" y="6883"/>
                  </a:moveTo>
                  <a:cubicBezTo>
                    <a:pt x="23823" y="11214"/>
                    <a:pt x="39704" y="12658"/>
                    <a:pt x="61000" y="6162"/>
                  </a:cubicBezTo>
                  <a:cubicBezTo>
                    <a:pt x="39704" y="-2862"/>
                    <a:pt x="23823" y="-1419"/>
                    <a:pt x="0" y="6883"/>
                  </a:cubicBezTo>
                  <a:close/>
                </a:path>
              </a:pathLst>
            </a:custGeom>
            <a:solidFill>
              <a:srgbClr val="000000"/>
            </a:solidFill>
            <a:ln w="3607" cap="flat">
              <a:noFill/>
              <a:prstDash val="solid"/>
              <a:miter/>
            </a:ln>
          </p:spPr>
          <p:txBody>
            <a:bodyPr rtlCol="0" anchor="ctr"/>
            <a:lstStyle/>
            <a:p>
              <a:endParaRPr lang="en-US"/>
            </a:p>
          </p:txBody>
        </p:sp>
        <p:sp>
          <p:nvSpPr>
            <p:cNvPr id="45" name="Freeform 38">
              <a:extLst>
                <a:ext uri="{FF2B5EF4-FFF2-40B4-BE49-F238E27FC236}">
                  <a16:creationId xmlns:a16="http://schemas.microsoft.com/office/drawing/2014/main" id="{277A3D57-5375-BCB8-2A66-1CF076A71D0F}"/>
                </a:ext>
              </a:extLst>
            </p:cNvPr>
            <p:cNvSpPr/>
            <p:nvPr/>
          </p:nvSpPr>
          <p:spPr>
            <a:xfrm>
              <a:off x="2422638" y="4018853"/>
              <a:ext cx="61000" cy="10586"/>
            </a:xfrm>
            <a:custGeom>
              <a:avLst/>
              <a:gdLst>
                <a:gd name="connsiteX0" fmla="*/ 61000 w 61000"/>
                <a:gd name="connsiteY0" fmla="*/ 6431 h 10586"/>
                <a:gd name="connsiteX1" fmla="*/ 0 w 61000"/>
                <a:gd name="connsiteY1" fmla="*/ 7153 h 10586"/>
                <a:gd name="connsiteX2" fmla="*/ 61000 w 61000"/>
                <a:gd name="connsiteY2" fmla="*/ 6431 h 10586"/>
              </a:gdLst>
              <a:ahLst/>
              <a:cxnLst>
                <a:cxn ang="0">
                  <a:pos x="connsiteX0" y="connsiteY0"/>
                </a:cxn>
                <a:cxn ang="0">
                  <a:pos x="connsiteX1" y="connsiteY1"/>
                </a:cxn>
                <a:cxn ang="0">
                  <a:pos x="connsiteX2" y="connsiteY2"/>
                </a:cxn>
              </a:cxnLst>
              <a:rect l="l" t="t" r="r" b="b"/>
              <a:pathLst>
                <a:path w="61000" h="10586">
                  <a:moveTo>
                    <a:pt x="61000" y="6431"/>
                  </a:moveTo>
                  <a:cubicBezTo>
                    <a:pt x="39343" y="-2954"/>
                    <a:pt x="23462" y="-1510"/>
                    <a:pt x="0" y="7153"/>
                  </a:cubicBezTo>
                  <a:cubicBezTo>
                    <a:pt x="23462" y="11123"/>
                    <a:pt x="39704" y="12567"/>
                    <a:pt x="61000" y="6431"/>
                  </a:cubicBezTo>
                  <a:close/>
                </a:path>
              </a:pathLst>
            </a:custGeom>
            <a:solidFill>
              <a:srgbClr val="000000"/>
            </a:solidFill>
            <a:ln w="3607" cap="flat">
              <a:noFill/>
              <a:prstDash val="solid"/>
              <a:miter/>
            </a:ln>
          </p:spPr>
          <p:txBody>
            <a:bodyPr rtlCol="0" anchor="ctr"/>
            <a:lstStyle/>
            <a:p>
              <a:endParaRPr lang="en-US"/>
            </a:p>
          </p:txBody>
        </p:sp>
        <p:sp>
          <p:nvSpPr>
            <p:cNvPr id="46" name="Freeform 39">
              <a:extLst>
                <a:ext uri="{FF2B5EF4-FFF2-40B4-BE49-F238E27FC236}">
                  <a16:creationId xmlns:a16="http://schemas.microsoft.com/office/drawing/2014/main" id="{7AF3AF45-8C8F-605C-F08A-C300DCC3AFBB}"/>
                </a:ext>
              </a:extLst>
            </p:cNvPr>
            <p:cNvSpPr/>
            <p:nvPr/>
          </p:nvSpPr>
          <p:spPr>
            <a:xfrm>
              <a:off x="2021618" y="4441090"/>
              <a:ext cx="375031" cy="374195"/>
            </a:xfrm>
            <a:custGeom>
              <a:avLst/>
              <a:gdLst>
                <a:gd name="connsiteX0" fmla="*/ 206108 w 375031"/>
                <a:gd name="connsiteY0" fmla="*/ 373587 h 374195"/>
                <a:gd name="connsiteX1" fmla="*/ 286239 w 375031"/>
                <a:gd name="connsiteY1" fmla="*/ 353013 h 374195"/>
                <a:gd name="connsiteX2" fmla="*/ 322694 w 375031"/>
                <a:gd name="connsiteY2" fmla="*/ 327385 h 374195"/>
                <a:gd name="connsiteX3" fmla="*/ 370700 w 375031"/>
                <a:gd name="connsiteY3" fmla="*/ 233900 h 374195"/>
                <a:gd name="connsiteX4" fmla="*/ 375032 w 375031"/>
                <a:gd name="connsiteY4" fmla="*/ 207190 h 374195"/>
                <a:gd name="connsiteX5" fmla="*/ 365647 w 375031"/>
                <a:gd name="connsiteY5" fmla="*/ 182285 h 374195"/>
                <a:gd name="connsiteX6" fmla="*/ 360955 w 375031"/>
                <a:gd name="connsiteY6" fmla="*/ 163877 h 374195"/>
                <a:gd name="connsiteX7" fmla="*/ 361316 w 375031"/>
                <a:gd name="connsiteY7" fmla="*/ 176510 h 374195"/>
                <a:gd name="connsiteX8" fmla="*/ 360594 w 375031"/>
                <a:gd name="connsiteY8" fmla="*/ 199610 h 374195"/>
                <a:gd name="connsiteX9" fmla="*/ 188783 w 375031"/>
                <a:gd name="connsiteY9" fmla="*/ 352291 h 374195"/>
                <a:gd name="connsiteX10" fmla="*/ 16611 w 375031"/>
                <a:gd name="connsiteY10" fmla="*/ 184811 h 374195"/>
                <a:gd name="connsiteX11" fmla="*/ 184452 w 375031"/>
                <a:gd name="connsiteY11" fmla="*/ 16249 h 374195"/>
                <a:gd name="connsiteX12" fmla="*/ 316558 w 375031"/>
                <a:gd name="connsiteY12" fmla="*/ 66421 h 374195"/>
                <a:gd name="connsiteX13" fmla="*/ 330996 w 375031"/>
                <a:gd name="connsiteY13" fmla="*/ 83385 h 374195"/>
                <a:gd name="connsiteX14" fmla="*/ 321612 w 375031"/>
                <a:gd name="connsiteY14" fmla="*/ 65338 h 374195"/>
                <a:gd name="connsiteX15" fmla="*/ 318363 w 375031"/>
                <a:gd name="connsiteY15" fmla="*/ 49456 h 374195"/>
                <a:gd name="connsiteX16" fmla="*/ 306452 w 375031"/>
                <a:gd name="connsiteY16" fmla="*/ 39711 h 374195"/>
                <a:gd name="connsiteX17" fmla="*/ 184452 w 375031"/>
                <a:gd name="connsiteY17" fmla="*/ 6 h 374195"/>
                <a:gd name="connsiteX18" fmla="*/ 8 w 375031"/>
                <a:gd name="connsiteY18" fmla="*/ 187338 h 374195"/>
                <a:gd name="connsiteX19" fmla="*/ 127783 w 375031"/>
                <a:gd name="connsiteY19" fmla="*/ 365646 h 374195"/>
                <a:gd name="connsiteX20" fmla="*/ 157381 w 375031"/>
                <a:gd name="connsiteY20" fmla="*/ 372504 h 374195"/>
                <a:gd name="connsiteX21" fmla="*/ 206108 w 375031"/>
                <a:gd name="connsiteY21" fmla="*/ 373587 h 374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75031" h="374195">
                  <a:moveTo>
                    <a:pt x="206108" y="373587"/>
                  </a:moveTo>
                  <a:cubicBezTo>
                    <a:pt x="236067" y="371421"/>
                    <a:pt x="263138" y="364563"/>
                    <a:pt x="286239" y="353013"/>
                  </a:cubicBezTo>
                  <a:cubicBezTo>
                    <a:pt x="299594" y="346155"/>
                    <a:pt x="311866" y="337853"/>
                    <a:pt x="322694" y="327385"/>
                  </a:cubicBezTo>
                  <a:cubicBezTo>
                    <a:pt x="345795" y="305368"/>
                    <a:pt x="362038" y="274687"/>
                    <a:pt x="370700" y="233900"/>
                  </a:cubicBezTo>
                  <a:cubicBezTo>
                    <a:pt x="372505" y="225238"/>
                    <a:pt x="373949" y="216575"/>
                    <a:pt x="375032" y="207190"/>
                  </a:cubicBezTo>
                  <a:cubicBezTo>
                    <a:pt x="371422" y="198888"/>
                    <a:pt x="367452" y="190948"/>
                    <a:pt x="365647" y="182285"/>
                  </a:cubicBezTo>
                  <a:cubicBezTo>
                    <a:pt x="364203" y="175788"/>
                    <a:pt x="362760" y="169652"/>
                    <a:pt x="360955" y="163877"/>
                  </a:cubicBezTo>
                  <a:cubicBezTo>
                    <a:pt x="361316" y="167847"/>
                    <a:pt x="361316" y="172178"/>
                    <a:pt x="361316" y="176510"/>
                  </a:cubicBezTo>
                  <a:cubicBezTo>
                    <a:pt x="361316" y="184089"/>
                    <a:pt x="360955" y="192030"/>
                    <a:pt x="360594" y="199610"/>
                  </a:cubicBezTo>
                  <a:cubicBezTo>
                    <a:pt x="355541" y="284433"/>
                    <a:pt x="318002" y="352291"/>
                    <a:pt x="188783" y="352291"/>
                  </a:cubicBezTo>
                  <a:cubicBezTo>
                    <a:pt x="83386" y="352291"/>
                    <a:pt x="16972" y="284794"/>
                    <a:pt x="16611" y="184811"/>
                  </a:cubicBezTo>
                  <a:cubicBezTo>
                    <a:pt x="16250" y="90243"/>
                    <a:pt x="93854" y="9391"/>
                    <a:pt x="184452" y="16249"/>
                  </a:cubicBezTo>
                  <a:cubicBezTo>
                    <a:pt x="238233" y="15527"/>
                    <a:pt x="284795" y="34296"/>
                    <a:pt x="316558" y="66421"/>
                  </a:cubicBezTo>
                  <a:cubicBezTo>
                    <a:pt x="321973" y="71835"/>
                    <a:pt x="326665" y="77249"/>
                    <a:pt x="330996" y="83385"/>
                  </a:cubicBezTo>
                  <a:cubicBezTo>
                    <a:pt x="328470" y="77249"/>
                    <a:pt x="325582" y="71113"/>
                    <a:pt x="321612" y="65338"/>
                  </a:cubicBezTo>
                  <a:cubicBezTo>
                    <a:pt x="318002" y="59923"/>
                    <a:pt x="317280" y="54509"/>
                    <a:pt x="318363" y="49456"/>
                  </a:cubicBezTo>
                  <a:cubicBezTo>
                    <a:pt x="314754" y="46207"/>
                    <a:pt x="310783" y="42959"/>
                    <a:pt x="306452" y="39711"/>
                  </a:cubicBezTo>
                  <a:cubicBezTo>
                    <a:pt x="273245" y="14805"/>
                    <a:pt x="230653" y="-355"/>
                    <a:pt x="184452" y="6"/>
                  </a:cubicBezTo>
                  <a:cubicBezTo>
                    <a:pt x="71114" y="6"/>
                    <a:pt x="1090" y="85912"/>
                    <a:pt x="8" y="187338"/>
                  </a:cubicBezTo>
                  <a:cubicBezTo>
                    <a:pt x="-714" y="271078"/>
                    <a:pt x="50540" y="341462"/>
                    <a:pt x="127783" y="365646"/>
                  </a:cubicBezTo>
                  <a:cubicBezTo>
                    <a:pt x="137168" y="368533"/>
                    <a:pt x="147274" y="371060"/>
                    <a:pt x="157381" y="372504"/>
                  </a:cubicBezTo>
                  <a:cubicBezTo>
                    <a:pt x="173984" y="374309"/>
                    <a:pt x="189866" y="374669"/>
                    <a:pt x="206108" y="373587"/>
                  </a:cubicBezTo>
                  <a:close/>
                </a:path>
              </a:pathLst>
            </a:custGeom>
            <a:solidFill>
              <a:srgbClr val="000000"/>
            </a:solidFill>
            <a:ln w="3607" cap="flat">
              <a:noFill/>
              <a:prstDash val="solid"/>
              <a:miter/>
            </a:ln>
          </p:spPr>
          <p:txBody>
            <a:bodyPr rtlCol="0" anchor="ctr"/>
            <a:lstStyle/>
            <a:p>
              <a:endParaRPr lang="en-US"/>
            </a:p>
          </p:txBody>
        </p:sp>
      </p:grpSp>
    </p:spTree>
    <p:extLst>
      <p:ext uri="{BB962C8B-B14F-4D97-AF65-F5344CB8AC3E}">
        <p14:creationId xmlns:p14="http://schemas.microsoft.com/office/powerpoint/2010/main" val="6318075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19D9F4B-BEA9-8BA4-B027-BF8AFED21D5A}"/>
              </a:ext>
            </a:extLst>
          </p:cNvPr>
          <p:cNvSpPr>
            <a:spLocks noGrp="1"/>
          </p:cNvSpPr>
          <p:nvPr>
            <p:ph type="body" sz="quarter" idx="13"/>
          </p:nvPr>
        </p:nvSpPr>
        <p:spPr>
          <a:xfrm>
            <a:off x="5856552" y="4879369"/>
            <a:ext cx="5566957" cy="945575"/>
          </a:xfrm>
        </p:spPr>
        <p:txBody>
          <a:bodyPr>
            <a:noAutofit/>
          </a:bodyPr>
          <a:lstStyle/>
          <a:p>
            <a:r>
              <a:rPr lang="en-US" sz="2200" dirty="0">
                <a:solidFill>
                  <a:srgbClr val="083F59"/>
                </a:solidFill>
              </a:rPr>
              <a:t>Each of these examples highlights the importance of a tailored approach to crisis management in SMEs, where resources are often limited but the impact of a crisis can be profound. The key to success lies in swift, transparent action; inclusive leadership; and a commitment to learning from each experience to strengthen the company’s resilience.</a:t>
            </a:r>
          </a:p>
          <a:p>
            <a:endParaRPr lang="en-IE" sz="2200" dirty="0">
              <a:solidFill>
                <a:srgbClr val="083F59"/>
              </a:solidFill>
            </a:endParaRPr>
          </a:p>
        </p:txBody>
      </p:sp>
      <p:sp>
        <p:nvSpPr>
          <p:cNvPr id="7" name="Text Placeholder 6">
            <a:extLst>
              <a:ext uri="{FF2B5EF4-FFF2-40B4-BE49-F238E27FC236}">
                <a16:creationId xmlns:a16="http://schemas.microsoft.com/office/drawing/2014/main" id="{BDB01BC5-9323-7BBD-3878-5E1D2D22DE5A}"/>
              </a:ext>
            </a:extLst>
          </p:cNvPr>
          <p:cNvSpPr>
            <a:spLocks noGrp="1"/>
          </p:cNvSpPr>
          <p:nvPr>
            <p:ph type="body" sz="quarter" idx="43"/>
          </p:nvPr>
        </p:nvSpPr>
        <p:spPr>
          <a:xfrm>
            <a:off x="6112446" y="755470"/>
            <a:ext cx="5055171" cy="2517865"/>
          </a:xfrm>
        </p:spPr>
        <p:txBody>
          <a:bodyPr>
            <a:normAutofit/>
          </a:bodyPr>
          <a:lstStyle/>
          <a:p>
            <a:r>
              <a:rPr lang="en-US" sz="4000" dirty="0"/>
              <a:t>7 Examples of SME Crisis Management Strategies</a:t>
            </a:r>
            <a:endParaRPr lang="en-IE" sz="4000" dirty="0"/>
          </a:p>
        </p:txBody>
      </p:sp>
      <p:pic>
        <p:nvPicPr>
          <p:cNvPr id="10" name="Picture Placeholder 9" descr="A group of people talking&#10;&#10;Description automatically generated">
            <a:extLst>
              <a:ext uri="{FF2B5EF4-FFF2-40B4-BE49-F238E27FC236}">
                <a16:creationId xmlns:a16="http://schemas.microsoft.com/office/drawing/2014/main" id="{766B87FB-69A1-A136-01E0-6019DFE677FE}"/>
              </a:ext>
            </a:extLst>
          </p:cNvPr>
          <p:cNvPicPr>
            <a:picLocks noGrp="1" noChangeAspect="1"/>
          </p:cNvPicPr>
          <p:nvPr>
            <p:ph type="pic" sz="quarter" idx="44"/>
          </p:nvPr>
        </p:nvPicPr>
        <p:blipFill>
          <a:blip r:embed="rId2"/>
          <a:srcRect l="25000" r="25000"/>
          <a:stretch>
            <a:fillRect/>
          </a:stretch>
        </p:blipFill>
        <p:spPr/>
      </p:pic>
    </p:spTree>
    <p:extLst>
      <p:ext uri="{BB962C8B-B14F-4D97-AF65-F5344CB8AC3E}">
        <p14:creationId xmlns:p14="http://schemas.microsoft.com/office/powerpoint/2010/main" val="220745653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96AFA88-5FEB-F479-5C09-D44E6FDBCC95}"/>
              </a:ext>
            </a:extLst>
          </p:cNvPr>
          <p:cNvSpPr>
            <a:spLocks noGrp="1"/>
          </p:cNvSpPr>
          <p:nvPr>
            <p:ph type="body" sz="quarter" idx="35"/>
          </p:nvPr>
        </p:nvSpPr>
        <p:spPr>
          <a:xfrm>
            <a:off x="3842618" y="295825"/>
            <a:ext cx="8111257" cy="339415"/>
          </a:xfrm>
        </p:spPr>
        <p:txBody>
          <a:bodyPr/>
          <a:lstStyle/>
          <a:p>
            <a:r>
              <a:rPr lang="en-US" sz="2800" b="0" dirty="0"/>
              <a:t>Racial Discrimination Incident in the Workplace</a:t>
            </a:r>
          </a:p>
        </p:txBody>
      </p:sp>
      <p:sp>
        <p:nvSpPr>
          <p:cNvPr id="5" name="Text Placeholder 4">
            <a:extLst>
              <a:ext uri="{FF2B5EF4-FFF2-40B4-BE49-F238E27FC236}">
                <a16:creationId xmlns:a16="http://schemas.microsoft.com/office/drawing/2014/main" id="{BB3351E6-80BC-9755-2A16-C1FAF4EEF07C}"/>
              </a:ext>
            </a:extLst>
          </p:cNvPr>
          <p:cNvSpPr>
            <a:spLocks noGrp="1"/>
          </p:cNvSpPr>
          <p:nvPr>
            <p:ph type="body" sz="quarter" idx="36"/>
          </p:nvPr>
        </p:nvSpPr>
        <p:spPr>
          <a:xfrm>
            <a:off x="3842619" y="826380"/>
            <a:ext cx="8111256" cy="999383"/>
          </a:xfrm>
        </p:spPr>
        <p:txBody>
          <a:bodyPr/>
          <a:lstStyle/>
          <a:p>
            <a:r>
              <a:rPr lang="en-US" dirty="0">
                <a:solidFill>
                  <a:schemeClr val="bg1"/>
                </a:solidFill>
                <a:highlight>
                  <a:srgbClr val="DEA900"/>
                </a:highlight>
                <a:latin typeface="+mn-lt"/>
              </a:rPr>
              <a:t>Context</a:t>
            </a:r>
            <a:r>
              <a:rPr lang="en-US" sz="1900" dirty="0">
                <a:latin typeface="+mn-lt"/>
              </a:rPr>
              <a:t> Employee reports experiencing racial discrimination from a colleague. The incident becomes known among staff, leading to tension within the team.</a:t>
            </a:r>
          </a:p>
          <a:p>
            <a:r>
              <a:rPr lang="en-US" dirty="0">
                <a:solidFill>
                  <a:schemeClr val="bg1"/>
                </a:solidFill>
                <a:highlight>
                  <a:srgbClr val="28AAE3"/>
                </a:highlight>
                <a:latin typeface="+mn-lt"/>
              </a:rPr>
              <a:t>Tactic</a:t>
            </a:r>
            <a:r>
              <a:rPr lang="en-US" dirty="0">
                <a:solidFill>
                  <a:schemeClr val="bg1"/>
                </a:solidFill>
                <a:latin typeface="+mn-lt"/>
              </a:rPr>
              <a:t> </a:t>
            </a:r>
            <a:r>
              <a:rPr lang="en-US" sz="1900" dirty="0">
                <a:latin typeface="+mn-lt"/>
              </a:rPr>
              <a:t>Immediate response by setting up an investigation led by an external, impartial D&amp;I HR consultant. Establish open communication with all employees about the process. </a:t>
            </a:r>
            <a:endParaRPr lang="en-US" sz="400" dirty="0">
              <a:solidFill>
                <a:srgbClr val="083F59"/>
              </a:solidFill>
              <a:latin typeface="+mn-lt"/>
            </a:endParaRPr>
          </a:p>
          <a:p>
            <a:pPr marL="457200" indent="-457200">
              <a:spcBef>
                <a:spcPts val="0"/>
              </a:spcBef>
              <a:buFont typeface="+mj-lt"/>
              <a:buAutoNum type="arabicPeriod"/>
            </a:pPr>
            <a:r>
              <a:rPr lang="en-US" sz="1900" dirty="0">
                <a:solidFill>
                  <a:srgbClr val="083F59"/>
                </a:solidFill>
                <a:latin typeface="+mn-lt"/>
              </a:rPr>
              <a:t>Conduct a thorough investigation with input from the affected employee and witnesses via an external </a:t>
            </a:r>
            <a:r>
              <a:rPr lang="en-US" sz="1900" dirty="0">
                <a:latin typeface="+mn-lt"/>
              </a:rPr>
              <a:t>HR D&amp;I consultant</a:t>
            </a:r>
          </a:p>
          <a:p>
            <a:pPr marL="457200" indent="-457200">
              <a:spcBef>
                <a:spcPts val="0"/>
              </a:spcBef>
              <a:buFont typeface="+mj-lt"/>
              <a:buAutoNum type="arabicPeriod"/>
            </a:pPr>
            <a:r>
              <a:rPr lang="en-US" sz="1900" dirty="0">
                <a:solidFill>
                  <a:srgbClr val="083F59"/>
                </a:solidFill>
                <a:latin typeface="+mn-lt"/>
              </a:rPr>
              <a:t>Provide employee support </a:t>
            </a:r>
            <a:r>
              <a:rPr lang="en-US" sz="1900" dirty="0">
                <a:latin typeface="+mn-lt"/>
              </a:rPr>
              <a:t>(e.g., counselling), and feedback, communication channels (e.g., survey, company meeting or ERG).</a:t>
            </a:r>
            <a:endParaRPr lang="en-US" sz="1900" dirty="0">
              <a:solidFill>
                <a:srgbClr val="083F59"/>
              </a:solidFill>
              <a:latin typeface="+mn-lt"/>
            </a:endParaRPr>
          </a:p>
          <a:p>
            <a:pPr marL="457200" indent="-457200">
              <a:spcBef>
                <a:spcPts val="0"/>
              </a:spcBef>
              <a:buFont typeface="+mj-lt"/>
              <a:buAutoNum type="arabicPeriod"/>
            </a:pPr>
            <a:r>
              <a:rPr lang="en-US" sz="1900" dirty="0">
                <a:solidFill>
                  <a:srgbClr val="083F59"/>
                </a:solidFill>
                <a:latin typeface="+mn-lt"/>
              </a:rPr>
              <a:t>Implement mandatory racial sensitivity training for all employees.</a:t>
            </a:r>
          </a:p>
          <a:p>
            <a:pPr marL="457200" indent="-457200">
              <a:spcBef>
                <a:spcPts val="0"/>
              </a:spcBef>
              <a:buFont typeface="+mj-lt"/>
              <a:buAutoNum type="arabicPeriod"/>
            </a:pPr>
            <a:r>
              <a:rPr lang="en-US" sz="1900" dirty="0">
                <a:solidFill>
                  <a:srgbClr val="083F59"/>
                </a:solidFill>
                <a:latin typeface="+mn-lt"/>
              </a:rPr>
              <a:t>Develop a clear anti-discrimination policy and procedure for handling such incidents in the future.</a:t>
            </a:r>
          </a:p>
          <a:p>
            <a:pPr>
              <a:spcBef>
                <a:spcPts val="0"/>
              </a:spcBef>
            </a:pPr>
            <a:r>
              <a:rPr lang="en-US" dirty="0">
                <a:solidFill>
                  <a:schemeClr val="bg1"/>
                </a:solidFill>
                <a:highlight>
                  <a:srgbClr val="702E8C"/>
                </a:highlight>
                <a:latin typeface="+mn-lt"/>
              </a:rPr>
              <a:t>Outcome </a:t>
            </a:r>
            <a:r>
              <a:rPr lang="en-US" sz="1900" dirty="0">
                <a:latin typeface="+mn-lt"/>
              </a:rPr>
              <a:t>The situation was resolved without further escalation. The training and new policy helped prevent similar incidents.</a:t>
            </a:r>
          </a:p>
          <a:p>
            <a:r>
              <a:rPr lang="en-US" sz="1900" dirty="0">
                <a:solidFill>
                  <a:schemeClr val="bg1"/>
                </a:solidFill>
                <a:highlight>
                  <a:srgbClr val="01A54E"/>
                </a:highlight>
                <a:latin typeface="+mn-lt"/>
              </a:rPr>
              <a:t>What Worked </a:t>
            </a:r>
            <a:r>
              <a:rPr lang="en-US" sz="1900" dirty="0">
                <a:latin typeface="+mn-lt"/>
              </a:rPr>
              <a:t>Transparency in the investigation and communication; involving external experts.</a:t>
            </a:r>
          </a:p>
          <a:p>
            <a:r>
              <a:rPr lang="en-US" sz="1900" dirty="0">
                <a:solidFill>
                  <a:schemeClr val="bg1"/>
                </a:solidFill>
                <a:highlight>
                  <a:srgbClr val="EE1765"/>
                </a:highlight>
                <a:latin typeface="+mn-lt"/>
              </a:rPr>
              <a:t>What Doesn't Work </a:t>
            </a:r>
            <a:r>
              <a:rPr lang="en-US" sz="1900" dirty="0">
                <a:latin typeface="+mn-lt"/>
              </a:rPr>
              <a:t>Downplaying the incident or delaying the response can lead to loss of trust and credibility.</a:t>
            </a:r>
          </a:p>
          <a:p>
            <a:pPr algn="l"/>
            <a:endParaRPr lang="en-IE" sz="1900" dirty="0">
              <a:latin typeface="+mn-lt"/>
            </a:endParaRPr>
          </a:p>
        </p:txBody>
      </p:sp>
      <p:pic>
        <p:nvPicPr>
          <p:cNvPr id="16" name="Picture Placeholder 15" descr="A group of people in a library giving each other a high five&#10;&#10;Description automatically generated">
            <a:extLst>
              <a:ext uri="{FF2B5EF4-FFF2-40B4-BE49-F238E27FC236}">
                <a16:creationId xmlns:a16="http://schemas.microsoft.com/office/drawing/2014/main" id="{1064D97B-EC28-2185-0870-D4D4902FEF78}"/>
              </a:ext>
            </a:extLst>
          </p:cNvPr>
          <p:cNvPicPr>
            <a:picLocks noGrp="1" noChangeAspect="1"/>
          </p:cNvPicPr>
          <p:nvPr>
            <p:ph type="pic" sz="quarter" idx="41"/>
          </p:nvPr>
        </p:nvPicPr>
        <p:blipFill rotWithShape="1">
          <a:blip r:embed="rId2" cstate="email">
            <a:extLst>
              <a:ext uri="{28A0092B-C50C-407E-A947-70E740481C1C}">
                <a14:useLocalDpi xmlns:a14="http://schemas.microsoft.com/office/drawing/2010/main"/>
              </a:ext>
            </a:extLst>
          </a:blip>
          <a:srcRect l="30908" t="7101" r="30908" b="12813"/>
          <a:stretch/>
        </p:blipFill>
        <p:spPr>
          <a:xfrm>
            <a:off x="112334" y="1526718"/>
            <a:ext cx="3392865" cy="4744261"/>
          </a:xfrm>
        </p:spPr>
      </p:pic>
      <p:pic>
        <p:nvPicPr>
          <p:cNvPr id="2" name="Graphic 1" descr="Chevron arrows with solid fill">
            <a:extLst>
              <a:ext uri="{FF2B5EF4-FFF2-40B4-BE49-F238E27FC236}">
                <a16:creationId xmlns:a16="http://schemas.microsoft.com/office/drawing/2014/main" id="{4A92765C-C00C-1AE2-7B66-2A379FFF188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79764" y="295825"/>
            <a:ext cx="520661" cy="520661"/>
          </a:xfrm>
          <a:prstGeom prst="rect">
            <a:avLst/>
          </a:prstGeom>
        </p:spPr>
      </p:pic>
      <p:sp>
        <p:nvSpPr>
          <p:cNvPr id="3" name="Round Diagonal Corner Rectangle 9">
            <a:extLst>
              <a:ext uri="{FF2B5EF4-FFF2-40B4-BE49-F238E27FC236}">
                <a16:creationId xmlns:a16="http://schemas.microsoft.com/office/drawing/2014/main" id="{146B298B-45AE-B82F-A996-594896CF6C86}"/>
              </a:ext>
            </a:extLst>
          </p:cNvPr>
          <p:cNvSpPr/>
          <p:nvPr/>
        </p:nvSpPr>
        <p:spPr>
          <a:xfrm rot="16200000">
            <a:off x="1033372" y="-779674"/>
            <a:ext cx="813162" cy="2655237"/>
          </a:xfrm>
          <a:prstGeom prst="round2DiagRect">
            <a:avLst/>
          </a:pr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C47EDCA8-8C66-D182-505D-EE24B3755A47}"/>
              </a:ext>
            </a:extLst>
          </p:cNvPr>
          <p:cNvSpPr txBox="1">
            <a:spLocks/>
          </p:cNvSpPr>
          <p:nvPr/>
        </p:nvSpPr>
        <p:spPr>
          <a:xfrm>
            <a:off x="34220" y="-12281"/>
            <a:ext cx="2624448"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D&amp;I Crisis 1</a:t>
            </a:r>
          </a:p>
        </p:txBody>
      </p:sp>
    </p:spTree>
    <p:extLst>
      <p:ext uri="{BB962C8B-B14F-4D97-AF65-F5344CB8AC3E}">
        <p14:creationId xmlns:p14="http://schemas.microsoft.com/office/powerpoint/2010/main" val="333323641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B3351E6-80BC-9755-2A16-C1FAF4EEF07C}"/>
              </a:ext>
            </a:extLst>
          </p:cNvPr>
          <p:cNvSpPr>
            <a:spLocks noGrp="1"/>
          </p:cNvSpPr>
          <p:nvPr>
            <p:ph type="body" sz="quarter" idx="36"/>
          </p:nvPr>
        </p:nvSpPr>
        <p:spPr>
          <a:xfrm>
            <a:off x="3924370" y="816486"/>
            <a:ext cx="7848529" cy="999383"/>
          </a:xfrm>
        </p:spPr>
        <p:txBody>
          <a:bodyPr/>
          <a:lstStyle/>
          <a:p>
            <a:r>
              <a:rPr lang="en-US" dirty="0">
                <a:solidFill>
                  <a:schemeClr val="bg1"/>
                </a:solidFill>
                <a:highlight>
                  <a:srgbClr val="DEA900"/>
                </a:highlight>
                <a:latin typeface="+mn-lt"/>
              </a:rPr>
              <a:t>Context</a:t>
            </a:r>
            <a:r>
              <a:rPr lang="en-US" sz="2000" dirty="0"/>
              <a:t> An internal audit reveals a significant gender pay gap, which becomes a subject of concern among employees.</a:t>
            </a:r>
          </a:p>
          <a:p>
            <a:r>
              <a:rPr lang="en-US" dirty="0">
                <a:solidFill>
                  <a:schemeClr val="bg1"/>
                </a:solidFill>
                <a:highlight>
                  <a:srgbClr val="28AAE3"/>
                </a:highlight>
                <a:latin typeface="+mn-lt"/>
              </a:rPr>
              <a:t>Tactic</a:t>
            </a:r>
            <a:r>
              <a:rPr lang="en-US" sz="2000" b="1" dirty="0"/>
              <a:t> </a:t>
            </a:r>
            <a:r>
              <a:rPr lang="en-US" sz="2000" dirty="0"/>
              <a:t>Leadership publicly acknowledges the issue and commits to a timeline for addressing the pay gap. A task force is created to </a:t>
            </a:r>
            <a:r>
              <a:rPr lang="en-US" sz="2000" dirty="0" err="1"/>
              <a:t>analyse</a:t>
            </a:r>
            <a:r>
              <a:rPr lang="en-US" sz="2000" dirty="0"/>
              <a:t> and address pay disparities. </a:t>
            </a:r>
          </a:p>
          <a:p>
            <a:pPr marL="457200" indent="-457200">
              <a:spcBef>
                <a:spcPts val="0"/>
              </a:spcBef>
              <a:buFont typeface="+mj-lt"/>
              <a:buAutoNum type="arabicPeriod"/>
            </a:pPr>
            <a:r>
              <a:rPr lang="en-US" sz="2000" dirty="0"/>
              <a:t>Set up compensation data analysis tools, HR specialists, legal advisors, and a communication plan specific to the issue.</a:t>
            </a:r>
          </a:p>
          <a:p>
            <a:pPr marL="457200" indent="-457200">
              <a:spcBef>
                <a:spcPts val="0"/>
              </a:spcBef>
              <a:buFont typeface="+mj-lt"/>
              <a:buAutoNum type="arabicPeriod"/>
            </a:pPr>
            <a:r>
              <a:rPr lang="en-US" sz="2000" dirty="0">
                <a:solidFill>
                  <a:srgbClr val="083F59"/>
                </a:solidFill>
              </a:rPr>
              <a:t>Conducted a detailed analysis to identify the cause of the pay gap.</a:t>
            </a:r>
          </a:p>
          <a:p>
            <a:pPr marL="457200" indent="-457200">
              <a:spcBef>
                <a:spcPts val="0"/>
              </a:spcBef>
              <a:buFont typeface="+mj-lt"/>
              <a:buAutoNum type="arabicPeriod"/>
            </a:pPr>
            <a:r>
              <a:rPr lang="en-US" sz="2000" dirty="0">
                <a:solidFill>
                  <a:srgbClr val="083F59"/>
                </a:solidFill>
              </a:rPr>
              <a:t>Adjusted salaries where necessary to ensure equity.</a:t>
            </a:r>
          </a:p>
          <a:p>
            <a:pPr marL="457200" indent="-457200">
              <a:spcBef>
                <a:spcPts val="0"/>
              </a:spcBef>
              <a:buFont typeface="+mj-lt"/>
              <a:buAutoNum type="arabicPeriod"/>
            </a:pPr>
            <a:r>
              <a:rPr lang="en-US" sz="2000" dirty="0">
                <a:solidFill>
                  <a:srgbClr val="083F59"/>
                </a:solidFill>
              </a:rPr>
              <a:t>Implemented a transparent pay structure and regular pay audits.</a:t>
            </a:r>
          </a:p>
          <a:p>
            <a:r>
              <a:rPr lang="en-US" sz="2000" dirty="0">
                <a:solidFill>
                  <a:schemeClr val="bg1"/>
                </a:solidFill>
                <a:highlight>
                  <a:srgbClr val="702E8C"/>
                </a:highlight>
                <a:latin typeface="+mn-lt"/>
              </a:rPr>
              <a:t>Outcome </a:t>
            </a:r>
            <a:r>
              <a:rPr lang="en-US" sz="2000" dirty="0"/>
              <a:t>The pay gap was reduced significantly within a year. Employee trust and morale improved due to the transparency and concrete actions taken.</a:t>
            </a:r>
          </a:p>
          <a:p>
            <a:r>
              <a:rPr lang="en-US" sz="1900" dirty="0">
                <a:solidFill>
                  <a:schemeClr val="bg1"/>
                </a:solidFill>
                <a:highlight>
                  <a:srgbClr val="01A54E"/>
                </a:highlight>
                <a:latin typeface="+mn-lt"/>
              </a:rPr>
              <a:t>What Works</a:t>
            </a:r>
            <a:r>
              <a:rPr lang="en-US" sz="1900" dirty="0">
                <a:solidFill>
                  <a:schemeClr val="bg1"/>
                </a:solidFill>
                <a:latin typeface="+mn-lt"/>
              </a:rPr>
              <a:t> </a:t>
            </a:r>
            <a:r>
              <a:rPr lang="en-US" sz="2000" dirty="0">
                <a:solidFill>
                  <a:schemeClr val="bg1"/>
                </a:solidFill>
                <a:latin typeface="+mn-lt"/>
              </a:rPr>
              <a:t> </a:t>
            </a:r>
            <a:r>
              <a:rPr lang="en-US" sz="2000" dirty="0"/>
              <a:t>Company wide acknowledgement and commitment to change; data-driven approaches.</a:t>
            </a:r>
          </a:p>
          <a:p>
            <a:r>
              <a:rPr lang="en-US" sz="1900" dirty="0">
                <a:solidFill>
                  <a:schemeClr val="bg1"/>
                </a:solidFill>
                <a:highlight>
                  <a:srgbClr val="EE1765"/>
                </a:highlight>
                <a:latin typeface="+mn-lt"/>
              </a:rPr>
              <a:t>What Doesn't Work </a:t>
            </a:r>
            <a:r>
              <a:rPr lang="en-US" sz="2000" dirty="0"/>
              <a:t>Ignoring the issue or making vague promises without concrete action plans.</a:t>
            </a:r>
          </a:p>
          <a:p>
            <a:pPr algn="l"/>
            <a:endParaRPr lang="en-IE" sz="2000" dirty="0">
              <a:latin typeface="+mn-lt"/>
            </a:endParaRPr>
          </a:p>
        </p:txBody>
      </p:sp>
      <p:pic>
        <p:nvPicPr>
          <p:cNvPr id="7" name="Picture Placeholder 6" descr="A person standing in front of a white board&#10;&#10;Description automatically generated">
            <a:extLst>
              <a:ext uri="{FF2B5EF4-FFF2-40B4-BE49-F238E27FC236}">
                <a16:creationId xmlns:a16="http://schemas.microsoft.com/office/drawing/2014/main" id="{F5D6D2B8-CB4D-E2BD-4A4A-5670E901253C}"/>
              </a:ext>
            </a:extLst>
          </p:cNvPr>
          <p:cNvPicPr>
            <a:picLocks noGrp="1" noChangeAspect="1"/>
          </p:cNvPicPr>
          <p:nvPr>
            <p:ph type="pic" sz="quarter" idx="41"/>
          </p:nvPr>
        </p:nvPicPr>
        <p:blipFill rotWithShape="1">
          <a:blip r:embed="rId2" cstate="email">
            <a:extLst>
              <a:ext uri="{28A0092B-C50C-407E-A947-70E740481C1C}">
                <a14:useLocalDpi xmlns:a14="http://schemas.microsoft.com/office/drawing/2010/main"/>
              </a:ext>
            </a:extLst>
          </a:blip>
          <a:srcRect l="7042" t="14188" r="7042"/>
          <a:stretch/>
        </p:blipFill>
        <p:spPr>
          <a:xfrm>
            <a:off x="7559" y="1028700"/>
            <a:ext cx="3392865" cy="5083338"/>
          </a:xfrm>
        </p:spPr>
      </p:pic>
      <p:sp>
        <p:nvSpPr>
          <p:cNvPr id="6" name="Text Placeholder 3">
            <a:extLst>
              <a:ext uri="{FF2B5EF4-FFF2-40B4-BE49-F238E27FC236}">
                <a16:creationId xmlns:a16="http://schemas.microsoft.com/office/drawing/2014/main" id="{BF9D171B-F5DA-4DA9-C4F4-78E51AD6CCE7}"/>
              </a:ext>
            </a:extLst>
          </p:cNvPr>
          <p:cNvSpPr txBox="1">
            <a:spLocks/>
          </p:cNvSpPr>
          <p:nvPr/>
        </p:nvSpPr>
        <p:spPr>
          <a:xfrm>
            <a:off x="3842618" y="295825"/>
            <a:ext cx="8111257" cy="339415"/>
          </a:xfrm>
          <a:prstGeom prst="rect">
            <a:avLst/>
          </a:prstGeom>
        </p:spPr>
        <p:txBody>
          <a:bodyPr>
            <a:noAutofit/>
          </a:bodyPr>
          <a:lstStyle>
            <a:lvl1pPr marL="0" indent="0" algn="l" defTabSz="914400" rtl="0" eaLnBrk="1" latinLnBrk="0" hangingPunct="1">
              <a:lnSpc>
                <a:spcPct val="100000"/>
              </a:lnSpc>
              <a:spcBef>
                <a:spcPts val="1000"/>
              </a:spcBef>
              <a:buFont typeface="Arial" panose="020B0604020202020204" pitchFamily="34" charset="0"/>
              <a:buNone/>
              <a:defRPr sz="2400" b="1" i="0" kern="1200">
                <a:solidFill>
                  <a:srgbClr val="DF4625"/>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b="0" dirty="0"/>
              <a:t>Gender Pay Gap Exposed in SME Financial Report</a:t>
            </a:r>
          </a:p>
        </p:txBody>
      </p:sp>
      <p:pic>
        <p:nvPicPr>
          <p:cNvPr id="8" name="Graphic 7" descr="Chevron arrows with solid fill">
            <a:extLst>
              <a:ext uri="{FF2B5EF4-FFF2-40B4-BE49-F238E27FC236}">
                <a16:creationId xmlns:a16="http://schemas.microsoft.com/office/drawing/2014/main" id="{382BAF0D-AD91-1FB8-1B47-475D28021E3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879764" y="295825"/>
            <a:ext cx="520661" cy="520661"/>
          </a:xfrm>
          <a:prstGeom prst="rect">
            <a:avLst/>
          </a:prstGeom>
        </p:spPr>
      </p:pic>
      <p:sp>
        <p:nvSpPr>
          <p:cNvPr id="11" name="Round Diagonal Corner Rectangle 9">
            <a:extLst>
              <a:ext uri="{FF2B5EF4-FFF2-40B4-BE49-F238E27FC236}">
                <a16:creationId xmlns:a16="http://schemas.microsoft.com/office/drawing/2014/main" id="{8E466A11-FC75-4AB8-C71B-BDEF8A9C5892}"/>
              </a:ext>
            </a:extLst>
          </p:cNvPr>
          <p:cNvSpPr/>
          <p:nvPr/>
        </p:nvSpPr>
        <p:spPr>
          <a:xfrm rot="16200000">
            <a:off x="1033372" y="-779674"/>
            <a:ext cx="813162" cy="2655237"/>
          </a:xfrm>
          <a:prstGeom prst="round2DiagRect">
            <a:avLst/>
          </a:pr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8">
            <a:extLst>
              <a:ext uri="{FF2B5EF4-FFF2-40B4-BE49-F238E27FC236}">
                <a16:creationId xmlns:a16="http://schemas.microsoft.com/office/drawing/2014/main" id="{224A725F-62E0-0929-2A5E-2857067E96A6}"/>
              </a:ext>
            </a:extLst>
          </p:cNvPr>
          <p:cNvSpPr txBox="1">
            <a:spLocks/>
          </p:cNvSpPr>
          <p:nvPr/>
        </p:nvSpPr>
        <p:spPr>
          <a:xfrm>
            <a:off x="34220" y="-12281"/>
            <a:ext cx="2624448"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D&amp;I Crisis 2</a:t>
            </a:r>
          </a:p>
        </p:txBody>
      </p:sp>
    </p:spTree>
    <p:extLst>
      <p:ext uri="{BB962C8B-B14F-4D97-AF65-F5344CB8AC3E}">
        <p14:creationId xmlns:p14="http://schemas.microsoft.com/office/powerpoint/2010/main" val="2516948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B3351E6-80BC-9755-2A16-C1FAF4EEF07C}"/>
              </a:ext>
            </a:extLst>
          </p:cNvPr>
          <p:cNvSpPr>
            <a:spLocks noGrp="1"/>
          </p:cNvSpPr>
          <p:nvPr>
            <p:ph type="body" sz="quarter" idx="36"/>
          </p:nvPr>
        </p:nvSpPr>
        <p:spPr>
          <a:xfrm>
            <a:off x="3733869" y="816485"/>
            <a:ext cx="8220005" cy="999383"/>
          </a:xfrm>
        </p:spPr>
        <p:txBody>
          <a:bodyPr/>
          <a:lstStyle/>
          <a:p>
            <a:r>
              <a:rPr lang="en-US" dirty="0">
                <a:solidFill>
                  <a:schemeClr val="bg1"/>
                </a:solidFill>
                <a:highlight>
                  <a:srgbClr val="DEA900"/>
                </a:highlight>
                <a:latin typeface="+mn-lt"/>
              </a:rPr>
              <a:t>Context</a:t>
            </a:r>
            <a:r>
              <a:rPr lang="en-US" sz="2000" dirty="0"/>
              <a:t> Company-wide criticism arises due to the lack of diversity in the company's leadership of teams.</a:t>
            </a:r>
          </a:p>
          <a:p>
            <a:r>
              <a:rPr lang="en-US" dirty="0">
                <a:solidFill>
                  <a:schemeClr val="bg1"/>
                </a:solidFill>
                <a:highlight>
                  <a:srgbClr val="28AAE3"/>
                </a:highlight>
                <a:latin typeface="+mn-lt"/>
              </a:rPr>
              <a:t>Tactic</a:t>
            </a:r>
            <a:r>
              <a:rPr lang="en-US" sz="2000" b="1" dirty="0"/>
              <a:t> </a:t>
            </a:r>
            <a:r>
              <a:rPr lang="en-US" sz="2000" dirty="0"/>
              <a:t>The company initiates a leadership development program about underrepresented groups within the company.</a:t>
            </a:r>
          </a:p>
          <a:p>
            <a:pPr marL="457200" indent="-457200">
              <a:spcBef>
                <a:spcPts val="0"/>
              </a:spcBef>
              <a:buFont typeface="+mj-lt"/>
              <a:buAutoNum type="arabicPeriod"/>
            </a:pPr>
            <a:endParaRPr lang="en-US" sz="400" dirty="0"/>
          </a:p>
          <a:p>
            <a:pPr marL="457200" indent="-457200">
              <a:spcBef>
                <a:spcPts val="0"/>
              </a:spcBef>
              <a:buFont typeface="+mj-lt"/>
              <a:buAutoNum type="arabicPeriod"/>
            </a:pPr>
            <a:r>
              <a:rPr lang="en-US" sz="2000" dirty="0"/>
              <a:t>Rolled out leadership development programs, mentoring/coaching resources and, D&amp;I consultants.</a:t>
            </a:r>
          </a:p>
          <a:p>
            <a:pPr marL="457200" indent="-457200">
              <a:spcBef>
                <a:spcPts val="0"/>
              </a:spcBef>
              <a:buFont typeface="+mj-lt"/>
              <a:buAutoNum type="arabicPeriod"/>
            </a:pPr>
            <a:r>
              <a:rPr lang="en-US" sz="2000" dirty="0">
                <a:solidFill>
                  <a:srgbClr val="083F59"/>
                </a:solidFill>
              </a:rPr>
              <a:t>Identified high-potential employees from underrepresented groups.</a:t>
            </a:r>
          </a:p>
          <a:p>
            <a:pPr marL="457200" indent="-457200">
              <a:spcBef>
                <a:spcPts val="0"/>
              </a:spcBef>
              <a:buFont typeface="+mj-lt"/>
              <a:buAutoNum type="arabicPeriod"/>
            </a:pPr>
            <a:r>
              <a:rPr lang="en-US" sz="2000" dirty="0">
                <a:solidFill>
                  <a:srgbClr val="083F59"/>
                </a:solidFill>
              </a:rPr>
              <a:t>Provided targeted development opportunities (e.g., leadership training, mentorship).</a:t>
            </a:r>
          </a:p>
          <a:p>
            <a:pPr marL="457200" indent="-457200">
              <a:spcBef>
                <a:spcPts val="0"/>
              </a:spcBef>
              <a:buFont typeface="+mj-lt"/>
              <a:buAutoNum type="arabicPeriod"/>
            </a:pPr>
            <a:r>
              <a:rPr lang="en-US" sz="2000" dirty="0">
                <a:solidFill>
                  <a:srgbClr val="083F59"/>
                </a:solidFill>
              </a:rPr>
              <a:t>Set specific diversity targets for leadership positions.</a:t>
            </a:r>
          </a:p>
          <a:p>
            <a:r>
              <a:rPr lang="en-US" sz="2000" dirty="0">
                <a:solidFill>
                  <a:schemeClr val="bg1"/>
                </a:solidFill>
                <a:highlight>
                  <a:srgbClr val="702E8C"/>
                </a:highlight>
                <a:latin typeface="+mn-lt"/>
              </a:rPr>
              <a:t>Outcome</a:t>
            </a:r>
            <a:r>
              <a:rPr lang="en-US" sz="2000" b="1" dirty="0"/>
              <a:t> </a:t>
            </a:r>
            <a:r>
              <a:rPr lang="en-US" sz="2000" dirty="0"/>
              <a:t>Over time, the company saw a significant increase in diversity within its leadership team, which led to better decision-making and a more inclusive culture.</a:t>
            </a:r>
          </a:p>
          <a:p>
            <a:r>
              <a:rPr lang="en-US" sz="2000" dirty="0">
                <a:solidFill>
                  <a:schemeClr val="bg1"/>
                </a:solidFill>
                <a:highlight>
                  <a:srgbClr val="01A54E"/>
                </a:highlight>
                <a:latin typeface="+mn-lt"/>
              </a:rPr>
              <a:t>What Works</a:t>
            </a:r>
            <a:r>
              <a:rPr lang="en-US" sz="2000" dirty="0">
                <a:solidFill>
                  <a:schemeClr val="bg1"/>
                </a:solidFill>
                <a:latin typeface="+mn-lt"/>
              </a:rPr>
              <a:t> </a:t>
            </a:r>
            <a:r>
              <a:rPr lang="en-US" sz="2000" dirty="0"/>
              <a:t>Investing in the development of internal talent; setting measurable targets.</a:t>
            </a:r>
          </a:p>
          <a:p>
            <a:r>
              <a:rPr lang="en-US" sz="2000" dirty="0">
                <a:solidFill>
                  <a:schemeClr val="bg1"/>
                </a:solidFill>
                <a:highlight>
                  <a:srgbClr val="EE1765"/>
                </a:highlight>
                <a:latin typeface="+mn-lt"/>
              </a:rPr>
              <a:t>What Doesn't Work </a:t>
            </a:r>
            <a:r>
              <a:rPr lang="en-US" sz="2000" dirty="0"/>
              <a:t>Simply hire diverse leaders externally without addressing internal development can create resentment among existing staff.</a:t>
            </a:r>
          </a:p>
          <a:p>
            <a:endParaRPr lang="en-US" sz="2000" dirty="0"/>
          </a:p>
          <a:p>
            <a:pPr algn="l"/>
            <a:endParaRPr lang="en-IE" sz="2000" dirty="0">
              <a:latin typeface="+mn-lt"/>
            </a:endParaRPr>
          </a:p>
        </p:txBody>
      </p:sp>
      <p:sp>
        <p:nvSpPr>
          <p:cNvPr id="6" name="Text Placeholder 3">
            <a:extLst>
              <a:ext uri="{FF2B5EF4-FFF2-40B4-BE49-F238E27FC236}">
                <a16:creationId xmlns:a16="http://schemas.microsoft.com/office/drawing/2014/main" id="{BF9D171B-F5DA-4DA9-C4F4-78E51AD6CCE7}"/>
              </a:ext>
            </a:extLst>
          </p:cNvPr>
          <p:cNvSpPr txBox="1">
            <a:spLocks/>
          </p:cNvSpPr>
          <p:nvPr/>
        </p:nvSpPr>
        <p:spPr>
          <a:xfrm>
            <a:off x="3842618" y="295825"/>
            <a:ext cx="8111257" cy="339415"/>
          </a:xfrm>
          <a:prstGeom prst="rect">
            <a:avLst/>
          </a:prstGeom>
        </p:spPr>
        <p:txBody>
          <a:bodyPr>
            <a:noAutofit/>
          </a:bodyPr>
          <a:lstStyle>
            <a:lvl1pPr marL="0" indent="0" algn="l" defTabSz="914400" rtl="0" eaLnBrk="1" latinLnBrk="0" hangingPunct="1">
              <a:lnSpc>
                <a:spcPct val="100000"/>
              </a:lnSpc>
              <a:spcBef>
                <a:spcPts val="1000"/>
              </a:spcBef>
              <a:buFont typeface="Arial" panose="020B0604020202020204" pitchFamily="34" charset="0"/>
              <a:buNone/>
              <a:defRPr sz="2400" b="1" i="0" kern="1200">
                <a:solidFill>
                  <a:srgbClr val="DF4625"/>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b="0" dirty="0"/>
              <a:t>Backlash Over Lack of Diversity in Leadership</a:t>
            </a:r>
          </a:p>
        </p:txBody>
      </p:sp>
      <p:pic>
        <p:nvPicPr>
          <p:cNvPr id="8" name="Graphic 7" descr="Chevron arrows with solid fill">
            <a:extLst>
              <a:ext uri="{FF2B5EF4-FFF2-40B4-BE49-F238E27FC236}">
                <a16:creationId xmlns:a16="http://schemas.microsoft.com/office/drawing/2014/main" id="{382BAF0D-AD91-1FB8-1B47-475D28021E3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79764" y="295825"/>
            <a:ext cx="520661" cy="520661"/>
          </a:xfrm>
          <a:prstGeom prst="rect">
            <a:avLst/>
          </a:prstGeom>
        </p:spPr>
      </p:pic>
      <p:sp>
        <p:nvSpPr>
          <p:cNvPr id="11" name="Round Diagonal Corner Rectangle 9">
            <a:extLst>
              <a:ext uri="{FF2B5EF4-FFF2-40B4-BE49-F238E27FC236}">
                <a16:creationId xmlns:a16="http://schemas.microsoft.com/office/drawing/2014/main" id="{8E466A11-FC75-4AB8-C71B-BDEF8A9C5892}"/>
              </a:ext>
            </a:extLst>
          </p:cNvPr>
          <p:cNvSpPr/>
          <p:nvPr/>
        </p:nvSpPr>
        <p:spPr>
          <a:xfrm rot="16200000">
            <a:off x="1033372" y="-779674"/>
            <a:ext cx="813162" cy="2655237"/>
          </a:xfrm>
          <a:prstGeom prst="round2DiagRect">
            <a:avLst/>
          </a:pr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8">
            <a:extLst>
              <a:ext uri="{FF2B5EF4-FFF2-40B4-BE49-F238E27FC236}">
                <a16:creationId xmlns:a16="http://schemas.microsoft.com/office/drawing/2014/main" id="{224A725F-62E0-0929-2A5E-2857067E96A6}"/>
              </a:ext>
            </a:extLst>
          </p:cNvPr>
          <p:cNvSpPr txBox="1">
            <a:spLocks/>
          </p:cNvSpPr>
          <p:nvPr/>
        </p:nvSpPr>
        <p:spPr>
          <a:xfrm>
            <a:off x="34220" y="-12281"/>
            <a:ext cx="2624448"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D&amp;I Crisis 3</a:t>
            </a:r>
          </a:p>
        </p:txBody>
      </p:sp>
      <p:pic>
        <p:nvPicPr>
          <p:cNvPr id="9" name="Picture Placeholder 8" descr="Colorful bubbles with icons&#10;&#10;Description automatically generated with medium confidence">
            <a:extLst>
              <a:ext uri="{FF2B5EF4-FFF2-40B4-BE49-F238E27FC236}">
                <a16:creationId xmlns:a16="http://schemas.microsoft.com/office/drawing/2014/main" id="{C1DD87C9-D29D-2CC3-30A8-9A6BE8A07A27}"/>
              </a:ext>
            </a:extLst>
          </p:cNvPr>
          <p:cNvPicPr>
            <a:picLocks noGrp="1" noChangeAspect="1"/>
          </p:cNvPicPr>
          <p:nvPr>
            <p:ph type="pic" sz="quarter" idx="41"/>
          </p:nvPr>
        </p:nvPicPr>
        <p:blipFill rotWithShape="1">
          <a:blip r:embed="rId4" cstate="email">
            <a:extLst>
              <a:ext uri="{28A0092B-C50C-407E-A947-70E740481C1C}">
                <a14:useLocalDpi xmlns:a14="http://schemas.microsoft.com/office/drawing/2010/main"/>
              </a:ext>
            </a:extLst>
          </a:blip>
          <a:srcRect l="29752" r="29752" b="21173"/>
          <a:stretch/>
        </p:blipFill>
        <p:spPr>
          <a:xfrm>
            <a:off x="7560" y="1316177"/>
            <a:ext cx="3392865" cy="4669570"/>
          </a:xfrm>
        </p:spPr>
      </p:pic>
    </p:spTree>
    <p:extLst>
      <p:ext uri="{BB962C8B-B14F-4D97-AF65-F5344CB8AC3E}">
        <p14:creationId xmlns:p14="http://schemas.microsoft.com/office/powerpoint/2010/main" val="375016493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BB3351E6-80BC-9755-2A16-C1FAF4EEF07C}"/>
              </a:ext>
            </a:extLst>
          </p:cNvPr>
          <p:cNvSpPr>
            <a:spLocks noGrp="1"/>
          </p:cNvSpPr>
          <p:nvPr>
            <p:ph type="body" sz="quarter" idx="36"/>
          </p:nvPr>
        </p:nvSpPr>
        <p:spPr>
          <a:xfrm>
            <a:off x="3733869" y="816485"/>
            <a:ext cx="8220005" cy="999383"/>
          </a:xfrm>
        </p:spPr>
        <p:txBody>
          <a:bodyPr/>
          <a:lstStyle/>
          <a:p>
            <a:r>
              <a:rPr lang="en-US" dirty="0">
                <a:solidFill>
                  <a:schemeClr val="bg1"/>
                </a:solidFill>
                <a:highlight>
                  <a:srgbClr val="DEA900"/>
                </a:highlight>
                <a:latin typeface="+mn-lt"/>
              </a:rPr>
              <a:t>Context</a:t>
            </a:r>
            <a:r>
              <a:rPr lang="en-US" sz="2000" dirty="0"/>
              <a:t> The company remains silent during a major social justice movement, leading to employee dissatisfaction and public criticism.</a:t>
            </a:r>
          </a:p>
          <a:p>
            <a:r>
              <a:rPr lang="en-US" dirty="0">
                <a:solidFill>
                  <a:schemeClr val="bg1"/>
                </a:solidFill>
                <a:highlight>
                  <a:srgbClr val="28AAE3"/>
                </a:highlight>
                <a:latin typeface="+mn-lt"/>
              </a:rPr>
              <a:t>Tactic</a:t>
            </a:r>
            <a:r>
              <a:rPr lang="en-US" sz="2000" dirty="0"/>
              <a:t> The SME took a public stand, pledging support to the cause and implementing internal programs to foster a more inclusive environment.</a:t>
            </a:r>
          </a:p>
          <a:p>
            <a:pPr marL="457200" indent="-457200">
              <a:spcBef>
                <a:spcPts val="0"/>
              </a:spcBef>
              <a:buFont typeface="+mj-lt"/>
              <a:buAutoNum type="arabicPeriod"/>
            </a:pPr>
            <a:r>
              <a:rPr lang="en-US" sz="2000" dirty="0"/>
              <a:t>Company engages in public relations expertise, sets up an internal D&amp;I task force and, allocates a budget for social justice initiatives.</a:t>
            </a:r>
          </a:p>
          <a:p>
            <a:pPr marL="457200" indent="-457200">
              <a:spcBef>
                <a:spcPts val="0"/>
              </a:spcBef>
              <a:buFont typeface="+mj-lt"/>
              <a:buAutoNum type="arabicPeriod"/>
            </a:pPr>
            <a:r>
              <a:rPr lang="en-US" sz="2000" dirty="0">
                <a:solidFill>
                  <a:srgbClr val="083F59"/>
                </a:solidFill>
              </a:rPr>
              <a:t>Issued a public statement to support the cause with details of actions.</a:t>
            </a:r>
          </a:p>
          <a:p>
            <a:pPr marL="457200" indent="-457200">
              <a:spcBef>
                <a:spcPts val="0"/>
              </a:spcBef>
              <a:buFont typeface="+mj-lt"/>
              <a:buAutoNum type="arabicPeriod"/>
            </a:pPr>
            <a:r>
              <a:rPr lang="en-US" sz="2000" dirty="0">
                <a:solidFill>
                  <a:srgbClr val="083F59"/>
                </a:solidFill>
              </a:rPr>
              <a:t>Launched internal initiatives, such as donation matching programs or partnerships with relevant nonprofits.</a:t>
            </a:r>
          </a:p>
          <a:p>
            <a:pPr marL="457200" indent="-457200">
              <a:spcBef>
                <a:spcPts val="0"/>
              </a:spcBef>
              <a:buFont typeface="+mj-lt"/>
              <a:buAutoNum type="arabicPeriod"/>
            </a:pPr>
            <a:r>
              <a:rPr lang="en-US" sz="2000" dirty="0">
                <a:solidFill>
                  <a:srgbClr val="083F59"/>
                </a:solidFill>
              </a:rPr>
              <a:t>Engaged employees in discussions and provide platforms for them to share their thoughts.</a:t>
            </a:r>
          </a:p>
          <a:p>
            <a:r>
              <a:rPr lang="en-US" sz="2000" dirty="0">
                <a:solidFill>
                  <a:schemeClr val="bg1"/>
                </a:solidFill>
                <a:highlight>
                  <a:srgbClr val="702E8C"/>
                </a:highlight>
                <a:latin typeface="+mn-lt"/>
              </a:rPr>
              <a:t>Outcome</a:t>
            </a:r>
            <a:r>
              <a:rPr lang="en-US" sz="2000" dirty="0"/>
              <a:t> SME’s actions improved employee morale and positively impacted its public image, but some employees felt the response was delayed.</a:t>
            </a:r>
          </a:p>
          <a:p>
            <a:r>
              <a:rPr lang="en-US" sz="2000" dirty="0">
                <a:solidFill>
                  <a:schemeClr val="bg1"/>
                </a:solidFill>
                <a:highlight>
                  <a:srgbClr val="01A54E"/>
                </a:highlight>
                <a:latin typeface="+mn-lt"/>
              </a:rPr>
              <a:t>What Works </a:t>
            </a:r>
            <a:r>
              <a:rPr lang="en-US" sz="2000" dirty="0"/>
              <a:t>Taking a clear and genuine stance; involving employees in the response.</a:t>
            </a:r>
          </a:p>
          <a:p>
            <a:r>
              <a:rPr lang="en-US" sz="2000" dirty="0">
                <a:solidFill>
                  <a:schemeClr val="bg1"/>
                </a:solidFill>
                <a:highlight>
                  <a:srgbClr val="EE1765"/>
                </a:highlight>
                <a:latin typeface="+mn-lt"/>
              </a:rPr>
              <a:t>What Doesn't Work </a:t>
            </a:r>
            <a:r>
              <a:rPr lang="en-US" sz="2000" dirty="0"/>
              <a:t>Reactive or tokenistic responses can be perceived as insincere and may do more harm than good.</a:t>
            </a:r>
          </a:p>
          <a:p>
            <a:endParaRPr lang="en-US" sz="2000" dirty="0"/>
          </a:p>
          <a:p>
            <a:endParaRPr lang="en-US" sz="2000" dirty="0"/>
          </a:p>
          <a:p>
            <a:pPr algn="l"/>
            <a:endParaRPr lang="en-IE" sz="2000" dirty="0">
              <a:latin typeface="+mn-lt"/>
            </a:endParaRPr>
          </a:p>
        </p:txBody>
      </p:sp>
      <p:sp>
        <p:nvSpPr>
          <p:cNvPr id="6" name="Text Placeholder 3">
            <a:extLst>
              <a:ext uri="{FF2B5EF4-FFF2-40B4-BE49-F238E27FC236}">
                <a16:creationId xmlns:a16="http://schemas.microsoft.com/office/drawing/2014/main" id="{BF9D171B-F5DA-4DA9-C4F4-78E51AD6CCE7}"/>
              </a:ext>
            </a:extLst>
          </p:cNvPr>
          <p:cNvSpPr txBox="1">
            <a:spLocks/>
          </p:cNvSpPr>
          <p:nvPr/>
        </p:nvSpPr>
        <p:spPr>
          <a:xfrm>
            <a:off x="3733869" y="295825"/>
            <a:ext cx="8111257" cy="339415"/>
          </a:xfrm>
          <a:prstGeom prst="rect">
            <a:avLst/>
          </a:prstGeom>
        </p:spPr>
        <p:txBody>
          <a:bodyPr>
            <a:noAutofit/>
          </a:bodyPr>
          <a:lstStyle>
            <a:lvl1pPr marL="0" indent="0" algn="l" defTabSz="914400" rtl="0" eaLnBrk="1" latinLnBrk="0" hangingPunct="1">
              <a:lnSpc>
                <a:spcPct val="100000"/>
              </a:lnSpc>
              <a:spcBef>
                <a:spcPts val="1000"/>
              </a:spcBef>
              <a:buFont typeface="Arial" panose="020B0604020202020204" pitchFamily="34" charset="0"/>
              <a:buNone/>
              <a:defRPr sz="2400" b="1" i="0" kern="1200">
                <a:solidFill>
                  <a:srgbClr val="DF4625"/>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200" b="0" dirty="0"/>
              <a:t>Employee Outrage Over Inadequate Response to Social Justice Issues</a:t>
            </a:r>
          </a:p>
        </p:txBody>
      </p:sp>
      <p:pic>
        <p:nvPicPr>
          <p:cNvPr id="8" name="Graphic 7" descr="Chevron arrows with solid fill">
            <a:extLst>
              <a:ext uri="{FF2B5EF4-FFF2-40B4-BE49-F238E27FC236}">
                <a16:creationId xmlns:a16="http://schemas.microsoft.com/office/drawing/2014/main" id="{382BAF0D-AD91-1FB8-1B47-475D28021E3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79764" y="295825"/>
            <a:ext cx="520661" cy="520661"/>
          </a:xfrm>
          <a:prstGeom prst="rect">
            <a:avLst/>
          </a:prstGeom>
        </p:spPr>
      </p:pic>
      <p:sp>
        <p:nvSpPr>
          <p:cNvPr id="11" name="Round Diagonal Corner Rectangle 9">
            <a:extLst>
              <a:ext uri="{FF2B5EF4-FFF2-40B4-BE49-F238E27FC236}">
                <a16:creationId xmlns:a16="http://schemas.microsoft.com/office/drawing/2014/main" id="{8E466A11-FC75-4AB8-C71B-BDEF8A9C5892}"/>
              </a:ext>
            </a:extLst>
          </p:cNvPr>
          <p:cNvSpPr/>
          <p:nvPr/>
        </p:nvSpPr>
        <p:spPr>
          <a:xfrm rot="16200000">
            <a:off x="1033372" y="-779674"/>
            <a:ext cx="813162" cy="2655237"/>
          </a:xfrm>
          <a:prstGeom prst="round2DiagRect">
            <a:avLst/>
          </a:pr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8">
            <a:extLst>
              <a:ext uri="{FF2B5EF4-FFF2-40B4-BE49-F238E27FC236}">
                <a16:creationId xmlns:a16="http://schemas.microsoft.com/office/drawing/2014/main" id="{224A725F-62E0-0929-2A5E-2857067E96A6}"/>
              </a:ext>
            </a:extLst>
          </p:cNvPr>
          <p:cNvSpPr txBox="1">
            <a:spLocks/>
          </p:cNvSpPr>
          <p:nvPr/>
        </p:nvSpPr>
        <p:spPr>
          <a:xfrm>
            <a:off x="34220" y="-12281"/>
            <a:ext cx="2624448"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D&amp;I Crisis 4</a:t>
            </a:r>
          </a:p>
        </p:txBody>
      </p:sp>
      <p:pic>
        <p:nvPicPr>
          <p:cNvPr id="7" name="Picture Placeholder 6" descr="Many colorful hands in a row&#10;&#10;Description automatically generated">
            <a:extLst>
              <a:ext uri="{FF2B5EF4-FFF2-40B4-BE49-F238E27FC236}">
                <a16:creationId xmlns:a16="http://schemas.microsoft.com/office/drawing/2014/main" id="{476E98EA-5786-5A6E-9303-5A369F12C97F}"/>
              </a:ext>
            </a:extLst>
          </p:cNvPr>
          <p:cNvPicPr>
            <a:picLocks noGrp="1" noChangeAspect="1"/>
          </p:cNvPicPr>
          <p:nvPr>
            <p:ph type="pic" sz="quarter" idx="41"/>
          </p:nvPr>
        </p:nvPicPr>
        <p:blipFill rotWithShape="1">
          <a:blip r:embed="rId4" cstate="email">
            <a:extLst>
              <a:ext uri="{28A0092B-C50C-407E-A947-70E740481C1C}">
                <a14:useLocalDpi xmlns:a14="http://schemas.microsoft.com/office/drawing/2010/main"/>
              </a:ext>
            </a:extLst>
          </a:blip>
          <a:srcRect l="1426" t="20445" r="66360" b="-790"/>
          <a:stretch/>
        </p:blipFill>
        <p:spPr>
          <a:xfrm>
            <a:off x="7559" y="1352550"/>
            <a:ext cx="3392865" cy="4759488"/>
          </a:xfrm>
        </p:spPr>
      </p:pic>
    </p:spTree>
    <p:extLst>
      <p:ext uri="{BB962C8B-B14F-4D97-AF65-F5344CB8AC3E}">
        <p14:creationId xmlns:p14="http://schemas.microsoft.com/office/powerpoint/2010/main" val="29997457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1A4401-22E8-0D69-E01F-120E7FB3811C}"/>
            </a:ext>
          </a:extLst>
        </p:cNvPr>
        <p:cNvGrpSpPr/>
        <p:nvPr/>
      </p:nvGrpSpPr>
      <p:grpSpPr>
        <a:xfrm>
          <a:off x="0" y="0"/>
          <a:ext cx="0" cy="0"/>
          <a:chOff x="0" y="0"/>
          <a:chExt cx="0" cy="0"/>
        </a:xfrm>
      </p:grpSpPr>
      <p:sp>
        <p:nvSpPr>
          <p:cNvPr id="38" name="Text Placeholder 3">
            <a:extLst>
              <a:ext uri="{FF2B5EF4-FFF2-40B4-BE49-F238E27FC236}">
                <a16:creationId xmlns:a16="http://schemas.microsoft.com/office/drawing/2014/main" id="{345F572B-3D6B-241D-AF7C-688934B0075A}"/>
              </a:ext>
            </a:extLst>
          </p:cNvPr>
          <p:cNvSpPr txBox="1">
            <a:spLocks/>
          </p:cNvSpPr>
          <p:nvPr/>
        </p:nvSpPr>
        <p:spPr>
          <a:xfrm>
            <a:off x="854650" y="1307980"/>
            <a:ext cx="5093049"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000" b="1" kern="0" dirty="0">
                <a:solidFill>
                  <a:schemeClr val="bg1"/>
                </a:solidFill>
                <a:ea typeface="Calibri" panose="020F0502020204030204" pitchFamily="34" charset="0"/>
              </a:rPr>
              <a:t>SECTION 4 </a:t>
            </a:r>
            <a:r>
              <a:rPr lang="en-US" sz="2000" kern="0" dirty="0">
                <a:solidFill>
                  <a:schemeClr val="bg1"/>
                </a:solidFill>
                <a:ea typeface="Calibri" panose="020F0502020204030204" pitchFamily="34" charset="0"/>
              </a:rPr>
              <a:t>enables leaders to measure the impact of their leadership on D&amp;I. This is essential so they can track their progress, identify areas for improvement, and ensure accountability. This module explores effective methods to monitor and report the impact of leadership on D&amp;I, develop systems for recognizing inclusive leadership, and uses the SMART framework to measure success. Additionally, it provides a deep dive into crisis management and resilience strategies that incorporate D&amp;I principles. By empowering leaders with inclusive crisis management tools, this module will equip them to navigate challenging situations while maintaining a commitment to diversity, inclusion, and organizational resilience. </a:t>
            </a:r>
            <a:endParaRPr lang="en-IE" sz="2000" kern="100" dirty="0">
              <a:solidFill>
                <a:schemeClr val="bg1"/>
              </a:solidFill>
              <a:ea typeface="Aptos" panose="020B0004020202020204" pitchFamily="34" charset="0"/>
              <a:cs typeface="Times New Roman" panose="02020603050405020304" pitchFamily="18" charset="0"/>
            </a:endParaRPr>
          </a:p>
        </p:txBody>
      </p:sp>
      <p:sp>
        <p:nvSpPr>
          <p:cNvPr id="25" name="Text Placeholder 15">
            <a:extLst>
              <a:ext uri="{FF2B5EF4-FFF2-40B4-BE49-F238E27FC236}">
                <a16:creationId xmlns:a16="http://schemas.microsoft.com/office/drawing/2014/main" id="{80425068-CBFF-4E3B-47A8-348D3C735674}"/>
              </a:ext>
            </a:extLst>
          </p:cNvPr>
          <p:cNvSpPr>
            <a:spLocks noGrp="1"/>
          </p:cNvSpPr>
          <p:nvPr>
            <p:ph type="body" sz="quarter" idx="15"/>
          </p:nvPr>
        </p:nvSpPr>
        <p:spPr>
          <a:xfrm>
            <a:off x="5813229" y="1193526"/>
            <a:ext cx="700387" cy="689518"/>
          </a:xfrm>
        </p:spPr>
        <p:txBody>
          <a:bodyPr/>
          <a:lstStyle/>
          <a:p>
            <a:r>
              <a:rPr lang="en-US" dirty="0"/>
              <a:t>04</a:t>
            </a:r>
          </a:p>
        </p:txBody>
      </p:sp>
      <p:sp>
        <p:nvSpPr>
          <p:cNvPr id="26" name="Text Placeholder 14">
            <a:extLst>
              <a:ext uri="{FF2B5EF4-FFF2-40B4-BE49-F238E27FC236}">
                <a16:creationId xmlns:a16="http://schemas.microsoft.com/office/drawing/2014/main" id="{7D0F35A1-BA28-364C-C026-073131F4D5BA}"/>
              </a:ext>
            </a:extLst>
          </p:cNvPr>
          <p:cNvSpPr txBox="1">
            <a:spLocks/>
          </p:cNvSpPr>
          <p:nvPr/>
        </p:nvSpPr>
        <p:spPr>
          <a:xfrm>
            <a:off x="6682418" y="1164156"/>
            <a:ext cx="484641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b="1" dirty="0">
                <a:solidFill>
                  <a:srgbClr val="DF4625"/>
                </a:solidFill>
                <a:ea typeface="Calibri" panose="020F0502020204030204" pitchFamily="34" charset="0"/>
                <a:cs typeface="Times New Roman" panose="02020603050405020304" pitchFamily="18" charset="0"/>
              </a:rPr>
              <a:t>Measure Inclusive Leadership Impact on D&amp;I</a:t>
            </a:r>
            <a:endParaRPr lang="en-US" kern="0" dirty="0">
              <a:solidFill>
                <a:srgbClr val="DF4625"/>
              </a:solidFill>
              <a:ea typeface="Calibri" panose="020F0502020204030204" pitchFamily="34" charset="0"/>
            </a:endParaRPr>
          </a:p>
        </p:txBody>
      </p:sp>
      <p:cxnSp>
        <p:nvCxnSpPr>
          <p:cNvPr id="27" name="Straight Connector 26">
            <a:extLst>
              <a:ext uri="{FF2B5EF4-FFF2-40B4-BE49-F238E27FC236}">
                <a16:creationId xmlns:a16="http://schemas.microsoft.com/office/drawing/2014/main" id="{DDA99AC5-125B-65D6-2C79-A049D63DCFD4}"/>
              </a:ext>
            </a:extLst>
          </p:cNvPr>
          <p:cNvCxnSpPr>
            <a:cxnSpLocks/>
          </p:cNvCxnSpPr>
          <p:nvPr/>
        </p:nvCxnSpPr>
        <p:spPr>
          <a:xfrm flipH="1">
            <a:off x="5947699" y="211803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6DFEC750-6BE3-7C5A-F753-C8073ED8C476}"/>
              </a:ext>
            </a:extLst>
          </p:cNvPr>
          <p:cNvCxnSpPr>
            <a:cxnSpLocks/>
          </p:cNvCxnSpPr>
          <p:nvPr/>
        </p:nvCxnSpPr>
        <p:spPr>
          <a:xfrm flipH="1">
            <a:off x="6028579" y="11525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5FE8F47D-F9EE-9218-BCF5-E2898B074147}"/>
              </a:ext>
            </a:extLst>
          </p:cNvPr>
          <p:cNvSpPr txBox="1"/>
          <p:nvPr/>
        </p:nvSpPr>
        <p:spPr>
          <a:xfrm>
            <a:off x="6664891" y="509113"/>
            <a:ext cx="5315646" cy="584775"/>
          </a:xfrm>
          <a:prstGeom prst="rect">
            <a:avLst/>
          </a:prstGeom>
          <a:noFill/>
        </p:spPr>
        <p:txBody>
          <a:bodyPr wrap="square" rtlCol="0">
            <a:spAutoFit/>
          </a:bodyPr>
          <a:lstStyle/>
          <a:p>
            <a:r>
              <a:rPr lang="en-IE" sz="3200" b="1" dirty="0">
                <a:solidFill>
                  <a:srgbClr val="DF4625"/>
                </a:solidFill>
                <a:ea typeface="Calibri" panose="020F0502020204030204" pitchFamily="34" charset="0"/>
                <a:cs typeface="Times New Roman" panose="02020603050405020304" pitchFamily="18" charset="0"/>
              </a:rPr>
              <a:t>Contents Section 4</a:t>
            </a:r>
            <a:endParaRPr lang="en-IE" sz="3200" dirty="0">
              <a:solidFill>
                <a:srgbClr val="DF4625"/>
              </a:solidFill>
              <a:ea typeface="Calibri" panose="020F0502020204030204" pitchFamily="34" charset="0"/>
              <a:cs typeface="Times New Roman" panose="02020603050405020304" pitchFamily="18" charset="0"/>
            </a:endParaRPr>
          </a:p>
        </p:txBody>
      </p:sp>
      <p:cxnSp>
        <p:nvCxnSpPr>
          <p:cNvPr id="9" name="Straight Connector 8">
            <a:extLst>
              <a:ext uri="{FF2B5EF4-FFF2-40B4-BE49-F238E27FC236}">
                <a16:creationId xmlns:a16="http://schemas.microsoft.com/office/drawing/2014/main" id="{16695181-50B1-CB01-BBF5-E273A1CF0325}"/>
              </a:ext>
            </a:extLst>
          </p:cNvPr>
          <p:cNvCxnSpPr>
            <a:cxnSpLocks/>
          </p:cNvCxnSpPr>
          <p:nvPr/>
        </p:nvCxnSpPr>
        <p:spPr>
          <a:xfrm flipH="1">
            <a:off x="6100099" y="288003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1AB65A6-A658-F356-7DFD-8D26D5B9C6A0}"/>
              </a:ext>
            </a:extLst>
          </p:cNvPr>
          <p:cNvCxnSpPr>
            <a:cxnSpLocks/>
          </p:cNvCxnSpPr>
          <p:nvPr/>
        </p:nvCxnSpPr>
        <p:spPr>
          <a:xfrm flipH="1">
            <a:off x="6100099" y="3635167"/>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AF393923-FFEC-928C-8C7B-7A008AD2C8A9}"/>
              </a:ext>
            </a:extLst>
          </p:cNvPr>
          <p:cNvSpPr txBox="1">
            <a:spLocks/>
          </p:cNvSpPr>
          <p:nvPr/>
        </p:nvSpPr>
        <p:spPr>
          <a:xfrm>
            <a:off x="103887" y="391917"/>
            <a:ext cx="5239078"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200" b="1" dirty="0">
                <a:solidFill>
                  <a:schemeClr val="bg1"/>
                </a:solidFill>
              </a:rPr>
              <a:t>M2: Part 3 </a:t>
            </a:r>
            <a:r>
              <a:rPr lang="en-US" sz="4200" dirty="0">
                <a:solidFill>
                  <a:schemeClr val="bg1"/>
                </a:solidFill>
              </a:rPr>
              <a:t>Section 4</a:t>
            </a:r>
          </a:p>
        </p:txBody>
      </p:sp>
      <p:sp>
        <p:nvSpPr>
          <p:cNvPr id="23" name="Text Placeholder 20">
            <a:extLst>
              <a:ext uri="{FF2B5EF4-FFF2-40B4-BE49-F238E27FC236}">
                <a16:creationId xmlns:a16="http://schemas.microsoft.com/office/drawing/2014/main" id="{12AEDE61-E3B4-BE15-1A93-C48BF310D0E9}"/>
              </a:ext>
            </a:extLst>
          </p:cNvPr>
          <p:cNvSpPr txBox="1">
            <a:spLocks/>
          </p:cNvSpPr>
          <p:nvPr/>
        </p:nvSpPr>
        <p:spPr>
          <a:xfrm>
            <a:off x="6698179" y="2332832"/>
            <a:ext cx="4855646"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Step by Step How to Manage Inclusive Leadership Impact</a:t>
            </a:r>
            <a:endParaRPr lang="en-IE" sz="2000" dirty="0"/>
          </a:p>
          <a:p>
            <a:endParaRPr lang="en-IE" sz="2000" dirty="0"/>
          </a:p>
        </p:txBody>
      </p:sp>
      <p:sp>
        <p:nvSpPr>
          <p:cNvPr id="24" name="Text Placeholder 26">
            <a:extLst>
              <a:ext uri="{FF2B5EF4-FFF2-40B4-BE49-F238E27FC236}">
                <a16:creationId xmlns:a16="http://schemas.microsoft.com/office/drawing/2014/main" id="{BE0BD953-8B40-2BCC-08E8-107C5720DECD}"/>
              </a:ext>
            </a:extLst>
          </p:cNvPr>
          <p:cNvSpPr txBox="1">
            <a:spLocks/>
          </p:cNvSpPr>
          <p:nvPr/>
        </p:nvSpPr>
        <p:spPr>
          <a:xfrm>
            <a:off x="6723171" y="2892390"/>
            <a:ext cx="4805661"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000" dirty="0"/>
              <a:t>10 Examples of How to Measure Leadership Impact by Applying the SMART Framework</a:t>
            </a:r>
          </a:p>
        </p:txBody>
      </p:sp>
    </p:spTree>
    <p:extLst>
      <p:ext uri="{BB962C8B-B14F-4D97-AF65-F5344CB8AC3E}">
        <p14:creationId xmlns:p14="http://schemas.microsoft.com/office/powerpoint/2010/main" val="131348512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BF9D171B-F5DA-4DA9-C4F4-78E51AD6CCE7}"/>
              </a:ext>
            </a:extLst>
          </p:cNvPr>
          <p:cNvSpPr txBox="1">
            <a:spLocks/>
          </p:cNvSpPr>
          <p:nvPr/>
        </p:nvSpPr>
        <p:spPr>
          <a:xfrm>
            <a:off x="3693980" y="305900"/>
            <a:ext cx="8658156" cy="339415"/>
          </a:xfrm>
          <a:prstGeom prst="rect">
            <a:avLst/>
          </a:prstGeom>
        </p:spPr>
        <p:txBody>
          <a:bodyPr>
            <a:noAutofit/>
          </a:bodyPr>
          <a:lstStyle>
            <a:lvl1pPr marL="0" indent="0" algn="l" defTabSz="914400" rtl="0" eaLnBrk="1" latinLnBrk="0" hangingPunct="1">
              <a:lnSpc>
                <a:spcPct val="100000"/>
              </a:lnSpc>
              <a:spcBef>
                <a:spcPts val="1000"/>
              </a:spcBef>
              <a:buFont typeface="Arial" panose="020B0604020202020204" pitchFamily="34" charset="0"/>
              <a:buNone/>
              <a:defRPr sz="2400" b="1" i="0" kern="1200">
                <a:solidFill>
                  <a:srgbClr val="DF4625"/>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200" b="0" dirty="0"/>
              <a:t>Backlash Against a Marketing Campaign Seen as Culturally Insensitive</a:t>
            </a:r>
          </a:p>
        </p:txBody>
      </p:sp>
      <p:pic>
        <p:nvPicPr>
          <p:cNvPr id="8" name="Graphic 7" descr="Chevron arrows with solid fill">
            <a:extLst>
              <a:ext uri="{FF2B5EF4-FFF2-40B4-BE49-F238E27FC236}">
                <a16:creationId xmlns:a16="http://schemas.microsoft.com/office/drawing/2014/main" id="{382BAF0D-AD91-1FB8-1B47-475D28021E3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79764" y="295825"/>
            <a:ext cx="520661" cy="520661"/>
          </a:xfrm>
          <a:prstGeom prst="rect">
            <a:avLst/>
          </a:prstGeom>
        </p:spPr>
      </p:pic>
      <p:sp>
        <p:nvSpPr>
          <p:cNvPr id="11" name="Round Diagonal Corner Rectangle 9">
            <a:extLst>
              <a:ext uri="{FF2B5EF4-FFF2-40B4-BE49-F238E27FC236}">
                <a16:creationId xmlns:a16="http://schemas.microsoft.com/office/drawing/2014/main" id="{8E466A11-FC75-4AB8-C71B-BDEF8A9C5892}"/>
              </a:ext>
            </a:extLst>
          </p:cNvPr>
          <p:cNvSpPr/>
          <p:nvPr/>
        </p:nvSpPr>
        <p:spPr>
          <a:xfrm rot="16200000">
            <a:off x="1033372" y="-779674"/>
            <a:ext cx="813162" cy="2655237"/>
          </a:xfrm>
          <a:prstGeom prst="round2DiagRect">
            <a:avLst/>
          </a:pr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8">
            <a:extLst>
              <a:ext uri="{FF2B5EF4-FFF2-40B4-BE49-F238E27FC236}">
                <a16:creationId xmlns:a16="http://schemas.microsoft.com/office/drawing/2014/main" id="{224A725F-62E0-0929-2A5E-2857067E96A6}"/>
              </a:ext>
            </a:extLst>
          </p:cNvPr>
          <p:cNvSpPr txBox="1">
            <a:spLocks/>
          </p:cNvSpPr>
          <p:nvPr/>
        </p:nvSpPr>
        <p:spPr>
          <a:xfrm>
            <a:off x="34220" y="-12281"/>
            <a:ext cx="2624448"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D&amp;I Crisis 5</a:t>
            </a:r>
          </a:p>
        </p:txBody>
      </p:sp>
      <p:sp>
        <p:nvSpPr>
          <p:cNvPr id="10" name="Text Placeholder 1">
            <a:extLst>
              <a:ext uri="{FF2B5EF4-FFF2-40B4-BE49-F238E27FC236}">
                <a16:creationId xmlns:a16="http://schemas.microsoft.com/office/drawing/2014/main" id="{169B0745-2EEF-3C57-9953-CEB560A441E0}"/>
              </a:ext>
            </a:extLst>
          </p:cNvPr>
          <p:cNvSpPr txBox="1">
            <a:spLocks/>
          </p:cNvSpPr>
          <p:nvPr/>
        </p:nvSpPr>
        <p:spPr>
          <a:xfrm>
            <a:off x="3693980" y="960270"/>
            <a:ext cx="8031295"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chemeClr val="bg1"/>
                </a:solidFill>
                <a:highlight>
                  <a:srgbClr val="DEA900"/>
                </a:highlight>
                <a:cs typeface="Calibri" panose="020F0502020204030204" pitchFamily="34" charset="0"/>
              </a:rPr>
              <a:t>Context </a:t>
            </a:r>
            <a:r>
              <a:rPr lang="en-US" sz="2000" dirty="0">
                <a:solidFill>
                  <a:srgbClr val="083F59"/>
                </a:solidFill>
              </a:rPr>
              <a:t>A marketing campaign unintentionally includes elements that are offensive to a particular cultural group, leading to public backlash.</a:t>
            </a:r>
          </a:p>
          <a:p>
            <a:pPr marL="0" indent="0">
              <a:buNone/>
            </a:pPr>
            <a:r>
              <a:rPr lang="en-US" sz="2000" dirty="0">
                <a:solidFill>
                  <a:schemeClr val="bg1"/>
                </a:solidFill>
                <a:highlight>
                  <a:srgbClr val="28AAE3"/>
                </a:highlight>
              </a:rPr>
              <a:t>Tactic </a:t>
            </a:r>
            <a:r>
              <a:rPr lang="en-US" sz="2000" dirty="0">
                <a:solidFill>
                  <a:srgbClr val="083F59"/>
                </a:solidFill>
              </a:rPr>
              <a:t>The campaign is immediately pulled, and an apology is issued. The company then partners with cultural experts to review future campaigns.</a:t>
            </a:r>
          </a:p>
          <a:p>
            <a:pPr marL="457200" indent="-457200">
              <a:buFont typeface="+mj-lt"/>
              <a:buAutoNum type="arabicPeriod"/>
            </a:pPr>
            <a:r>
              <a:rPr lang="en-US" sz="2000" dirty="0">
                <a:solidFill>
                  <a:srgbClr val="083F59"/>
                </a:solidFill>
              </a:rPr>
              <a:t>Engage with cultural consultants, marketing team, and crisis communication team.</a:t>
            </a:r>
          </a:p>
          <a:p>
            <a:pPr marL="457200" indent="-457200">
              <a:lnSpc>
                <a:spcPct val="100000"/>
              </a:lnSpc>
              <a:spcBef>
                <a:spcPts val="0"/>
              </a:spcBef>
              <a:buFont typeface="+mj-lt"/>
              <a:buAutoNum type="arabicPeriod"/>
            </a:pPr>
            <a:r>
              <a:rPr lang="en-US" sz="2000" dirty="0">
                <a:solidFill>
                  <a:srgbClr val="083F59"/>
                </a:solidFill>
              </a:rPr>
              <a:t>Quickly withdraw the campaign and issue a public apology.</a:t>
            </a:r>
          </a:p>
          <a:p>
            <a:pPr marL="457200" indent="-457200">
              <a:lnSpc>
                <a:spcPct val="100000"/>
              </a:lnSpc>
              <a:spcBef>
                <a:spcPts val="0"/>
              </a:spcBef>
              <a:buFont typeface="+mj-lt"/>
              <a:buAutoNum type="arabicPeriod"/>
            </a:pPr>
            <a:r>
              <a:rPr lang="en-US" sz="2000" dirty="0">
                <a:solidFill>
                  <a:srgbClr val="083F59"/>
                </a:solidFill>
              </a:rPr>
              <a:t>Review and revise internal processes for campaign approval to include D&amp;I checks.</a:t>
            </a:r>
          </a:p>
          <a:p>
            <a:pPr marL="457200" indent="-457200">
              <a:lnSpc>
                <a:spcPct val="100000"/>
              </a:lnSpc>
              <a:spcBef>
                <a:spcPts val="0"/>
              </a:spcBef>
              <a:buFont typeface="+mj-lt"/>
              <a:buAutoNum type="arabicPeriod"/>
            </a:pPr>
            <a:r>
              <a:rPr lang="en-US" sz="2000" dirty="0">
                <a:solidFill>
                  <a:srgbClr val="083F59"/>
                </a:solidFill>
              </a:rPr>
              <a:t>Engage with the affected community to understand their perspective and ensure future campaigns are inclusive.</a:t>
            </a:r>
          </a:p>
          <a:p>
            <a:pPr marL="0" indent="0">
              <a:buNone/>
            </a:pPr>
            <a:r>
              <a:rPr lang="en-US" sz="2000" dirty="0">
                <a:solidFill>
                  <a:schemeClr val="bg1"/>
                </a:solidFill>
                <a:highlight>
                  <a:srgbClr val="702E8C"/>
                </a:highlight>
              </a:rPr>
              <a:t>Outcome </a:t>
            </a:r>
            <a:r>
              <a:rPr lang="en-US" sz="2000" dirty="0">
                <a:solidFill>
                  <a:srgbClr val="083F59"/>
                </a:solidFill>
              </a:rPr>
              <a:t>While the initial backlash was significant, the company's prompt and sincere response helped mitigate long-term damage.</a:t>
            </a:r>
          </a:p>
          <a:p>
            <a:pPr marL="0" indent="0">
              <a:buNone/>
            </a:pPr>
            <a:r>
              <a:rPr lang="en-US" sz="2000" dirty="0">
                <a:solidFill>
                  <a:schemeClr val="bg1"/>
                </a:solidFill>
                <a:highlight>
                  <a:srgbClr val="01A54E"/>
                </a:highlight>
                <a:cs typeface="Calibri" panose="020F0502020204030204" pitchFamily="34" charset="0"/>
              </a:rPr>
              <a:t>What Works </a:t>
            </a:r>
            <a:r>
              <a:rPr lang="en-US" sz="2000" dirty="0">
                <a:solidFill>
                  <a:srgbClr val="083F59"/>
                </a:solidFill>
              </a:rPr>
              <a:t>Swift action and acknowledgement of the mistake; engaging with experts and the affected community.</a:t>
            </a:r>
          </a:p>
          <a:p>
            <a:pPr marL="0" indent="0">
              <a:buNone/>
            </a:pPr>
            <a:r>
              <a:rPr lang="en-US" sz="2000" dirty="0">
                <a:solidFill>
                  <a:schemeClr val="bg1"/>
                </a:solidFill>
                <a:highlight>
                  <a:srgbClr val="EE1765"/>
                </a:highlight>
              </a:rPr>
              <a:t>What Doesn't Work </a:t>
            </a:r>
            <a:r>
              <a:rPr lang="en-US" sz="2000" dirty="0">
                <a:solidFill>
                  <a:srgbClr val="083F59"/>
                </a:solidFill>
              </a:rPr>
              <a:t>Delaying the response or trying to defend the campaign can exacerbate the issue.</a:t>
            </a:r>
          </a:p>
          <a:p>
            <a:pPr marL="0" indent="0"/>
            <a:endParaRPr lang="en-IE" sz="2000" dirty="0"/>
          </a:p>
        </p:txBody>
      </p:sp>
      <p:pic>
        <p:nvPicPr>
          <p:cNvPr id="18" name="Picture Placeholder 17" descr="A group of people in a library&#10;&#10;Description automatically generated">
            <a:extLst>
              <a:ext uri="{FF2B5EF4-FFF2-40B4-BE49-F238E27FC236}">
                <a16:creationId xmlns:a16="http://schemas.microsoft.com/office/drawing/2014/main" id="{D62E1773-B710-C438-4635-77BE3415AC1A}"/>
              </a:ext>
            </a:extLst>
          </p:cNvPr>
          <p:cNvPicPr>
            <a:picLocks noGrp="1" noChangeAspect="1"/>
          </p:cNvPicPr>
          <p:nvPr>
            <p:ph type="pic" sz="quarter" idx="41"/>
          </p:nvPr>
        </p:nvPicPr>
        <p:blipFill rotWithShape="1">
          <a:blip r:embed="rId4" cstate="email">
            <a:extLst>
              <a:ext uri="{28A0092B-C50C-407E-A947-70E740481C1C}">
                <a14:useLocalDpi xmlns:a14="http://schemas.microsoft.com/office/drawing/2010/main"/>
              </a:ext>
            </a:extLst>
          </a:blip>
          <a:srcRect l="30908" t="6471" r="30908" b="8792"/>
          <a:stretch/>
        </p:blipFill>
        <p:spPr>
          <a:xfrm>
            <a:off x="7559" y="1352550"/>
            <a:ext cx="3392865" cy="5019675"/>
          </a:xfrm>
        </p:spPr>
      </p:pic>
    </p:spTree>
    <p:extLst>
      <p:ext uri="{BB962C8B-B14F-4D97-AF65-F5344CB8AC3E}">
        <p14:creationId xmlns:p14="http://schemas.microsoft.com/office/powerpoint/2010/main" val="24665846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BF9D171B-F5DA-4DA9-C4F4-78E51AD6CCE7}"/>
              </a:ext>
            </a:extLst>
          </p:cNvPr>
          <p:cNvSpPr txBox="1">
            <a:spLocks/>
          </p:cNvSpPr>
          <p:nvPr/>
        </p:nvSpPr>
        <p:spPr>
          <a:xfrm>
            <a:off x="3693980" y="305900"/>
            <a:ext cx="8658156" cy="339415"/>
          </a:xfrm>
          <a:prstGeom prst="rect">
            <a:avLst/>
          </a:prstGeom>
        </p:spPr>
        <p:txBody>
          <a:bodyPr>
            <a:noAutofit/>
          </a:bodyPr>
          <a:lstStyle>
            <a:lvl1pPr marL="0" indent="0" algn="l" defTabSz="914400" rtl="0" eaLnBrk="1" latinLnBrk="0" hangingPunct="1">
              <a:lnSpc>
                <a:spcPct val="100000"/>
              </a:lnSpc>
              <a:spcBef>
                <a:spcPts val="1000"/>
              </a:spcBef>
              <a:buFont typeface="Arial" panose="020B0604020202020204" pitchFamily="34" charset="0"/>
              <a:buNone/>
              <a:defRPr sz="2400" b="1" i="0" kern="1200">
                <a:solidFill>
                  <a:srgbClr val="DF4625"/>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b="0" dirty="0"/>
              <a:t>Retaliation Against Whistleblower in a Diversity Issue</a:t>
            </a:r>
          </a:p>
        </p:txBody>
      </p:sp>
      <p:pic>
        <p:nvPicPr>
          <p:cNvPr id="8" name="Graphic 7" descr="Chevron arrows with solid fill">
            <a:extLst>
              <a:ext uri="{FF2B5EF4-FFF2-40B4-BE49-F238E27FC236}">
                <a16:creationId xmlns:a16="http://schemas.microsoft.com/office/drawing/2014/main" id="{382BAF0D-AD91-1FB8-1B47-475D28021E3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79764" y="295825"/>
            <a:ext cx="520661" cy="520661"/>
          </a:xfrm>
          <a:prstGeom prst="rect">
            <a:avLst/>
          </a:prstGeom>
        </p:spPr>
      </p:pic>
      <p:sp>
        <p:nvSpPr>
          <p:cNvPr id="11" name="Round Diagonal Corner Rectangle 9">
            <a:extLst>
              <a:ext uri="{FF2B5EF4-FFF2-40B4-BE49-F238E27FC236}">
                <a16:creationId xmlns:a16="http://schemas.microsoft.com/office/drawing/2014/main" id="{8E466A11-FC75-4AB8-C71B-BDEF8A9C5892}"/>
              </a:ext>
            </a:extLst>
          </p:cNvPr>
          <p:cNvSpPr/>
          <p:nvPr/>
        </p:nvSpPr>
        <p:spPr>
          <a:xfrm rot="16200000">
            <a:off x="1033372" y="-779674"/>
            <a:ext cx="813162" cy="2655237"/>
          </a:xfrm>
          <a:prstGeom prst="round2DiagRect">
            <a:avLst/>
          </a:pr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8">
            <a:extLst>
              <a:ext uri="{FF2B5EF4-FFF2-40B4-BE49-F238E27FC236}">
                <a16:creationId xmlns:a16="http://schemas.microsoft.com/office/drawing/2014/main" id="{224A725F-62E0-0929-2A5E-2857067E96A6}"/>
              </a:ext>
            </a:extLst>
          </p:cNvPr>
          <p:cNvSpPr txBox="1">
            <a:spLocks/>
          </p:cNvSpPr>
          <p:nvPr/>
        </p:nvSpPr>
        <p:spPr>
          <a:xfrm>
            <a:off x="34220" y="-12281"/>
            <a:ext cx="2624448"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D&amp;I Crisis 6</a:t>
            </a:r>
          </a:p>
        </p:txBody>
      </p:sp>
      <p:sp>
        <p:nvSpPr>
          <p:cNvPr id="2" name="Text Placeholder 1">
            <a:extLst>
              <a:ext uri="{FF2B5EF4-FFF2-40B4-BE49-F238E27FC236}">
                <a16:creationId xmlns:a16="http://schemas.microsoft.com/office/drawing/2014/main" id="{F7436F36-8D5D-1374-8A4D-674016FB7839}"/>
              </a:ext>
            </a:extLst>
          </p:cNvPr>
          <p:cNvSpPr txBox="1">
            <a:spLocks/>
          </p:cNvSpPr>
          <p:nvPr/>
        </p:nvSpPr>
        <p:spPr>
          <a:xfrm>
            <a:off x="3703505" y="1031121"/>
            <a:ext cx="7821746"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chemeClr val="bg1"/>
                </a:solidFill>
                <a:highlight>
                  <a:srgbClr val="DEA900"/>
                </a:highlight>
                <a:cs typeface="Calibri" panose="020F0502020204030204" pitchFamily="34" charset="0"/>
              </a:rPr>
              <a:t>Context </a:t>
            </a:r>
            <a:r>
              <a:rPr lang="en-US" sz="2000" dirty="0">
                <a:solidFill>
                  <a:srgbClr val="083F59"/>
                </a:solidFill>
              </a:rPr>
              <a:t>An employee who reports discriminatory practices faces retaliation, leading to a lawsuit and public scrutiny.</a:t>
            </a:r>
          </a:p>
          <a:p>
            <a:pPr marL="0" indent="0">
              <a:buNone/>
            </a:pPr>
            <a:r>
              <a:rPr lang="en-US" sz="2000" dirty="0">
                <a:solidFill>
                  <a:schemeClr val="bg1"/>
                </a:solidFill>
                <a:highlight>
                  <a:srgbClr val="28AAE3"/>
                </a:highlight>
              </a:rPr>
              <a:t>Tactic </a:t>
            </a:r>
            <a:r>
              <a:rPr lang="en-US" sz="2000" dirty="0">
                <a:solidFill>
                  <a:srgbClr val="083F59"/>
                </a:solidFill>
              </a:rPr>
              <a:t>The company takes immediate action by suspending the implicated managers and launching an internal investigation.</a:t>
            </a:r>
          </a:p>
          <a:p>
            <a:pPr marL="457200" indent="-457200">
              <a:lnSpc>
                <a:spcPct val="100000"/>
              </a:lnSpc>
              <a:spcBef>
                <a:spcPts val="0"/>
              </a:spcBef>
              <a:buFont typeface="+mj-lt"/>
              <a:buAutoNum type="arabicPeriod"/>
            </a:pPr>
            <a:r>
              <a:rPr lang="en-US" sz="2000" dirty="0">
                <a:solidFill>
                  <a:srgbClr val="083F59"/>
                </a:solidFill>
              </a:rPr>
              <a:t>Company seeks legal counsel, external investigators, and employee support services.</a:t>
            </a:r>
          </a:p>
          <a:p>
            <a:pPr marL="457200" indent="-457200">
              <a:lnSpc>
                <a:spcPct val="100000"/>
              </a:lnSpc>
              <a:spcBef>
                <a:spcPts val="0"/>
              </a:spcBef>
              <a:buFont typeface="+mj-lt"/>
              <a:buAutoNum type="arabicPeriod"/>
            </a:pPr>
            <a:r>
              <a:rPr lang="en-US" sz="2000" dirty="0">
                <a:solidFill>
                  <a:srgbClr val="083F59"/>
                </a:solidFill>
              </a:rPr>
              <a:t>Conducted an independent investigation into the retaliation claims.</a:t>
            </a:r>
          </a:p>
          <a:p>
            <a:pPr marL="457200" indent="-457200">
              <a:lnSpc>
                <a:spcPct val="100000"/>
              </a:lnSpc>
              <a:spcBef>
                <a:spcPts val="0"/>
              </a:spcBef>
              <a:buFont typeface="+mj-lt"/>
              <a:buAutoNum type="arabicPeriod"/>
            </a:pPr>
            <a:r>
              <a:rPr lang="en-US" sz="2000" dirty="0">
                <a:solidFill>
                  <a:srgbClr val="083F59"/>
                </a:solidFill>
              </a:rPr>
              <a:t>Provided support to the whistleblower, including legal support and counseling.</a:t>
            </a:r>
          </a:p>
          <a:p>
            <a:pPr marL="457200" indent="-457200">
              <a:lnSpc>
                <a:spcPct val="100000"/>
              </a:lnSpc>
              <a:spcBef>
                <a:spcPts val="0"/>
              </a:spcBef>
              <a:buFont typeface="+mj-lt"/>
              <a:buAutoNum type="arabicPeriod"/>
            </a:pPr>
            <a:r>
              <a:rPr lang="en-US" sz="2000" dirty="0">
                <a:solidFill>
                  <a:srgbClr val="083F59"/>
                </a:solidFill>
              </a:rPr>
              <a:t>Implemented stronger whistleblower protection policies.</a:t>
            </a:r>
          </a:p>
          <a:p>
            <a:pPr marL="0" indent="0">
              <a:buNone/>
            </a:pPr>
            <a:r>
              <a:rPr lang="en-US" sz="2000" dirty="0">
                <a:solidFill>
                  <a:schemeClr val="bg1"/>
                </a:solidFill>
                <a:highlight>
                  <a:srgbClr val="702E8C"/>
                </a:highlight>
              </a:rPr>
              <a:t>Outcome </a:t>
            </a:r>
            <a:r>
              <a:rPr lang="en-US" sz="2000" dirty="0">
                <a:solidFill>
                  <a:srgbClr val="083F59"/>
                </a:solidFill>
              </a:rPr>
              <a:t>The company successfully resolved the lawsuit and implemented reforms that improved the overall D&amp;I culture.</a:t>
            </a:r>
          </a:p>
          <a:p>
            <a:pPr marL="0" indent="0">
              <a:buNone/>
            </a:pPr>
            <a:r>
              <a:rPr lang="en-US" sz="2000" dirty="0">
                <a:solidFill>
                  <a:schemeClr val="bg1"/>
                </a:solidFill>
                <a:highlight>
                  <a:srgbClr val="01A54E"/>
                </a:highlight>
                <a:cs typeface="Calibri" panose="020F0502020204030204" pitchFamily="34" charset="0"/>
              </a:rPr>
              <a:t>What Works </a:t>
            </a:r>
            <a:r>
              <a:rPr lang="en-US" sz="2000" dirty="0">
                <a:solidFill>
                  <a:srgbClr val="083F59"/>
                </a:solidFill>
              </a:rPr>
              <a:t>Proactively supporting the whistleblower; ensuring a thorough and impartial investigation.</a:t>
            </a:r>
          </a:p>
          <a:p>
            <a:pPr marL="0" indent="0">
              <a:buNone/>
            </a:pPr>
            <a:r>
              <a:rPr lang="en-US" sz="2000" dirty="0">
                <a:solidFill>
                  <a:schemeClr val="bg1"/>
                </a:solidFill>
                <a:highlight>
                  <a:srgbClr val="EE1765"/>
                </a:highlight>
              </a:rPr>
              <a:t>What Doesn't Work </a:t>
            </a:r>
            <a:r>
              <a:rPr lang="en-US" sz="2000" dirty="0">
                <a:solidFill>
                  <a:srgbClr val="083F59"/>
                </a:solidFill>
              </a:rPr>
              <a:t>Failing to protect whistleblowers or conducting biased investigations can lead to further legal and reputational damage.</a:t>
            </a:r>
          </a:p>
          <a:p>
            <a:pPr marL="0" indent="0"/>
            <a:endParaRPr lang="en-IE" sz="2000" dirty="0"/>
          </a:p>
        </p:txBody>
      </p:sp>
      <p:pic>
        <p:nvPicPr>
          <p:cNvPr id="7" name="Picture Placeholder 6" descr="A close-up of a hand touching a black and white background&#10;&#10;Description automatically generated">
            <a:extLst>
              <a:ext uri="{FF2B5EF4-FFF2-40B4-BE49-F238E27FC236}">
                <a16:creationId xmlns:a16="http://schemas.microsoft.com/office/drawing/2014/main" id="{F49D3AEB-AEBE-E957-8ADB-867B0BF96AE3}"/>
              </a:ext>
            </a:extLst>
          </p:cNvPr>
          <p:cNvPicPr>
            <a:picLocks noGrp="1" noChangeAspect="1"/>
          </p:cNvPicPr>
          <p:nvPr>
            <p:ph type="pic" sz="quarter" idx="41"/>
          </p:nvPr>
        </p:nvPicPr>
        <p:blipFill rotWithShape="1">
          <a:blip r:embed="rId4" cstate="email">
            <a:extLst>
              <a:ext uri="{28A0092B-C50C-407E-A947-70E740481C1C}">
                <a14:useLocalDpi xmlns:a14="http://schemas.microsoft.com/office/drawing/2010/main"/>
              </a:ext>
            </a:extLst>
          </a:blip>
          <a:srcRect l="11815" t="15531" r="11815"/>
          <a:stretch/>
        </p:blipFill>
        <p:spPr>
          <a:xfrm>
            <a:off x="7559" y="1108170"/>
            <a:ext cx="3392865" cy="5003868"/>
          </a:xfrm>
        </p:spPr>
      </p:pic>
    </p:spTree>
    <p:extLst>
      <p:ext uri="{BB962C8B-B14F-4D97-AF65-F5344CB8AC3E}">
        <p14:creationId xmlns:p14="http://schemas.microsoft.com/office/powerpoint/2010/main" val="325524964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3">
            <a:extLst>
              <a:ext uri="{FF2B5EF4-FFF2-40B4-BE49-F238E27FC236}">
                <a16:creationId xmlns:a16="http://schemas.microsoft.com/office/drawing/2014/main" id="{BF9D171B-F5DA-4DA9-C4F4-78E51AD6CCE7}"/>
              </a:ext>
            </a:extLst>
          </p:cNvPr>
          <p:cNvSpPr txBox="1">
            <a:spLocks/>
          </p:cNvSpPr>
          <p:nvPr/>
        </p:nvSpPr>
        <p:spPr>
          <a:xfrm>
            <a:off x="3693980" y="305900"/>
            <a:ext cx="8658156" cy="339415"/>
          </a:xfrm>
          <a:prstGeom prst="rect">
            <a:avLst/>
          </a:prstGeom>
        </p:spPr>
        <p:txBody>
          <a:bodyPr>
            <a:noAutofit/>
          </a:bodyPr>
          <a:lstStyle>
            <a:lvl1pPr marL="0" indent="0" algn="l" defTabSz="914400" rtl="0" eaLnBrk="1" latinLnBrk="0" hangingPunct="1">
              <a:lnSpc>
                <a:spcPct val="100000"/>
              </a:lnSpc>
              <a:spcBef>
                <a:spcPts val="1000"/>
              </a:spcBef>
              <a:buFont typeface="Arial" panose="020B0604020202020204" pitchFamily="34" charset="0"/>
              <a:buNone/>
              <a:defRPr sz="2400" b="1" i="0" kern="1200">
                <a:solidFill>
                  <a:srgbClr val="DF4625"/>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300" b="0" dirty="0"/>
              <a:t>Inability to Retain Diverse Talent Due to Perceived Lack of Inclusion</a:t>
            </a:r>
          </a:p>
        </p:txBody>
      </p:sp>
      <p:pic>
        <p:nvPicPr>
          <p:cNvPr id="8" name="Graphic 7" descr="Chevron arrows with solid fill">
            <a:extLst>
              <a:ext uri="{FF2B5EF4-FFF2-40B4-BE49-F238E27FC236}">
                <a16:creationId xmlns:a16="http://schemas.microsoft.com/office/drawing/2014/main" id="{382BAF0D-AD91-1FB8-1B47-475D28021E36}"/>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879764" y="295825"/>
            <a:ext cx="520661" cy="520661"/>
          </a:xfrm>
          <a:prstGeom prst="rect">
            <a:avLst/>
          </a:prstGeom>
        </p:spPr>
      </p:pic>
      <p:sp>
        <p:nvSpPr>
          <p:cNvPr id="11" name="Round Diagonal Corner Rectangle 9">
            <a:extLst>
              <a:ext uri="{FF2B5EF4-FFF2-40B4-BE49-F238E27FC236}">
                <a16:creationId xmlns:a16="http://schemas.microsoft.com/office/drawing/2014/main" id="{8E466A11-FC75-4AB8-C71B-BDEF8A9C5892}"/>
              </a:ext>
            </a:extLst>
          </p:cNvPr>
          <p:cNvSpPr/>
          <p:nvPr/>
        </p:nvSpPr>
        <p:spPr>
          <a:xfrm rot="16200000">
            <a:off x="1033372" y="-779674"/>
            <a:ext cx="813162" cy="2655237"/>
          </a:xfrm>
          <a:prstGeom prst="round2DiagRect">
            <a:avLst/>
          </a:pr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8">
            <a:extLst>
              <a:ext uri="{FF2B5EF4-FFF2-40B4-BE49-F238E27FC236}">
                <a16:creationId xmlns:a16="http://schemas.microsoft.com/office/drawing/2014/main" id="{224A725F-62E0-0929-2A5E-2857067E96A6}"/>
              </a:ext>
            </a:extLst>
          </p:cNvPr>
          <p:cNvSpPr txBox="1">
            <a:spLocks/>
          </p:cNvSpPr>
          <p:nvPr/>
        </p:nvSpPr>
        <p:spPr>
          <a:xfrm>
            <a:off x="34220" y="-12281"/>
            <a:ext cx="2624448"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D&amp;I Crisis 6</a:t>
            </a:r>
          </a:p>
        </p:txBody>
      </p:sp>
      <p:sp>
        <p:nvSpPr>
          <p:cNvPr id="3" name="Text Placeholder 1">
            <a:extLst>
              <a:ext uri="{FF2B5EF4-FFF2-40B4-BE49-F238E27FC236}">
                <a16:creationId xmlns:a16="http://schemas.microsoft.com/office/drawing/2014/main" id="{D0D7C785-4F84-D47A-1455-B2847EE90851}"/>
              </a:ext>
            </a:extLst>
          </p:cNvPr>
          <p:cNvSpPr txBox="1">
            <a:spLocks/>
          </p:cNvSpPr>
          <p:nvPr/>
        </p:nvSpPr>
        <p:spPr>
          <a:xfrm>
            <a:off x="3693980" y="973223"/>
            <a:ext cx="7983670" cy="3849918"/>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000" dirty="0">
                <a:solidFill>
                  <a:schemeClr val="bg1"/>
                </a:solidFill>
                <a:highlight>
                  <a:srgbClr val="DEA900"/>
                </a:highlight>
                <a:cs typeface="Calibri" panose="020F0502020204030204" pitchFamily="34" charset="0"/>
              </a:rPr>
              <a:t>Context </a:t>
            </a:r>
            <a:r>
              <a:rPr lang="en-US" sz="2000" dirty="0">
                <a:solidFill>
                  <a:srgbClr val="083F59"/>
                </a:solidFill>
              </a:rPr>
              <a:t>High turnover among diverse employees due to a perceived lack of inclusion and growth opportunities.</a:t>
            </a:r>
          </a:p>
          <a:p>
            <a:pPr marL="0" indent="0">
              <a:buNone/>
            </a:pPr>
            <a:r>
              <a:rPr lang="en-US" sz="2000" dirty="0">
                <a:solidFill>
                  <a:schemeClr val="bg1"/>
                </a:solidFill>
                <a:highlight>
                  <a:srgbClr val="28AAE3"/>
                </a:highlight>
              </a:rPr>
              <a:t>Tactic </a:t>
            </a:r>
            <a:r>
              <a:rPr lang="en-US" sz="2000" dirty="0">
                <a:solidFill>
                  <a:srgbClr val="083F59"/>
                </a:solidFill>
              </a:rPr>
              <a:t>Conducted an inclusion audit and created tailored retention strategies, such as mentorship programs and inclusive leadership training.</a:t>
            </a:r>
          </a:p>
          <a:p>
            <a:pPr marL="457200" indent="-457200">
              <a:lnSpc>
                <a:spcPct val="100000"/>
              </a:lnSpc>
              <a:spcBef>
                <a:spcPts val="0"/>
              </a:spcBef>
              <a:buFont typeface="+mj-lt"/>
              <a:buAutoNum type="arabicPeriod"/>
            </a:pPr>
            <a:r>
              <a:rPr lang="en-US" sz="2000" dirty="0">
                <a:solidFill>
                  <a:srgbClr val="083F59"/>
                </a:solidFill>
              </a:rPr>
              <a:t>Engaged with D&amp;I consultants, HR analytics tools, and mentoring/coaching resources.</a:t>
            </a:r>
          </a:p>
          <a:p>
            <a:pPr marL="457200" indent="-457200">
              <a:lnSpc>
                <a:spcPct val="100000"/>
              </a:lnSpc>
              <a:spcBef>
                <a:spcPts val="0"/>
              </a:spcBef>
              <a:buFont typeface="+mj-lt"/>
              <a:buAutoNum type="arabicPeriod"/>
            </a:pPr>
            <a:r>
              <a:rPr lang="en-US" sz="2000" dirty="0">
                <a:solidFill>
                  <a:srgbClr val="083F59"/>
                </a:solidFill>
              </a:rPr>
              <a:t>Surveyed current and departing employees to understand the reasons for turnover.</a:t>
            </a:r>
          </a:p>
          <a:p>
            <a:pPr marL="457200" indent="-457200">
              <a:lnSpc>
                <a:spcPct val="100000"/>
              </a:lnSpc>
              <a:spcBef>
                <a:spcPts val="0"/>
              </a:spcBef>
              <a:buFont typeface="+mj-lt"/>
              <a:buAutoNum type="arabicPeriod"/>
            </a:pPr>
            <a:r>
              <a:rPr lang="en-US" sz="2000" dirty="0">
                <a:solidFill>
                  <a:srgbClr val="083F59"/>
                </a:solidFill>
              </a:rPr>
              <a:t>Implemented mentorship programs for underrepresented employees.</a:t>
            </a:r>
          </a:p>
          <a:p>
            <a:pPr marL="457200" indent="-457200">
              <a:lnSpc>
                <a:spcPct val="100000"/>
              </a:lnSpc>
              <a:spcBef>
                <a:spcPts val="0"/>
              </a:spcBef>
              <a:buFont typeface="+mj-lt"/>
              <a:buAutoNum type="arabicPeriod"/>
            </a:pPr>
            <a:r>
              <a:rPr lang="en-US" sz="2000" dirty="0">
                <a:solidFill>
                  <a:srgbClr val="083F59"/>
                </a:solidFill>
              </a:rPr>
              <a:t>Trained managers on inclusive leadership practices.</a:t>
            </a:r>
          </a:p>
          <a:p>
            <a:pPr marL="0" indent="0">
              <a:buNone/>
            </a:pPr>
            <a:r>
              <a:rPr lang="en-US" sz="2000" dirty="0">
                <a:solidFill>
                  <a:schemeClr val="bg1"/>
                </a:solidFill>
                <a:highlight>
                  <a:srgbClr val="702E8C"/>
                </a:highlight>
              </a:rPr>
              <a:t>Outcome </a:t>
            </a:r>
            <a:r>
              <a:rPr lang="en-US" sz="2000" dirty="0">
                <a:solidFill>
                  <a:srgbClr val="083F59"/>
                </a:solidFill>
              </a:rPr>
              <a:t>Turnover among diverse employees decreased, and overall employee satisfaction improved. However, initial efforts required fine-tuning to address specific issues highlighted in feedback.</a:t>
            </a:r>
          </a:p>
          <a:p>
            <a:pPr marL="0" indent="0">
              <a:buNone/>
            </a:pPr>
            <a:r>
              <a:rPr lang="en-US" sz="2000" dirty="0">
                <a:solidFill>
                  <a:schemeClr val="bg1"/>
                </a:solidFill>
                <a:highlight>
                  <a:srgbClr val="01A54E"/>
                </a:highlight>
                <a:cs typeface="Calibri" panose="020F0502020204030204" pitchFamily="34" charset="0"/>
              </a:rPr>
              <a:t>What Works </a:t>
            </a:r>
            <a:r>
              <a:rPr lang="en-US" sz="2000" dirty="0">
                <a:solidFill>
                  <a:srgbClr val="083F59"/>
                </a:solidFill>
              </a:rPr>
              <a:t>Listening to employee feedback and tailoring retention strategies accordingly; investing in mentorship.</a:t>
            </a:r>
          </a:p>
          <a:p>
            <a:pPr marL="0" indent="0">
              <a:buNone/>
            </a:pPr>
            <a:r>
              <a:rPr lang="en-US" sz="2000" dirty="0">
                <a:solidFill>
                  <a:schemeClr val="bg1"/>
                </a:solidFill>
                <a:highlight>
                  <a:srgbClr val="EE1765"/>
                </a:highlight>
              </a:rPr>
              <a:t>What Doesn't Work </a:t>
            </a:r>
            <a:r>
              <a:rPr lang="en-US" sz="2000" dirty="0">
                <a:solidFill>
                  <a:srgbClr val="083F59"/>
                </a:solidFill>
              </a:rPr>
              <a:t>Applying generic retention strategies without understanding the specific needs of diverse employees can be ineffective.</a:t>
            </a:r>
          </a:p>
          <a:p>
            <a:pPr marL="0" indent="0">
              <a:buNone/>
            </a:pPr>
            <a:endParaRPr lang="en-IE" sz="2000" dirty="0"/>
          </a:p>
        </p:txBody>
      </p:sp>
      <p:pic>
        <p:nvPicPr>
          <p:cNvPr id="10" name="Picture Placeholder 9" descr="A colorful lines in a circle&#10;&#10;Description automatically generated">
            <a:extLst>
              <a:ext uri="{FF2B5EF4-FFF2-40B4-BE49-F238E27FC236}">
                <a16:creationId xmlns:a16="http://schemas.microsoft.com/office/drawing/2014/main" id="{D4FC2DDB-11DF-D9A0-C507-BB4A78534C45}"/>
              </a:ext>
            </a:extLst>
          </p:cNvPr>
          <p:cNvPicPr>
            <a:picLocks noGrp="1" noChangeAspect="1"/>
          </p:cNvPicPr>
          <p:nvPr>
            <p:ph type="pic" sz="quarter" idx="41"/>
          </p:nvPr>
        </p:nvPicPr>
        <p:blipFill rotWithShape="1">
          <a:blip r:embed="rId4"/>
          <a:srcRect l="30076" t="209" r="28423" b="-1"/>
          <a:stretch/>
        </p:blipFill>
        <p:spPr>
          <a:xfrm>
            <a:off x="7559" y="1543050"/>
            <a:ext cx="3392865" cy="4568988"/>
          </a:xfrm>
        </p:spPr>
      </p:pic>
    </p:spTree>
    <p:extLst>
      <p:ext uri="{BB962C8B-B14F-4D97-AF65-F5344CB8AC3E}">
        <p14:creationId xmlns:p14="http://schemas.microsoft.com/office/powerpoint/2010/main" val="341676995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C9FBA6A-A249-27DC-A2AC-7656E25D3002}"/>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BF7F260D-0FBC-D00D-697A-82E091730127}"/>
              </a:ext>
            </a:extLst>
          </p:cNvPr>
          <p:cNvSpPr>
            <a:spLocks noGrp="1"/>
          </p:cNvSpPr>
          <p:nvPr>
            <p:ph type="body" sz="quarter" idx="18"/>
          </p:nvPr>
        </p:nvSpPr>
        <p:spPr>
          <a:xfrm>
            <a:off x="798381" y="1002018"/>
            <a:ext cx="10595237" cy="3849918"/>
          </a:xfrm>
        </p:spPr>
        <p:txBody>
          <a:bodyPr/>
          <a:lstStyle/>
          <a:p>
            <a:r>
              <a:rPr lang="en-US" dirty="0"/>
              <a:t>By the end of this module, participants will be able to:</a:t>
            </a:r>
          </a:p>
          <a:p>
            <a:pPr marL="342900" indent="-342900">
              <a:buFont typeface="Arial" panose="020B0604020202020204" pitchFamily="34" charset="0"/>
              <a:buChar char="•"/>
            </a:pPr>
            <a:r>
              <a:rPr lang="en-US" b="1" dirty="0"/>
              <a:t>Design methods for monitoring and reporting leadership impact </a:t>
            </a:r>
            <a:r>
              <a:rPr lang="en-US" dirty="0"/>
              <a:t>on D&amp;I initiatives.</a:t>
            </a:r>
          </a:p>
          <a:p>
            <a:pPr marL="342900" indent="-342900">
              <a:buFont typeface="Arial" panose="020B0604020202020204" pitchFamily="34" charset="0"/>
              <a:buChar char="•"/>
            </a:pPr>
            <a:r>
              <a:rPr lang="en-US" b="1" dirty="0"/>
              <a:t>Establish systems to assess the effectiveness </a:t>
            </a:r>
            <a:r>
              <a:rPr lang="en-US" dirty="0"/>
              <a:t>of leadership in promoting inclusivity and holding leaders accountable.</a:t>
            </a:r>
          </a:p>
          <a:p>
            <a:pPr marL="342900" indent="-342900">
              <a:buFont typeface="Arial" panose="020B0604020202020204" pitchFamily="34" charset="0"/>
              <a:buChar char="•"/>
            </a:pPr>
            <a:r>
              <a:rPr lang="en-US" dirty="0"/>
              <a:t>Develop frameworks </a:t>
            </a:r>
            <a:r>
              <a:rPr lang="en-US" b="1" dirty="0"/>
              <a:t>to recognize and reward inclusive leadership </a:t>
            </a:r>
            <a:r>
              <a:rPr lang="en-US" dirty="0"/>
              <a:t>behaviors.</a:t>
            </a:r>
          </a:p>
          <a:p>
            <a:pPr marL="342900" indent="-342900">
              <a:buFont typeface="Arial" panose="020B0604020202020204" pitchFamily="34" charset="0"/>
              <a:buChar char="•"/>
            </a:pPr>
            <a:r>
              <a:rPr lang="en-US" dirty="0"/>
              <a:t>Use the </a:t>
            </a:r>
            <a:r>
              <a:rPr lang="en-US" b="1" dirty="0"/>
              <a:t>SMART framework </a:t>
            </a:r>
            <a:r>
              <a:rPr lang="en-US" dirty="0"/>
              <a:t>to measure leadership impact on D&amp;I initiatives.</a:t>
            </a:r>
          </a:p>
          <a:p>
            <a:pPr marL="342900" indent="-342900">
              <a:buFont typeface="Arial" panose="020B0604020202020204" pitchFamily="34" charset="0"/>
              <a:buChar char="•"/>
            </a:pPr>
            <a:r>
              <a:rPr lang="en-US" b="1" dirty="0"/>
              <a:t>Apply crisis management strategies </a:t>
            </a:r>
            <a:r>
              <a:rPr lang="en-US" dirty="0"/>
              <a:t>that foster inclusivity and resilience during organizational crises.</a:t>
            </a:r>
          </a:p>
          <a:p>
            <a:pPr marL="342900" indent="-342900">
              <a:buFont typeface="Arial" panose="020B0604020202020204" pitchFamily="34" charset="0"/>
              <a:buChar char="•"/>
            </a:pPr>
            <a:r>
              <a:rPr lang="en-US" b="1" dirty="0"/>
              <a:t>Build a customized D&amp;I crisis management framework </a:t>
            </a:r>
            <a:r>
              <a:rPr lang="en-US" dirty="0"/>
              <a:t>tailored to the needs of SMEs.</a:t>
            </a:r>
          </a:p>
          <a:p>
            <a:pPr marL="342900" indent="-342900">
              <a:buFont typeface="Arial" panose="020B0604020202020204" pitchFamily="34" charset="0"/>
              <a:buChar char="•"/>
            </a:pPr>
            <a:r>
              <a:rPr lang="en-US" b="1" dirty="0"/>
              <a:t>Develop actionable strategies </a:t>
            </a:r>
            <a:r>
              <a:rPr lang="en-US" dirty="0"/>
              <a:t>that integrate inclusive leadership </a:t>
            </a:r>
            <a:r>
              <a:rPr lang="en-US"/>
              <a:t>into company </a:t>
            </a:r>
            <a:r>
              <a:rPr lang="en-US" dirty="0"/>
              <a:t>resilience planning.</a:t>
            </a:r>
            <a:endParaRPr lang="en-IE" dirty="0"/>
          </a:p>
        </p:txBody>
      </p:sp>
      <p:sp>
        <p:nvSpPr>
          <p:cNvPr id="5" name="Text Placeholder 4">
            <a:extLst>
              <a:ext uri="{FF2B5EF4-FFF2-40B4-BE49-F238E27FC236}">
                <a16:creationId xmlns:a16="http://schemas.microsoft.com/office/drawing/2014/main" id="{9E613690-EF7B-82D1-3734-0999173C7462}"/>
              </a:ext>
            </a:extLst>
          </p:cNvPr>
          <p:cNvSpPr>
            <a:spLocks noGrp="1"/>
          </p:cNvSpPr>
          <p:nvPr>
            <p:ph type="body" sz="quarter" idx="16"/>
          </p:nvPr>
        </p:nvSpPr>
        <p:spPr>
          <a:xfrm>
            <a:off x="798381" y="429909"/>
            <a:ext cx="10595237" cy="803654"/>
          </a:xfrm>
        </p:spPr>
        <p:txBody>
          <a:bodyPr/>
          <a:lstStyle/>
          <a:p>
            <a:r>
              <a:rPr lang="en-IE" b="0" dirty="0"/>
              <a:t>Learning Outcomes</a:t>
            </a:r>
          </a:p>
        </p:txBody>
      </p:sp>
    </p:spTree>
    <p:extLst>
      <p:ext uri="{BB962C8B-B14F-4D97-AF65-F5344CB8AC3E}">
        <p14:creationId xmlns:p14="http://schemas.microsoft.com/office/powerpoint/2010/main" val="53533890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E2CFC547-9849-7F41-990D-A769792DB4FA}"/>
              </a:ext>
            </a:extLst>
          </p:cNvPr>
          <p:cNvSpPr>
            <a:spLocks noGrp="1"/>
          </p:cNvSpPr>
          <p:nvPr>
            <p:ph type="body" sz="quarter" idx="19"/>
          </p:nvPr>
        </p:nvSpPr>
        <p:spPr>
          <a:xfrm>
            <a:off x="969827" y="3830826"/>
            <a:ext cx="5439938" cy="731140"/>
          </a:xfrm>
        </p:spPr>
        <p:txBody>
          <a:bodyPr>
            <a:noAutofit/>
          </a:bodyPr>
          <a:lstStyle/>
          <a:p>
            <a:r>
              <a:rPr lang="en-US" sz="3000" dirty="0"/>
              <a:t>Now Move to Module 3 Inclusive Talent Management for SMEs</a:t>
            </a:r>
          </a:p>
        </p:txBody>
      </p:sp>
      <p:sp>
        <p:nvSpPr>
          <p:cNvPr id="20" name="Text Placeholder 19">
            <a:extLst>
              <a:ext uri="{FF2B5EF4-FFF2-40B4-BE49-F238E27FC236}">
                <a16:creationId xmlns:a16="http://schemas.microsoft.com/office/drawing/2014/main" id="{5328264C-32A9-A14B-88CE-E920BC4BEE14}"/>
              </a:ext>
            </a:extLst>
          </p:cNvPr>
          <p:cNvSpPr>
            <a:spLocks noGrp="1"/>
          </p:cNvSpPr>
          <p:nvPr>
            <p:ph type="body" sz="quarter" idx="20"/>
          </p:nvPr>
        </p:nvSpPr>
        <p:spPr/>
        <p:txBody>
          <a:bodyPr/>
          <a:lstStyle/>
          <a:p>
            <a:r>
              <a:rPr lang="en-US" dirty="0"/>
              <a:t>Well Done!</a:t>
            </a:r>
          </a:p>
        </p:txBody>
      </p:sp>
      <p:sp>
        <p:nvSpPr>
          <p:cNvPr id="2" name="Text Placeholder 1">
            <a:extLst>
              <a:ext uri="{FF2B5EF4-FFF2-40B4-BE49-F238E27FC236}">
                <a16:creationId xmlns:a16="http://schemas.microsoft.com/office/drawing/2014/main" id="{13A582CD-8D8D-9137-9B8F-8B917C053D91}"/>
              </a:ext>
            </a:extLst>
          </p:cNvPr>
          <p:cNvSpPr>
            <a:spLocks noGrp="1"/>
          </p:cNvSpPr>
          <p:nvPr>
            <p:ph type="body" sz="quarter" idx="21"/>
          </p:nvPr>
        </p:nvSpPr>
        <p:spPr/>
        <p:txBody>
          <a:bodyPr/>
          <a:lstStyle/>
          <a:p>
            <a:r>
              <a:rPr lang="en-US" dirty="0" err="1"/>
              <a:t>www.</a:t>
            </a:r>
            <a:r>
              <a:rPr lang="en-US" b="1" dirty="0" err="1"/>
              <a:t>projectdare</a:t>
            </a:r>
            <a:r>
              <a:rPr lang="en-US" dirty="0" err="1"/>
              <a:t>.eu</a:t>
            </a:r>
            <a:endParaRPr lang="en-US" dirty="0"/>
          </a:p>
        </p:txBody>
      </p:sp>
      <p:grpSp>
        <p:nvGrpSpPr>
          <p:cNvPr id="15" name="Graphic 3">
            <a:extLst>
              <a:ext uri="{FF2B5EF4-FFF2-40B4-BE49-F238E27FC236}">
                <a16:creationId xmlns:a16="http://schemas.microsoft.com/office/drawing/2014/main" id="{6EDE3067-30E0-106B-1B3C-7A4E96D90427}"/>
              </a:ext>
            </a:extLst>
          </p:cNvPr>
          <p:cNvGrpSpPr/>
          <p:nvPr/>
        </p:nvGrpSpPr>
        <p:grpSpPr>
          <a:xfrm>
            <a:off x="9937102" y="5794362"/>
            <a:ext cx="426164" cy="385875"/>
            <a:chOff x="-1196056" y="2499889"/>
            <a:chExt cx="850463" cy="851093"/>
          </a:xfrm>
        </p:grpSpPr>
        <p:sp>
          <p:nvSpPr>
            <p:cNvPr id="16" name="Freeform 15">
              <a:hlinkClick r:id="rId3"/>
              <a:extLst>
                <a:ext uri="{FF2B5EF4-FFF2-40B4-BE49-F238E27FC236}">
                  <a16:creationId xmlns:a16="http://schemas.microsoft.com/office/drawing/2014/main" id="{521A1140-3CE7-23D3-1B4B-284D9A5B695A}"/>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7" name="Freeform 16">
              <a:extLst>
                <a:ext uri="{FF2B5EF4-FFF2-40B4-BE49-F238E27FC236}">
                  <a16:creationId xmlns:a16="http://schemas.microsoft.com/office/drawing/2014/main" id="{0F74770E-D184-6CD2-2869-A1E696A30C2F}"/>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2AC00F96-1821-4D5C-54CD-91E0FB93EC75}"/>
              </a:ext>
            </a:extLst>
          </p:cNvPr>
          <p:cNvGrpSpPr/>
          <p:nvPr/>
        </p:nvGrpSpPr>
        <p:grpSpPr>
          <a:xfrm>
            <a:off x="10401639" y="5783080"/>
            <a:ext cx="426163" cy="424160"/>
            <a:chOff x="5908590" y="9619516"/>
            <a:chExt cx="280634" cy="280634"/>
          </a:xfrm>
        </p:grpSpPr>
        <p:sp>
          <p:nvSpPr>
            <p:cNvPr id="21" name="Freeform 20">
              <a:hlinkClick r:id="rId4"/>
              <a:extLst>
                <a:ext uri="{FF2B5EF4-FFF2-40B4-BE49-F238E27FC236}">
                  <a16:creationId xmlns:a16="http://schemas.microsoft.com/office/drawing/2014/main" id="{EE17181E-8E17-C86C-D77F-DBF82A64E803}"/>
                </a:ext>
              </a:extLst>
            </p:cNvPr>
            <p:cNvSpPr/>
            <p:nvPr/>
          </p:nvSpPr>
          <p:spPr>
            <a:xfrm>
              <a:off x="5908590" y="9619516"/>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22" name="Graphic 21" descr="World with solid fill">
              <a:extLst>
                <a:ext uri="{FF2B5EF4-FFF2-40B4-BE49-F238E27FC236}">
                  <a16:creationId xmlns:a16="http://schemas.microsoft.com/office/drawing/2014/main" id="{302DB6AB-4092-7C7A-D6A8-038DD1B7B54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23764" y="9635962"/>
              <a:ext cx="246077" cy="246077"/>
            </a:xfrm>
            <a:prstGeom prst="rect">
              <a:avLst/>
            </a:prstGeom>
          </p:spPr>
        </p:pic>
      </p:grpSp>
      <p:grpSp>
        <p:nvGrpSpPr>
          <p:cNvPr id="23" name="Group 22">
            <a:extLst>
              <a:ext uri="{FF2B5EF4-FFF2-40B4-BE49-F238E27FC236}">
                <a16:creationId xmlns:a16="http://schemas.microsoft.com/office/drawing/2014/main" id="{6208599D-0762-D7A0-506A-69A751D9780D}"/>
              </a:ext>
            </a:extLst>
          </p:cNvPr>
          <p:cNvGrpSpPr/>
          <p:nvPr/>
        </p:nvGrpSpPr>
        <p:grpSpPr>
          <a:xfrm>
            <a:off x="6003735" y="963014"/>
            <a:ext cx="4705438" cy="2867812"/>
            <a:chOff x="2267151" y="4806180"/>
            <a:chExt cx="4705438" cy="2867812"/>
          </a:xfrm>
        </p:grpSpPr>
        <p:sp>
          <p:nvSpPr>
            <p:cNvPr id="24" name="Rectangle 23">
              <a:extLst>
                <a:ext uri="{FF2B5EF4-FFF2-40B4-BE49-F238E27FC236}">
                  <a16:creationId xmlns:a16="http://schemas.microsoft.com/office/drawing/2014/main" id="{6355436D-5BF9-027E-DF79-AB3047F81DD6}"/>
                </a:ext>
              </a:extLst>
            </p:cNvPr>
            <p:cNvSpPr/>
            <p:nvPr/>
          </p:nvSpPr>
          <p:spPr>
            <a:xfrm>
              <a:off x="2980464" y="5063694"/>
              <a:ext cx="3326211" cy="209652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a:extLst>
                <a:ext uri="{FF2B5EF4-FFF2-40B4-BE49-F238E27FC236}">
                  <a16:creationId xmlns:a16="http://schemas.microsoft.com/office/drawing/2014/main" id="{8DB273E8-3D55-30D4-968B-CFCA5B1765BC}"/>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2267151" y="4806180"/>
              <a:ext cx="4705438" cy="2867812"/>
            </a:xfrm>
            <a:prstGeom prst="rect">
              <a:avLst/>
            </a:prstGeom>
          </p:spPr>
        </p:pic>
        <p:sp>
          <p:nvSpPr>
            <p:cNvPr id="26" name="Rectangle 25">
              <a:extLst>
                <a:ext uri="{FF2B5EF4-FFF2-40B4-BE49-F238E27FC236}">
                  <a16:creationId xmlns:a16="http://schemas.microsoft.com/office/drawing/2014/main" id="{63E78B1C-36EA-D2FF-E2AF-077B5708B406}"/>
                </a:ext>
              </a:extLst>
            </p:cNvPr>
            <p:cNvSpPr/>
            <p:nvPr/>
          </p:nvSpPr>
          <p:spPr>
            <a:xfrm>
              <a:off x="2980464" y="5760264"/>
              <a:ext cx="3326210" cy="1129869"/>
            </a:xfrm>
            <a:prstGeom prst="rect">
              <a:avLst/>
            </a:prstGeom>
            <a:blipFill>
              <a:blip r:embed="rId8" cstate="email">
                <a:extLst>
                  <a:ext uri="{28A0092B-C50C-407E-A947-70E740481C1C}">
                    <a14:useLocalDpi xmlns:a14="http://schemas.microsoft.com/office/drawing/2010/main"/>
                  </a:ext>
                </a:extLst>
              </a:blip>
              <a:srcRect/>
              <a:stretch>
                <a:fillRect t="-30797" b="-6546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pic>
          <p:nvPicPr>
            <p:cNvPr id="27" name="Graphic 26">
              <a:extLst>
                <a:ext uri="{FF2B5EF4-FFF2-40B4-BE49-F238E27FC236}">
                  <a16:creationId xmlns:a16="http://schemas.microsoft.com/office/drawing/2014/main" id="{657A7624-156B-30DC-2669-B10322CED64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980464" y="5063694"/>
              <a:ext cx="663113" cy="500718"/>
            </a:xfrm>
            <a:prstGeom prst="rect">
              <a:avLst/>
            </a:prstGeom>
          </p:spPr>
        </p:pic>
        <p:cxnSp>
          <p:nvCxnSpPr>
            <p:cNvPr id="28" name="Straight Connector 27">
              <a:extLst>
                <a:ext uri="{FF2B5EF4-FFF2-40B4-BE49-F238E27FC236}">
                  <a16:creationId xmlns:a16="http://schemas.microsoft.com/office/drawing/2014/main" id="{DAB6B05A-5BF6-99D5-0A4D-09FA361A144F}"/>
                </a:ext>
              </a:extLst>
            </p:cNvPr>
            <p:cNvCxnSpPr>
              <a:cxnSpLocks/>
            </p:cNvCxnSpPr>
            <p:nvPr/>
          </p:nvCxnSpPr>
          <p:spPr>
            <a:xfrm>
              <a:off x="2956764" y="5566967"/>
              <a:ext cx="3349911" cy="0"/>
            </a:xfrm>
            <a:prstGeom prst="line">
              <a:avLst/>
            </a:prstGeom>
            <a:ln w="19050">
              <a:solidFill>
                <a:srgbClr val="083F59"/>
              </a:solidFill>
            </a:ln>
          </p:spPr>
          <p:style>
            <a:lnRef idx="1">
              <a:schemeClr val="accent1"/>
            </a:lnRef>
            <a:fillRef idx="0">
              <a:schemeClr val="accent1"/>
            </a:fillRef>
            <a:effectRef idx="0">
              <a:schemeClr val="accent1"/>
            </a:effectRef>
            <a:fontRef idx="minor">
              <a:schemeClr val="tx1"/>
            </a:fontRef>
          </p:style>
        </p:cxnSp>
      </p:grpSp>
      <p:pic>
        <p:nvPicPr>
          <p:cNvPr id="29" name="Grafik 63">
            <a:extLst>
              <a:ext uri="{FF2B5EF4-FFF2-40B4-BE49-F238E27FC236}">
                <a16:creationId xmlns:a16="http://schemas.microsoft.com/office/drawing/2014/main" id="{AE6A5CF8-8A0F-18B0-E481-D96189C13B0E}"/>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1054747" y="6388884"/>
            <a:ext cx="710453" cy="256194"/>
          </a:xfrm>
          <a:prstGeom prst="rect">
            <a:avLst/>
          </a:prstGeom>
        </p:spPr>
      </p:pic>
      <p:sp>
        <p:nvSpPr>
          <p:cNvPr id="30" name="TextBox 29">
            <a:extLst>
              <a:ext uri="{FF2B5EF4-FFF2-40B4-BE49-F238E27FC236}">
                <a16:creationId xmlns:a16="http://schemas.microsoft.com/office/drawing/2014/main" id="{AD674608-33F7-56D3-4C15-6475E7FDD70C}"/>
              </a:ext>
            </a:extLst>
          </p:cNvPr>
          <p:cNvSpPr txBox="1"/>
          <p:nvPr/>
        </p:nvSpPr>
        <p:spPr>
          <a:xfrm>
            <a:off x="8698351" y="64497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Image result for linkedin logo round | ? logo, Marketing method, Photoshop  design">
            <a:hlinkClick r:id="rId12"/>
            <a:extLst>
              <a:ext uri="{FF2B5EF4-FFF2-40B4-BE49-F238E27FC236}">
                <a16:creationId xmlns:a16="http://schemas.microsoft.com/office/drawing/2014/main" id="{1A52F426-161D-69AF-2318-D5FB85EF663D}"/>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10821411" y="5684079"/>
            <a:ext cx="601147" cy="601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71590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771D0F-C535-C108-FE94-4E24450E2272}"/>
            </a:ext>
          </a:extLst>
        </p:cNvPr>
        <p:cNvGrpSpPr/>
        <p:nvPr/>
      </p:nvGrpSpPr>
      <p:grpSpPr>
        <a:xfrm>
          <a:off x="0" y="0"/>
          <a:ext cx="0" cy="0"/>
          <a:chOff x="0" y="0"/>
          <a:chExt cx="0" cy="0"/>
        </a:xfrm>
      </p:grpSpPr>
      <p:sp>
        <p:nvSpPr>
          <p:cNvPr id="38" name="Text Placeholder 3">
            <a:extLst>
              <a:ext uri="{FF2B5EF4-FFF2-40B4-BE49-F238E27FC236}">
                <a16:creationId xmlns:a16="http://schemas.microsoft.com/office/drawing/2014/main" id="{47AEC24A-4D27-183A-B53C-2476417ECDDE}"/>
              </a:ext>
            </a:extLst>
          </p:cNvPr>
          <p:cNvSpPr txBox="1">
            <a:spLocks/>
          </p:cNvSpPr>
          <p:nvPr/>
        </p:nvSpPr>
        <p:spPr>
          <a:xfrm>
            <a:off x="854650" y="1307980"/>
            <a:ext cx="5093049"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000" b="1" kern="0" dirty="0">
                <a:solidFill>
                  <a:schemeClr val="bg1"/>
                </a:solidFill>
                <a:ea typeface="Calibri" panose="020F0502020204030204" pitchFamily="34" charset="0"/>
              </a:rPr>
              <a:t>SECTION 5: </a:t>
            </a:r>
            <a:r>
              <a:rPr lang="en-US" sz="2000" kern="0" dirty="0">
                <a:solidFill>
                  <a:schemeClr val="bg1"/>
                </a:solidFill>
                <a:ea typeface="Calibri" panose="020F0502020204030204" pitchFamily="34" charset="0"/>
              </a:rPr>
              <a:t>enables leaders to measure the impact of their leadership on D&amp;I. This is essential so they can track their progress, identify areas for improvement, and ensure accountability. This module explores effective methods to monitor and report the impact of leadership on D&amp;I, develop systems for recognizing inclusive leadership, and uses the SMART framework to measure success. Additionally, it provides a deep dive into crisis management and resilience strategies that incorporate D&amp;I principles. By empowering leaders with inclusive crisis management tools, this module will equip them to navigate challenging situations while maintaining a commitment to diversity, inclusion, and organizational resilience. </a:t>
            </a:r>
            <a:endParaRPr lang="en-IE" sz="2000" kern="100" dirty="0">
              <a:solidFill>
                <a:schemeClr val="bg1"/>
              </a:solidFill>
              <a:ea typeface="Aptos" panose="020B0004020202020204" pitchFamily="34" charset="0"/>
              <a:cs typeface="Times New Roman" panose="02020603050405020304" pitchFamily="18" charset="0"/>
            </a:endParaRPr>
          </a:p>
        </p:txBody>
      </p:sp>
      <p:sp>
        <p:nvSpPr>
          <p:cNvPr id="25" name="Text Placeholder 15">
            <a:extLst>
              <a:ext uri="{FF2B5EF4-FFF2-40B4-BE49-F238E27FC236}">
                <a16:creationId xmlns:a16="http://schemas.microsoft.com/office/drawing/2014/main" id="{952A047D-8F9E-2A0D-66A6-EFB36109E9F8}"/>
              </a:ext>
            </a:extLst>
          </p:cNvPr>
          <p:cNvSpPr>
            <a:spLocks noGrp="1"/>
          </p:cNvSpPr>
          <p:nvPr>
            <p:ph type="body" sz="quarter" idx="15"/>
          </p:nvPr>
        </p:nvSpPr>
        <p:spPr>
          <a:xfrm>
            <a:off x="5813229" y="1193526"/>
            <a:ext cx="700387" cy="689518"/>
          </a:xfrm>
        </p:spPr>
        <p:txBody>
          <a:bodyPr/>
          <a:lstStyle/>
          <a:p>
            <a:r>
              <a:rPr lang="en-US" dirty="0"/>
              <a:t>05</a:t>
            </a:r>
          </a:p>
        </p:txBody>
      </p:sp>
      <p:sp>
        <p:nvSpPr>
          <p:cNvPr id="26" name="Text Placeholder 14">
            <a:extLst>
              <a:ext uri="{FF2B5EF4-FFF2-40B4-BE49-F238E27FC236}">
                <a16:creationId xmlns:a16="http://schemas.microsoft.com/office/drawing/2014/main" id="{D48B81E0-C5EC-9FFB-93D1-ECB1E41105F3}"/>
              </a:ext>
            </a:extLst>
          </p:cNvPr>
          <p:cNvSpPr txBox="1">
            <a:spLocks/>
          </p:cNvSpPr>
          <p:nvPr/>
        </p:nvSpPr>
        <p:spPr>
          <a:xfrm>
            <a:off x="6682418" y="1224996"/>
            <a:ext cx="484641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b="1" dirty="0">
                <a:solidFill>
                  <a:srgbClr val="DF4625"/>
                </a:solidFill>
                <a:ea typeface="Calibri" panose="020F0502020204030204" pitchFamily="34" charset="0"/>
                <a:cs typeface="Times New Roman" panose="02020603050405020304" pitchFamily="18" charset="0"/>
              </a:rPr>
              <a:t>D&amp;I Crisis Management &amp; Resilience Strategies</a:t>
            </a:r>
          </a:p>
        </p:txBody>
      </p:sp>
      <p:cxnSp>
        <p:nvCxnSpPr>
          <p:cNvPr id="27" name="Straight Connector 26">
            <a:extLst>
              <a:ext uri="{FF2B5EF4-FFF2-40B4-BE49-F238E27FC236}">
                <a16:creationId xmlns:a16="http://schemas.microsoft.com/office/drawing/2014/main" id="{ACC82623-45BF-749B-9DD2-7151E203F824}"/>
              </a:ext>
            </a:extLst>
          </p:cNvPr>
          <p:cNvCxnSpPr>
            <a:cxnSpLocks/>
          </p:cNvCxnSpPr>
          <p:nvPr/>
        </p:nvCxnSpPr>
        <p:spPr>
          <a:xfrm flipH="1">
            <a:off x="5947699" y="211803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E8EA1A1C-398A-682C-C27B-4006C0362E9E}"/>
              </a:ext>
            </a:extLst>
          </p:cNvPr>
          <p:cNvCxnSpPr>
            <a:cxnSpLocks/>
          </p:cNvCxnSpPr>
          <p:nvPr/>
        </p:nvCxnSpPr>
        <p:spPr>
          <a:xfrm flipH="1">
            <a:off x="6028579" y="11525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9BE4ADF5-E84C-680C-67DE-34E4090A9ADE}"/>
              </a:ext>
            </a:extLst>
          </p:cNvPr>
          <p:cNvSpPr txBox="1"/>
          <p:nvPr/>
        </p:nvSpPr>
        <p:spPr>
          <a:xfrm>
            <a:off x="6664891" y="509113"/>
            <a:ext cx="5315646" cy="584775"/>
          </a:xfrm>
          <a:prstGeom prst="rect">
            <a:avLst/>
          </a:prstGeom>
          <a:noFill/>
        </p:spPr>
        <p:txBody>
          <a:bodyPr wrap="square" rtlCol="0">
            <a:spAutoFit/>
          </a:bodyPr>
          <a:lstStyle/>
          <a:p>
            <a:r>
              <a:rPr lang="en-IE" sz="3200" b="1" dirty="0">
                <a:solidFill>
                  <a:srgbClr val="DF4625"/>
                </a:solidFill>
                <a:ea typeface="Calibri" panose="020F0502020204030204" pitchFamily="34" charset="0"/>
                <a:cs typeface="Times New Roman" panose="02020603050405020304" pitchFamily="18" charset="0"/>
              </a:rPr>
              <a:t>Contents Section 5</a:t>
            </a:r>
            <a:endParaRPr lang="en-IE" sz="3200" dirty="0">
              <a:solidFill>
                <a:srgbClr val="DF4625"/>
              </a:solidFill>
              <a:ea typeface="Calibri" panose="020F0502020204030204" pitchFamily="34" charset="0"/>
              <a:cs typeface="Times New Roman" panose="02020603050405020304" pitchFamily="18" charset="0"/>
            </a:endParaRPr>
          </a:p>
        </p:txBody>
      </p:sp>
      <p:cxnSp>
        <p:nvCxnSpPr>
          <p:cNvPr id="9" name="Straight Connector 8">
            <a:extLst>
              <a:ext uri="{FF2B5EF4-FFF2-40B4-BE49-F238E27FC236}">
                <a16:creationId xmlns:a16="http://schemas.microsoft.com/office/drawing/2014/main" id="{88D5309C-8FEF-3C27-3598-A01E63B8FB8D}"/>
              </a:ext>
            </a:extLst>
          </p:cNvPr>
          <p:cNvCxnSpPr>
            <a:cxnSpLocks/>
          </p:cNvCxnSpPr>
          <p:nvPr/>
        </p:nvCxnSpPr>
        <p:spPr>
          <a:xfrm flipH="1">
            <a:off x="6100099" y="288003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518FA80-ABC5-0C81-2B8F-B24D85F2CD8D}"/>
              </a:ext>
            </a:extLst>
          </p:cNvPr>
          <p:cNvCxnSpPr>
            <a:cxnSpLocks/>
          </p:cNvCxnSpPr>
          <p:nvPr/>
        </p:nvCxnSpPr>
        <p:spPr>
          <a:xfrm flipH="1">
            <a:off x="6100099" y="3635167"/>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F24D3629-1F4B-A6EE-6795-3C889135BF8D}"/>
              </a:ext>
            </a:extLst>
          </p:cNvPr>
          <p:cNvSpPr txBox="1">
            <a:spLocks/>
          </p:cNvSpPr>
          <p:nvPr/>
        </p:nvSpPr>
        <p:spPr>
          <a:xfrm>
            <a:off x="103887" y="391917"/>
            <a:ext cx="5239078"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200" b="1" dirty="0">
                <a:solidFill>
                  <a:schemeClr val="bg1"/>
                </a:solidFill>
              </a:rPr>
              <a:t>M2: Part 3 </a:t>
            </a:r>
            <a:r>
              <a:rPr lang="en-US" sz="4200" dirty="0">
                <a:solidFill>
                  <a:schemeClr val="bg1"/>
                </a:solidFill>
              </a:rPr>
              <a:t>Section 5</a:t>
            </a:r>
          </a:p>
        </p:txBody>
      </p:sp>
      <p:sp>
        <p:nvSpPr>
          <p:cNvPr id="23" name="Text Placeholder 20">
            <a:extLst>
              <a:ext uri="{FF2B5EF4-FFF2-40B4-BE49-F238E27FC236}">
                <a16:creationId xmlns:a16="http://schemas.microsoft.com/office/drawing/2014/main" id="{19D973F8-8E56-E240-CDB9-B3E774038A97}"/>
              </a:ext>
            </a:extLst>
          </p:cNvPr>
          <p:cNvSpPr txBox="1">
            <a:spLocks/>
          </p:cNvSpPr>
          <p:nvPr/>
        </p:nvSpPr>
        <p:spPr>
          <a:xfrm>
            <a:off x="6698179" y="2332832"/>
            <a:ext cx="4855646"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Develop a D&amp;I Crisis Management Framework</a:t>
            </a:r>
          </a:p>
          <a:p>
            <a:endParaRPr lang="en-IE" sz="2000" dirty="0"/>
          </a:p>
        </p:txBody>
      </p:sp>
      <p:sp>
        <p:nvSpPr>
          <p:cNvPr id="24" name="Text Placeholder 26">
            <a:extLst>
              <a:ext uri="{FF2B5EF4-FFF2-40B4-BE49-F238E27FC236}">
                <a16:creationId xmlns:a16="http://schemas.microsoft.com/office/drawing/2014/main" id="{4FE600D1-EACA-07A5-6E51-BAD36CA125C4}"/>
              </a:ext>
            </a:extLst>
          </p:cNvPr>
          <p:cNvSpPr txBox="1">
            <a:spLocks/>
          </p:cNvSpPr>
          <p:nvPr/>
        </p:nvSpPr>
        <p:spPr>
          <a:xfrm>
            <a:off x="6723171" y="2892390"/>
            <a:ext cx="4805661"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Build Resilience Through Inclusive Leadership</a:t>
            </a:r>
          </a:p>
        </p:txBody>
      </p:sp>
      <p:cxnSp>
        <p:nvCxnSpPr>
          <p:cNvPr id="3" name="Straight Connector 2">
            <a:extLst>
              <a:ext uri="{FF2B5EF4-FFF2-40B4-BE49-F238E27FC236}">
                <a16:creationId xmlns:a16="http://schemas.microsoft.com/office/drawing/2014/main" id="{34CA3CAA-18D3-5A33-A459-D3F9926F6EEE}"/>
              </a:ext>
            </a:extLst>
          </p:cNvPr>
          <p:cNvCxnSpPr>
            <a:cxnSpLocks/>
          </p:cNvCxnSpPr>
          <p:nvPr/>
        </p:nvCxnSpPr>
        <p:spPr>
          <a:xfrm flipH="1">
            <a:off x="6125092" y="4432447"/>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4" name="Text Placeholder 26">
            <a:extLst>
              <a:ext uri="{FF2B5EF4-FFF2-40B4-BE49-F238E27FC236}">
                <a16:creationId xmlns:a16="http://schemas.microsoft.com/office/drawing/2014/main" id="{431654DB-3F76-12F5-0B8F-74DB07744B47}"/>
              </a:ext>
            </a:extLst>
          </p:cNvPr>
          <p:cNvSpPr txBox="1">
            <a:spLocks/>
          </p:cNvSpPr>
          <p:nvPr/>
        </p:nvSpPr>
        <p:spPr>
          <a:xfrm>
            <a:off x="6748164" y="3689670"/>
            <a:ext cx="4805661"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7 Examples of SME Crisis Management Strategies with Solutions</a:t>
            </a:r>
          </a:p>
        </p:txBody>
      </p:sp>
    </p:spTree>
    <p:extLst>
      <p:ext uri="{BB962C8B-B14F-4D97-AF65-F5344CB8AC3E}">
        <p14:creationId xmlns:p14="http://schemas.microsoft.com/office/powerpoint/2010/main" val="33800510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BE5C29-8D32-B47E-3E10-2D810DF4D0B2}"/>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6C58E714-CDF9-A857-0FFC-22337542CDFE}"/>
              </a:ext>
            </a:extLst>
          </p:cNvPr>
          <p:cNvSpPr>
            <a:spLocks noGrp="1"/>
          </p:cNvSpPr>
          <p:nvPr>
            <p:ph type="body" sz="quarter" idx="18"/>
          </p:nvPr>
        </p:nvSpPr>
        <p:spPr>
          <a:xfrm>
            <a:off x="798381" y="1002018"/>
            <a:ext cx="10595237" cy="3849918"/>
          </a:xfrm>
        </p:spPr>
        <p:txBody>
          <a:bodyPr/>
          <a:lstStyle/>
          <a:p>
            <a:r>
              <a:rPr lang="en-US" dirty="0"/>
              <a:t>By the end of this module, participants will be able to:</a:t>
            </a:r>
          </a:p>
          <a:p>
            <a:pPr marL="342900" indent="-342900">
              <a:buFont typeface="Arial" panose="020B0604020202020204" pitchFamily="34" charset="0"/>
              <a:buChar char="•"/>
            </a:pPr>
            <a:r>
              <a:rPr lang="en-US" dirty="0"/>
              <a:t>Understand the key </a:t>
            </a:r>
            <a:r>
              <a:rPr lang="en-US" b="1" dirty="0"/>
              <a:t>metrics and methods for monitoring and reporting </a:t>
            </a:r>
            <a:r>
              <a:rPr lang="en-US" dirty="0"/>
              <a:t>leadership impact on diversity and inclusion (D&amp;I).</a:t>
            </a:r>
          </a:p>
          <a:p>
            <a:pPr marL="342900" indent="-342900">
              <a:buFont typeface="Arial" panose="020B0604020202020204" pitchFamily="34" charset="0"/>
              <a:buChar char="•"/>
            </a:pPr>
            <a:r>
              <a:rPr lang="en-US" dirty="0"/>
              <a:t>Develop systems to track the </a:t>
            </a:r>
            <a:r>
              <a:rPr lang="en-US" b="1" dirty="0"/>
              <a:t>effectiveness of inclusive leadership </a:t>
            </a:r>
            <a:r>
              <a:rPr lang="en-US" dirty="0"/>
              <a:t>and establish accountability mechanisms.</a:t>
            </a:r>
          </a:p>
          <a:p>
            <a:pPr marL="342900" indent="-342900">
              <a:buFont typeface="Arial" panose="020B0604020202020204" pitchFamily="34" charset="0"/>
              <a:buChar char="•"/>
            </a:pPr>
            <a:r>
              <a:rPr lang="en-US" dirty="0"/>
              <a:t>Create </a:t>
            </a:r>
            <a:r>
              <a:rPr lang="en-US" b="1" dirty="0"/>
              <a:t>recognition and reward strategies </a:t>
            </a:r>
            <a:r>
              <a:rPr lang="en-US" dirty="0"/>
              <a:t>for inclusive leadership practices.</a:t>
            </a:r>
          </a:p>
          <a:p>
            <a:pPr marL="342900" indent="-342900">
              <a:buFont typeface="Arial" panose="020B0604020202020204" pitchFamily="34" charset="0"/>
              <a:buChar char="•"/>
            </a:pPr>
            <a:r>
              <a:rPr lang="en-US" dirty="0"/>
              <a:t>Apply the </a:t>
            </a:r>
            <a:r>
              <a:rPr lang="en-US" b="1" dirty="0"/>
              <a:t>SMART framework </a:t>
            </a:r>
            <a:r>
              <a:rPr lang="en-US" dirty="0"/>
              <a:t>to measure leadership impact in D&amp;I.</a:t>
            </a:r>
          </a:p>
          <a:p>
            <a:pPr marL="342900" indent="-342900">
              <a:buFont typeface="Arial" panose="020B0604020202020204" pitchFamily="34" charset="0"/>
              <a:buChar char="•"/>
            </a:pPr>
            <a:r>
              <a:rPr lang="en-US" dirty="0"/>
              <a:t>Learn </a:t>
            </a:r>
            <a:r>
              <a:rPr lang="en-US" b="1" dirty="0"/>
              <a:t>crisis management </a:t>
            </a:r>
            <a:r>
              <a:rPr lang="en-US" dirty="0"/>
              <a:t>and </a:t>
            </a:r>
            <a:r>
              <a:rPr lang="en-US" b="1" dirty="0"/>
              <a:t>resilience strategies </a:t>
            </a:r>
            <a:r>
              <a:rPr lang="en-US" dirty="0"/>
              <a:t>focused on D&amp;I.</a:t>
            </a:r>
          </a:p>
          <a:p>
            <a:pPr marL="342900" indent="-342900">
              <a:buFont typeface="Arial" panose="020B0604020202020204" pitchFamily="34" charset="0"/>
              <a:buChar char="•"/>
            </a:pPr>
            <a:r>
              <a:rPr lang="en-US" dirty="0"/>
              <a:t>Develop a comprehensive </a:t>
            </a:r>
            <a:r>
              <a:rPr lang="en-US" b="1" dirty="0"/>
              <a:t>D&amp;I crisis management framework </a:t>
            </a:r>
            <a:r>
              <a:rPr lang="en-US" dirty="0"/>
              <a:t>for SMEs.</a:t>
            </a:r>
          </a:p>
          <a:p>
            <a:pPr marL="342900" indent="-342900">
              <a:buFont typeface="Arial" panose="020B0604020202020204" pitchFamily="34" charset="0"/>
              <a:buChar char="•"/>
            </a:pPr>
            <a:r>
              <a:rPr lang="en-US" dirty="0"/>
              <a:t>Identify inclusive leadership practices that build company resilience in times of crisis..</a:t>
            </a:r>
            <a:endParaRPr lang="en-IE" dirty="0"/>
          </a:p>
        </p:txBody>
      </p:sp>
      <p:sp>
        <p:nvSpPr>
          <p:cNvPr id="5" name="Text Placeholder 4">
            <a:extLst>
              <a:ext uri="{FF2B5EF4-FFF2-40B4-BE49-F238E27FC236}">
                <a16:creationId xmlns:a16="http://schemas.microsoft.com/office/drawing/2014/main" id="{1E08A100-85A9-B4C3-E09A-08963CDB1607}"/>
              </a:ext>
            </a:extLst>
          </p:cNvPr>
          <p:cNvSpPr>
            <a:spLocks noGrp="1"/>
          </p:cNvSpPr>
          <p:nvPr>
            <p:ph type="body" sz="quarter" idx="16"/>
          </p:nvPr>
        </p:nvSpPr>
        <p:spPr>
          <a:xfrm>
            <a:off x="798381" y="429909"/>
            <a:ext cx="10595237" cy="803654"/>
          </a:xfrm>
        </p:spPr>
        <p:txBody>
          <a:bodyPr/>
          <a:lstStyle/>
          <a:p>
            <a:r>
              <a:rPr lang="en-IE" b="0" dirty="0"/>
              <a:t>Learning Objectives</a:t>
            </a:r>
          </a:p>
        </p:txBody>
      </p:sp>
    </p:spTree>
    <p:extLst>
      <p:ext uri="{BB962C8B-B14F-4D97-AF65-F5344CB8AC3E}">
        <p14:creationId xmlns:p14="http://schemas.microsoft.com/office/powerpoint/2010/main" val="237118206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10C2B6-0513-6DDC-54E7-E04F2A22EB37}"/>
            </a:ext>
          </a:extLst>
        </p:cNvPr>
        <p:cNvGrpSpPr/>
        <p:nvPr/>
      </p:nvGrpSpPr>
      <p:grpSpPr>
        <a:xfrm>
          <a:off x="0" y="0"/>
          <a:ext cx="0" cy="0"/>
          <a:chOff x="0" y="0"/>
          <a:chExt cx="0" cy="0"/>
        </a:xfrm>
      </p:grpSpPr>
      <p:sp>
        <p:nvSpPr>
          <p:cNvPr id="38" name="Text Placeholder 3">
            <a:extLst>
              <a:ext uri="{FF2B5EF4-FFF2-40B4-BE49-F238E27FC236}">
                <a16:creationId xmlns:a16="http://schemas.microsoft.com/office/drawing/2014/main" id="{B8466D0F-118D-6F9F-F127-7AFCC162E0BC}"/>
              </a:ext>
            </a:extLst>
          </p:cNvPr>
          <p:cNvSpPr txBox="1">
            <a:spLocks/>
          </p:cNvSpPr>
          <p:nvPr/>
        </p:nvSpPr>
        <p:spPr>
          <a:xfrm>
            <a:off x="854650" y="1307980"/>
            <a:ext cx="5093049"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000" kern="0" dirty="0">
                <a:solidFill>
                  <a:schemeClr val="bg1"/>
                </a:solidFill>
                <a:ea typeface="Calibri" panose="020F0502020204030204" pitchFamily="34" charset="0"/>
              </a:rPr>
              <a:t>This module enables leaders to measure the impact of their leadership on D&amp;I. This is essential so they can track their progress, identify areas for improvement, and ensure accountability. This module explores effective methods to monitor and report the impact of leadership on D&amp;I, develop systems for recognizing inclusive leadership, and uses the SMART framework to measure success. Additionally, it provides a deep dive into crisis management and resilience strategies that incorporate D&amp;I principles. By empowering leaders with inclusive crisis management tools, this module will equip them to navigate challenging situations while maintaining a commitment to diversity, inclusion, and organizational resilience. </a:t>
            </a:r>
            <a:endParaRPr lang="en-IE" sz="2000" kern="100" dirty="0">
              <a:solidFill>
                <a:schemeClr val="bg1"/>
              </a:solidFill>
              <a:ea typeface="Aptos" panose="020B0004020202020204" pitchFamily="34" charset="0"/>
              <a:cs typeface="Times New Roman" panose="02020603050405020304" pitchFamily="18" charset="0"/>
            </a:endParaRPr>
          </a:p>
        </p:txBody>
      </p:sp>
      <p:sp>
        <p:nvSpPr>
          <p:cNvPr id="25" name="Text Placeholder 15">
            <a:extLst>
              <a:ext uri="{FF2B5EF4-FFF2-40B4-BE49-F238E27FC236}">
                <a16:creationId xmlns:a16="http://schemas.microsoft.com/office/drawing/2014/main" id="{77013564-E999-B4A0-D87D-6F1F7E176388}"/>
              </a:ext>
            </a:extLst>
          </p:cNvPr>
          <p:cNvSpPr>
            <a:spLocks noGrp="1"/>
          </p:cNvSpPr>
          <p:nvPr>
            <p:ph type="body" sz="quarter" idx="15"/>
          </p:nvPr>
        </p:nvSpPr>
        <p:spPr>
          <a:xfrm>
            <a:off x="5813229" y="1193526"/>
            <a:ext cx="700387" cy="689518"/>
          </a:xfrm>
        </p:spPr>
        <p:txBody>
          <a:bodyPr/>
          <a:lstStyle/>
          <a:p>
            <a:r>
              <a:rPr lang="en-US" dirty="0"/>
              <a:t>04</a:t>
            </a:r>
          </a:p>
        </p:txBody>
      </p:sp>
      <p:sp>
        <p:nvSpPr>
          <p:cNvPr id="26" name="Text Placeholder 14">
            <a:extLst>
              <a:ext uri="{FF2B5EF4-FFF2-40B4-BE49-F238E27FC236}">
                <a16:creationId xmlns:a16="http://schemas.microsoft.com/office/drawing/2014/main" id="{2FF05A7E-0C7B-9D6E-FD7F-17FAC5741911}"/>
              </a:ext>
            </a:extLst>
          </p:cNvPr>
          <p:cNvSpPr txBox="1">
            <a:spLocks/>
          </p:cNvSpPr>
          <p:nvPr/>
        </p:nvSpPr>
        <p:spPr>
          <a:xfrm>
            <a:off x="6682418" y="1164156"/>
            <a:ext cx="484641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b="1" dirty="0">
                <a:solidFill>
                  <a:srgbClr val="DF4625"/>
                </a:solidFill>
                <a:ea typeface="Calibri" panose="020F0502020204030204" pitchFamily="34" charset="0"/>
                <a:cs typeface="Times New Roman" panose="02020603050405020304" pitchFamily="18" charset="0"/>
              </a:rPr>
              <a:t>Measure Leadership Impact on D&amp;I</a:t>
            </a:r>
            <a:endParaRPr lang="en-US" kern="0" dirty="0">
              <a:solidFill>
                <a:srgbClr val="DF4625"/>
              </a:solidFill>
              <a:ea typeface="Calibri" panose="020F0502020204030204" pitchFamily="34" charset="0"/>
            </a:endParaRPr>
          </a:p>
        </p:txBody>
      </p:sp>
      <p:cxnSp>
        <p:nvCxnSpPr>
          <p:cNvPr id="27" name="Straight Connector 26">
            <a:extLst>
              <a:ext uri="{FF2B5EF4-FFF2-40B4-BE49-F238E27FC236}">
                <a16:creationId xmlns:a16="http://schemas.microsoft.com/office/drawing/2014/main" id="{7276EA3B-6B41-7FD5-8C6C-60A782913E50}"/>
              </a:ext>
            </a:extLst>
          </p:cNvPr>
          <p:cNvCxnSpPr>
            <a:cxnSpLocks/>
          </p:cNvCxnSpPr>
          <p:nvPr/>
        </p:nvCxnSpPr>
        <p:spPr>
          <a:xfrm flipH="1">
            <a:off x="5947699" y="211803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7D43B589-FE47-CC50-37D1-28A4546CC129}"/>
              </a:ext>
            </a:extLst>
          </p:cNvPr>
          <p:cNvCxnSpPr>
            <a:cxnSpLocks/>
          </p:cNvCxnSpPr>
          <p:nvPr/>
        </p:nvCxnSpPr>
        <p:spPr>
          <a:xfrm flipH="1">
            <a:off x="6028579" y="11525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id="{ABAE2551-C776-58F0-EEC4-C205A1A1C668}"/>
              </a:ext>
            </a:extLst>
          </p:cNvPr>
          <p:cNvSpPr txBox="1"/>
          <p:nvPr/>
        </p:nvSpPr>
        <p:spPr>
          <a:xfrm>
            <a:off x="6664891" y="509113"/>
            <a:ext cx="5315646" cy="584775"/>
          </a:xfrm>
          <a:prstGeom prst="rect">
            <a:avLst/>
          </a:prstGeom>
          <a:noFill/>
        </p:spPr>
        <p:txBody>
          <a:bodyPr wrap="square" rtlCol="0">
            <a:spAutoFit/>
          </a:bodyPr>
          <a:lstStyle/>
          <a:p>
            <a:r>
              <a:rPr lang="en-IE" sz="3200" b="1" dirty="0">
                <a:solidFill>
                  <a:srgbClr val="DF4625"/>
                </a:solidFill>
                <a:ea typeface="Calibri" panose="020F0502020204030204" pitchFamily="34" charset="0"/>
                <a:cs typeface="Times New Roman" panose="02020603050405020304" pitchFamily="18" charset="0"/>
              </a:rPr>
              <a:t>Contents Section 4</a:t>
            </a:r>
            <a:endParaRPr lang="en-IE" sz="3200" dirty="0">
              <a:solidFill>
                <a:srgbClr val="DF4625"/>
              </a:solidFill>
              <a:ea typeface="Calibri" panose="020F0502020204030204" pitchFamily="34" charset="0"/>
              <a:cs typeface="Times New Roman" panose="02020603050405020304" pitchFamily="18" charset="0"/>
            </a:endParaRPr>
          </a:p>
        </p:txBody>
      </p:sp>
      <p:cxnSp>
        <p:nvCxnSpPr>
          <p:cNvPr id="9" name="Straight Connector 8">
            <a:extLst>
              <a:ext uri="{FF2B5EF4-FFF2-40B4-BE49-F238E27FC236}">
                <a16:creationId xmlns:a16="http://schemas.microsoft.com/office/drawing/2014/main" id="{26A5B109-FCB8-E7E5-1D13-B2770F13459D}"/>
              </a:ext>
            </a:extLst>
          </p:cNvPr>
          <p:cNvCxnSpPr>
            <a:cxnSpLocks/>
          </p:cNvCxnSpPr>
          <p:nvPr/>
        </p:nvCxnSpPr>
        <p:spPr>
          <a:xfrm flipH="1">
            <a:off x="6100099" y="288003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9EBF7E3-B65D-EE38-A14A-53799E0F7FAF}"/>
              </a:ext>
            </a:extLst>
          </p:cNvPr>
          <p:cNvCxnSpPr>
            <a:cxnSpLocks/>
          </p:cNvCxnSpPr>
          <p:nvPr/>
        </p:nvCxnSpPr>
        <p:spPr>
          <a:xfrm flipH="1">
            <a:off x="6100099" y="3635167"/>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10332A1D-2CB7-BB68-B238-33F7668E2306}"/>
              </a:ext>
            </a:extLst>
          </p:cNvPr>
          <p:cNvSpPr txBox="1">
            <a:spLocks/>
          </p:cNvSpPr>
          <p:nvPr/>
        </p:nvSpPr>
        <p:spPr>
          <a:xfrm>
            <a:off x="103887" y="391917"/>
            <a:ext cx="5239078"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200" b="1" dirty="0">
                <a:solidFill>
                  <a:schemeClr val="bg1"/>
                </a:solidFill>
              </a:rPr>
              <a:t>M2: Part 3 </a:t>
            </a:r>
            <a:r>
              <a:rPr lang="en-US" sz="4200" dirty="0">
                <a:solidFill>
                  <a:schemeClr val="bg1"/>
                </a:solidFill>
              </a:rPr>
              <a:t>Section 4</a:t>
            </a:r>
          </a:p>
        </p:txBody>
      </p:sp>
      <p:sp>
        <p:nvSpPr>
          <p:cNvPr id="23" name="Text Placeholder 20">
            <a:extLst>
              <a:ext uri="{FF2B5EF4-FFF2-40B4-BE49-F238E27FC236}">
                <a16:creationId xmlns:a16="http://schemas.microsoft.com/office/drawing/2014/main" id="{A857DE4C-23CA-3A1F-878E-B6E7DA3F0C5A}"/>
              </a:ext>
            </a:extLst>
          </p:cNvPr>
          <p:cNvSpPr txBox="1">
            <a:spLocks/>
          </p:cNvSpPr>
          <p:nvPr/>
        </p:nvSpPr>
        <p:spPr>
          <a:xfrm>
            <a:off x="6698179" y="2332832"/>
            <a:ext cx="4855646"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Step by Step How to Manage Inclusive Leadership Impact</a:t>
            </a:r>
            <a:endParaRPr lang="en-IE" sz="2000" dirty="0"/>
          </a:p>
          <a:p>
            <a:endParaRPr lang="en-IE" sz="2000" dirty="0"/>
          </a:p>
        </p:txBody>
      </p:sp>
      <p:sp>
        <p:nvSpPr>
          <p:cNvPr id="24" name="Text Placeholder 26">
            <a:extLst>
              <a:ext uri="{FF2B5EF4-FFF2-40B4-BE49-F238E27FC236}">
                <a16:creationId xmlns:a16="http://schemas.microsoft.com/office/drawing/2014/main" id="{76D7BE16-7753-5AE4-ECB7-C2455BB6EBA2}"/>
              </a:ext>
            </a:extLst>
          </p:cNvPr>
          <p:cNvSpPr txBox="1">
            <a:spLocks/>
          </p:cNvSpPr>
          <p:nvPr/>
        </p:nvSpPr>
        <p:spPr>
          <a:xfrm>
            <a:off x="6723171" y="2892390"/>
            <a:ext cx="4805661"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000" dirty="0"/>
              <a:t>10 Examples of How to Measure Leadership Impact by Applying the SMART Framework</a:t>
            </a:r>
          </a:p>
        </p:txBody>
      </p:sp>
    </p:spTree>
    <p:extLst>
      <p:ext uri="{BB962C8B-B14F-4D97-AF65-F5344CB8AC3E}">
        <p14:creationId xmlns:p14="http://schemas.microsoft.com/office/powerpoint/2010/main" val="6456291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034012A8-B5A7-CAFE-5061-B64C68E199B5}"/>
              </a:ext>
            </a:extLst>
          </p:cNvPr>
          <p:cNvSpPr>
            <a:spLocks noGrp="1"/>
          </p:cNvSpPr>
          <p:nvPr>
            <p:ph type="body" sz="quarter" idx="18"/>
          </p:nvPr>
        </p:nvSpPr>
        <p:spPr>
          <a:xfrm>
            <a:off x="2613801" y="1303628"/>
            <a:ext cx="9041148" cy="3849918"/>
          </a:xfrm>
        </p:spPr>
        <p:txBody>
          <a:bodyPr/>
          <a:lstStyle/>
          <a:p>
            <a:pPr marL="0" indent="0">
              <a:lnSpc>
                <a:spcPct val="100000"/>
              </a:lnSpc>
              <a:spcBef>
                <a:spcPts val="600"/>
              </a:spcBef>
            </a:pPr>
            <a:r>
              <a:rPr lang="en-US" sz="2000" dirty="0"/>
              <a:t>To measure leadership impact on Diversity and Inclusion (D&amp;I), it's essential to provide a structured, actionable approach. Here's a step-by-step guide to help leaders understand how to monitor, measure, and improve their D&amp;I impact</a:t>
            </a:r>
          </a:p>
          <a:p>
            <a:pPr marL="0" indent="0">
              <a:lnSpc>
                <a:spcPct val="100000"/>
              </a:lnSpc>
              <a:spcBef>
                <a:spcPts val="600"/>
              </a:spcBef>
            </a:pPr>
            <a:r>
              <a:rPr lang="en-US" sz="2000" b="1" dirty="0">
                <a:solidFill>
                  <a:srgbClr val="1C94CA"/>
                </a:solidFill>
              </a:rPr>
              <a:t>Establish D&amp;I Goals </a:t>
            </a:r>
            <a:r>
              <a:rPr lang="en-US" sz="2000" dirty="0">
                <a:solidFill>
                  <a:srgbClr val="1C94CA"/>
                </a:solidFill>
              </a:rPr>
              <a:t> </a:t>
            </a:r>
            <a:r>
              <a:rPr lang="en-US" sz="2000" dirty="0"/>
              <a:t>Start by defining specific, measurable, achievable, relevant, and time-bound (SMART) goals for D&amp;I. For example, a goal might be to increase the representation of underrepresented groups in leadership roles by 15% over three years.</a:t>
            </a:r>
          </a:p>
          <a:p>
            <a:pPr marL="0" indent="0">
              <a:lnSpc>
                <a:spcPct val="100000"/>
              </a:lnSpc>
              <a:spcBef>
                <a:spcPts val="600"/>
              </a:spcBef>
            </a:pPr>
            <a:r>
              <a:rPr lang="en-US" sz="2000" b="1" dirty="0">
                <a:solidFill>
                  <a:srgbClr val="1C94CA"/>
                </a:solidFill>
              </a:rPr>
              <a:t>Identify key performance indicators (KPIs) </a:t>
            </a:r>
            <a:r>
              <a:rPr lang="en-US" sz="2000" dirty="0"/>
              <a:t>to track progress. Examples include:</a:t>
            </a:r>
          </a:p>
          <a:p>
            <a:pPr marL="457200" indent="-457200">
              <a:lnSpc>
                <a:spcPct val="100000"/>
              </a:lnSpc>
              <a:spcBef>
                <a:spcPts val="600"/>
              </a:spcBef>
              <a:buFont typeface="+mj-lt"/>
              <a:buAutoNum type="arabicPeriod"/>
            </a:pPr>
            <a:r>
              <a:rPr lang="en-US" sz="2000" spc="0" dirty="0">
                <a:solidFill>
                  <a:srgbClr val="1C94CA"/>
                </a:solidFill>
                <a:latin typeface="+mn-lt"/>
              </a:rPr>
              <a:t>Workforce Diversity Metrics </a:t>
            </a:r>
            <a:r>
              <a:rPr lang="en-US" sz="2000" spc="0" dirty="0">
                <a:latin typeface="+mn-lt"/>
              </a:rPr>
              <a:t>Percentage of employees from diverse backgrounds at different levels.</a:t>
            </a:r>
          </a:p>
          <a:p>
            <a:pPr marL="457200" indent="-457200">
              <a:lnSpc>
                <a:spcPct val="100000"/>
              </a:lnSpc>
              <a:spcBef>
                <a:spcPts val="600"/>
              </a:spcBef>
              <a:buFont typeface="+mj-lt"/>
              <a:buAutoNum type="arabicPeriod"/>
            </a:pPr>
            <a:r>
              <a:rPr lang="en-US" sz="2000" spc="0" dirty="0">
                <a:solidFill>
                  <a:srgbClr val="1C94CA"/>
                </a:solidFill>
                <a:latin typeface="+mn-lt"/>
              </a:rPr>
              <a:t>Inclusion Metrics </a:t>
            </a:r>
            <a:r>
              <a:rPr lang="en-US" sz="2000" spc="0" dirty="0">
                <a:latin typeface="+mn-lt"/>
              </a:rPr>
              <a:t>Employee engagement survey results on inclusion-related questions.</a:t>
            </a:r>
          </a:p>
          <a:p>
            <a:pPr marL="457200" indent="-457200">
              <a:lnSpc>
                <a:spcPct val="100000"/>
              </a:lnSpc>
              <a:spcBef>
                <a:spcPts val="600"/>
              </a:spcBef>
              <a:buFont typeface="+mj-lt"/>
              <a:buAutoNum type="arabicPeriod"/>
            </a:pPr>
            <a:r>
              <a:rPr lang="en-US" sz="2000" spc="0" dirty="0">
                <a:solidFill>
                  <a:srgbClr val="1C94CA"/>
                </a:solidFill>
                <a:latin typeface="+mn-lt"/>
              </a:rPr>
              <a:t>Retention Rates </a:t>
            </a:r>
            <a:r>
              <a:rPr lang="en-US" sz="2000" spc="0" dirty="0">
                <a:latin typeface="+mn-lt"/>
              </a:rPr>
              <a:t>Retention rates of diverse employees compared to the overall retention rate.</a:t>
            </a:r>
          </a:p>
          <a:p>
            <a:pPr marL="0" indent="0">
              <a:lnSpc>
                <a:spcPct val="100000"/>
              </a:lnSpc>
              <a:spcBef>
                <a:spcPts val="600"/>
              </a:spcBef>
            </a:pPr>
            <a:endParaRPr lang="en-IE" sz="2000" dirty="0">
              <a:solidFill>
                <a:srgbClr val="335C42"/>
              </a:solidFill>
            </a:endParaRPr>
          </a:p>
        </p:txBody>
      </p:sp>
      <p:sp>
        <p:nvSpPr>
          <p:cNvPr id="5" name="Text Placeholder 4">
            <a:extLst>
              <a:ext uri="{FF2B5EF4-FFF2-40B4-BE49-F238E27FC236}">
                <a16:creationId xmlns:a16="http://schemas.microsoft.com/office/drawing/2014/main" id="{B39A4CCD-09F4-EA92-1A95-FEBC75997BF2}"/>
              </a:ext>
            </a:extLst>
          </p:cNvPr>
          <p:cNvSpPr>
            <a:spLocks noGrp="1"/>
          </p:cNvSpPr>
          <p:nvPr>
            <p:ph type="body" sz="quarter" idx="16"/>
          </p:nvPr>
        </p:nvSpPr>
        <p:spPr>
          <a:xfrm>
            <a:off x="3246306" y="561461"/>
            <a:ext cx="6859719" cy="803654"/>
          </a:xfrm>
        </p:spPr>
        <p:txBody>
          <a:bodyPr anchor="ctr"/>
          <a:lstStyle/>
          <a:p>
            <a:r>
              <a:rPr lang="en-US" sz="2800" b="0" dirty="0">
                <a:solidFill>
                  <a:srgbClr val="1C94CA"/>
                </a:solidFill>
              </a:rPr>
              <a:t>Define Clear D&amp;I Objectives and KPIs</a:t>
            </a:r>
            <a:endParaRPr lang="en-IE" sz="2800" b="0" dirty="0">
              <a:solidFill>
                <a:srgbClr val="1C94CA"/>
              </a:solidFill>
            </a:endParaRPr>
          </a:p>
        </p:txBody>
      </p:sp>
      <p:pic>
        <p:nvPicPr>
          <p:cNvPr id="8" name="Graphic 7" descr="Chevron arrows with solid fill">
            <a:extLst>
              <a:ext uri="{FF2B5EF4-FFF2-40B4-BE49-F238E27FC236}">
                <a16:creationId xmlns:a16="http://schemas.microsoft.com/office/drawing/2014/main" id="{4BE7C39F-59C8-2D15-F523-79D2CF8352C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518122" y="687511"/>
            <a:ext cx="520661" cy="520661"/>
          </a:xfrm>
          <a:prstGeom prst="rect">
            <a:avLst/>
          </a:prstGeom>
        </p:spPr>
      </p:pic>
      <p:sp>
        <p:nvSpPr>
          <p:cNvPr id="9" name="Round Diagonal Corner Rectangle 9">
            <a:extLst>
              <a:ext uri="{FF2B5EF4-FFF2-40B4-BE49-F238E27FC236}">
                <a16:creationId xmlns:a16="http://schemas.microsoft.com/office/drawing/2014/main" id="{74BA55B5-33FB-BA10-CC92-D9A306556D7A}"/>
              </a:ext>
            </a:extLst>
          </p:cNvPr>
          <p:cNvSpPr/>
          <p:nvPr/>
        </p:nvSpPr>
        <p:spPr>
          <a:xfrm rot="16200000">
            <a:off x="1161494" y="101778"/>
            <a:ext cx="813162" cy="1675705"/>
          </a:xfrm>
          <a:prstGeom prst="round2DiagRect">
            <a:avLst/>
          </a:prstGeom>
          <a:solidFill>
            <a:srgbClr val="1C9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ext Placeholder 8">
            <a:extLst>
              <a:ext uri="{FF2B5EF4-FFF2-40B4-BE49-F238E27FC236}">
                <a16:creationId xmlns:a16="http://schemas.microsoft.com/office/drawing/2014/main" id="{461C23C0-F4CD-7A65-2231-21E09E1F52BA}"/>
              </a:ext>
            </a:extLst>
          </p:cNvPr>
          <p:cNvSpPr txBox="1">
            <a:spLocks/>
          </p:cNvSpPr>
          <p:nvPr/>
        </p:nvSpPr>
        <p:spPr>
          <a:xfrm>
            <a:off x="97365" y="381606"/>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1</a:t>
            </a:r>
          </a:p>
        </p:txBody>
      </p:sp>
      <p:grpSp>
        <p:nvGrpSpPr>
          <p:cNvPr id="11" name="Graphic 3">
            <a:extLst>
              <a:ext uri="{FF2B5EF4-FFF2-40B4-BE49-F238E27FC236}">
                <a16:creationId xmlns:a16="http://schemas.microsoft.com/office/drawing/2014/main" id="{3949034B-AA36-B769-FA23-7D4EA6E5AF03}"/>
              </a:ext>
            </a:extLst>
          </p:cNvPr>
          <p:cNvGrpSpPr/>
          <p:nvPr/>
        </p:nvGrpSpPr>
        <p:grpSpPr>
          <a:xfrm>
            <a:off x="894838" y="2438118"/>
            <a:ext cx="1144250" cy="2076592"/>
            <a:chOff x="6374084" y="4639540"/>
            <a:chExt cx="578724" cy="1551852"/>
          </a:xfrm>
        </p:grpSpPr>
        <p:grpSp>
          <p:nvGrpSpPr>
            <p:cNvPr id="12" name="Graphic 3">
              <a:extLst>
                <a:ext uri="{FF2B5EF4-FFF2-40B4-BE49-F238E27FC236}">
                  <a16:creationId xmlns:a16="http://schemas.microsoft.com/office/drawing/2014/main" id="{4422F6B5-22E6-DCEC-539A-BC3D52140DF2}"/>
                </a:ext>
              </a:extLst>
            </p:cNvPr>
            <p:cNvGrpSpPr/>
            <p:nvPr/>
          </p:nvGrpSpPr>
          <p:grpSpPr>
            <a:xfrm>
              <a:off x="6374084" y="5443728"/>
              <a:ext cx="474264" cy="747664"/>
              <a:chOff x="6374084" y="5443728"/>
              <a:chExt cx="474264" cy="747664"/>
            </a:xfrm>
          </p:grpSpPr>
          <p:sp>
            <p:nvSpPr>
              <p:cNvPr id="25" name="Freeform 753">
                <a:extLst>
                  <a:ext uri="{FF2B5EF4-FFF2-40B4-BE49-F238E27FC236}">
                    <a16:creationId xmlns:a16="http://schemas.microsoft.com/office/drawing/2014/main" id="{E17AF666-6C66-55F7-CB51-0736EC1498D8}"/>
                  </a:ext>
                </a:extLst>
              </p:cNvPr>
              <p:cNvSpPr/>
              <p:nvPr/>
            </p:nvSpPr>
            <p:spPr>
              <a:xfrm>
                <a:off x="6436298" y="5474562"/>
                <a:ext cx="358630" cy="704503"/>
              </a:xfrm>
              <a:custGeom>
                <a:avLst/>
                <a:gdLst>
                  <a:gd name="connsiteX0" fmla="*/ 330215 w 358630"/>
                  <a:gd name="connsiteY0" fmla="*/ 138330 h 704503"/>
                  <a:gd name="connsiteX1" fmla="*/ 343931 w 358630"/>
                  <a:gd name="connsiteY1" fmla="*/ 80418 h 704503"/>
                  <a:gd name="connsiteX2" fmla="*/ 350218 w 358630"/>
                  <a:gd name="connsiteY2" fmla="*/ 56034 h 704503"/>
                  <a:gd name="connsiteX3" fmla="*/ 358600 w 358630"/>
                  <a:gd name="connsiteY3" fmla="*/ 31269 h 704503"/>
                  <a:gd name="connsiteX4" fmla="*/ 341455 w 358630"/>
                  <a:gd name="connsiteY4" fmla="*/ 3646 h 704503"/>
                  <a:gd name="connsiteX5" fmla="*/ 308117 w 358630"/>
                  <a:gd name="connsiteY5" fmla="*/ 3646 h 704503"/>
                  <a:gd name="connsiteX6" fmla="*/ 296116 w 358630"/>
                  <a:gd name="connsiteY6" fmla="*/ 24792 h 704503"/>
                  <a:gd name="connsiteX7" fmla="*/ 295354 w 358630"/>
                  <a:gd name="connsiteY7" fmla="*/ 27269 h 704503"/>
                  <a:gd name="connsiteX8" fmla="*/ 276875 w 358630"/>
                  <a:gd name="connsiteY8" fmla="*/ 93562 h 704503"/>
                  <a:gd name="connsiteX9" fmla="*/ 272875 w 358630"/>
                  <a:gd name="connsiteY9" fmla="*/ 107469 h 704503"/>
                  <a:gd name="connsiteX10" fmla="*/ 270208 w 358630"/>
                  <a:gd name="connsiteY10" fmla="*/ 113184 h 704503"/>
                  <a:gd name="connsiteX11" fmla="*/ 259159 w 358630"/>
                  <a:gd name="connsiteY11" fmla="*/ 128234 h 704503"/>
                  <a:gd name="connsiteX12" fmla="*/ 252872 w 358630"/>
                  <a:gd name="connsiteY12" fmla="*/ 133758 h 704503"/>
                  <a:gd name="connsiteX13" fmla="*/ 248491 w 358630"/>
                  <a:gd name="connsiteY13" fmla="*/ 136996 h 704503"/>
                  <a:gd name="connsiteX14" fmla="*/ 235918 w 358630"/>
                  <a:gd name="connsiteY14" fmla="*/ 144045 h 704503"/>
                  <a:gd name="connsiteX15" fmla="*/ 228679 w 358630"/>
                  <a:gd name="connsiteY15" fmla="*/ 147284 h 704503"/>
                  <a:gd name="connsiteX16" fmla="*/ 226774 w 358630"/>
                  <a:gd name="connsiteY16" fmla="*/ 148045 h 704503"/>
                  <a:gd name="connsiteX17" fmla="*/ 193817 w 358630"/>
                  <a:gd name="connsiteY17" fmla="*/ 161000 h 704503"/>
                  <a:gd name="connsiteX18" fmla="*/ 186007 w 358630"/>
                  <a:gd name="connsiteY18" fmla="*/ 163857 h 704503"/>
                  <a:gd name="connsiteX19" fmla="*/ 177625 w 358630"/>
                  <a:gd name="connsiteY19" fmla="*/ 166715 h 704503"/>
                  <a:gd name="connsiteX20" fmla="*/ 165052 w 358630"/>
                  <a:gd name="connsiteY20" fmla="*/ 170525 h 704503"/>
                  <a:gd name="connsiteX21" fmla="*/ 152288 w 358630"/>
                  <a:gd name="connsiteY21" fmla="*/ 173954 h 704503"/>
                  <a:gd name="connsiteX22" fmla="*/ 139334 w 358630"/>
                  <a:gd name="connsiteY22" fmla="*/ 176620 h 704503"/>
                  <a:gd name="connsiteX23" fmla="*/ 125999 w 358630"/>
                  <a:gd name="connsiteY23" fmla="*/ 178525 h 704503"/>
                  <a:gd name="connsiteX24" fmla="*/ 112283 w 358630"/>
                  <a:gd name="connsiteY24" fmla="*/ 181002 h 704503"/>
                  <a:gd name="connsiteX25" fmla="*/ 103711 w 358630"/>
                  <a:gd name="connsiteY25" fmla="*/ 183479 h 704503"/>
                  <a:gd name="connsiteX26" fmla="*/ 89614 w 358630"/>
                  <a:gd name="connsiteY26" fmla="*/ 189384 h 704503"/>
                  <a:gd name="connsiteX27" fmla="*/ 69802 w 358630"/>
                  <a:gd name="connsiteY27" fmla="*/ 202529 h 704503"/>
                  <a:gd name="connsiteX28" fmla="*/ 30559 w 358630"/>
                  <a:gd name="connsiteY28" fmla="*/ 252820 h 704503"/>
                  <a:gd name="connsiteX29" fmla="*/ 28082 w 358630"/>
                  <a:gd name="connsiteY29" fmla="*/ 258535 h 704503"/>
                  <a:gd name="connsiteX30" fmla="*/ 23701 w 358630"/>
                  <a:gd name="connsiteY30" fmla="*/ 270537 h 704503"/>
                  <a:gd name="connsiteX31" fmla="*/ 18938 w 358630"/>
                  <a:gd name="connsiteY31" fmla="*/ 289587 h 704503"/>
                  <a:gd name="connsiteX32" fmla="*/ 9223 w 358630"/>
                  <a:gd name="connsiteY32" fmla="*/ 350547 h 704503"/>
                  <a:gd name="connsiteX33" fmla="*/ 8461 w 358630"/>
                  <a:gd name="connsiteY33" fmla="*/ 356071 h 704503"/>
                  <a:gd name="connsiteX34" fmla="*/ 2555 w 358630"/>
                  <a:gd name="connsiteY34" fmla="*/ 416079 h 704503"/>
                  <a:gd name="connsiteX35" fmla="*/ 79 w 358630"/>
                  <a:gd name="connsiteY35" fmla="*/ 460846 h 704503"/>
                  <a:gd name="connsiteX36" fmla="*/ 269 w 358630"/>
                  <a:gd name="connsiteY36" fmla="*/ 470943 h 704503"/>
                  <a:gd name="connsiteX37" fmla="*/ 841 w 358630"/>
                  <a:gd name="connsiteY37" fmla="*/ 476467 h 704503"/>
                  <a:gd name="connsiteX38" fmla="*/ 1412 w 358630"/>
                  <a:gd name="connsiteY38" fmla="*/ 481611 h 704503"/>
                  <a:gd name="connsiteX39" fmla="*/ 1412 w 358630"/>
                  <a:gd name="connsiteY39" fmla="*/ 481992 h 704503"/>
                  <a:gd name="connsiteX40" fmla="*/ 6937 w 358630"/>
                  <a:gd name="connsiteY40" fmla="*/ 492089 h 704503"/>
                  <a:gd name="connsiteX41" fmla="*/ 9985 w 358630"/>
                  <a:gd name="connsiteY41" fmla="*/ 494184 h 704503"/>
                  <a:gd name="connsiteX42" fmla="*/ 12271 w 358630"/>
                  <a:gd name="connsiteY42" fmla="*/ 495327 h 704503"/>
                  <a:gd name="connsiteX43" fmla="*/ 17795 w 358630"/>
                  <a:gd name="connsiteY43" fmla="*/ 497232 h 704503"/>
                  <a:gd name="connsiteX44" fmla="*/ 19510 w 358630"/>
                  <a:gd name="connsiteY44" fmla="*/ 497613 h 704503"/>
                  <a:gd name="connsiteX45" fmla="*/ 28082 w 358630"/>
                  <a:gd name="connsiteY45" fmla="*/ 493422 h 704503"/>
                  <a:gd name="connsiteX46" fmla="*/ 29987 w 358630"/>
                  <a:gd name="connsiteY46" fmla="*/ 486564 h 704503"/>
                  <a:gd name="connsiteX47" fmla="*/ 31130 w 358630"/>
                  <a:gd name="connsiteY47" fmla="*/ 477610 h 704503"/>
                  <a:gd name="connsiteX48" fmla="*/ 32845 w 358630"/>
                  <a:gd name="connsiteY48" fmla="*/ 463323 h 704503"/>
                  <a:gd name="connsiteX49" fmla="*/ 33035 w 358630"/>
                  <a:gd name="connsiteY49" fmla="*/ 461609 h 704503"/>
                  <a:gd name="connsiteX50" fmla="*/ 34559 w 358630"/>
                  <a:gd name="connsiteY50" fmla="*/ 446369 h 704503"/>
                  <a:gd name="connsiteX51" fmla="*/ 35893 w 358630"/>
                  <a:gd name="connsiteY51" fmla="*/ 430366 h 704503"/>
                  <a:gd name="connsiteX52" fmla="*/ 36274 w 358630"/>
                  <a:gd name="connsiteY52" fmla="*/ 422365 h 704503"/>
                  <a:gd name="connsiteX53" fmla="*/ 44275 w 358630"/>
                  <a:gd name="connsiteY53" fmla="*/ 340070 h 704503"/>
                  <a:gd name="connsiteX54" fmla="*/ 47132 w 358630"/>
                  <a:gd name="connsiteY54" fmla="*/ 312637 h 704503"/>
                  <a:gd name="connsiteX55" fmla="*/ 47323 w 358630"/>
                  <a:gd name="connsiteY55" fmla="*/ 311304 h 704503"/>
                  <a:gd name="connsiteX56" fmla="*/ 47894 w 358630"/>
                  <a:gd name="connsiteY56" fmla="*/ 308065 h 704503"/>
                  <a:gd name="connsiteX57" fmla="*/ 49799 w 358630"/>
                  <a:gd name="connsiteY57" fmla="*/ 304065 h 704503"/>
                  <a:gd name="connsiteX58" fmla="*/ 53800 w 358630"/>
                  <a:gd name="connsiteY58" fmla="*/ 302541 h 704503"/>
                  <a:gd name="connsiteX59" fmla="*/ 58562 w 358630"/>
                  <a:gd name="connsiteY59" fmla="*/ 309209 h 704503"/>
                  <a:gd name="connsiteX60" fmla="*/ 51895 w 358630"/>
                  <a:gd name="connsiteY60" fmla="*/ 370359 h 704503"/>
                  <a:gd name="connsiteX61" fmla="*/ 51133 w 358630"/>
                  <a:gd name="connsiteY61" fmla="*/ 377789 h 704503"/>
                  <a:gd name="connsiteX62" fmla="*/ 50371 w 358630"/>
                  <a:gd name="connsiteY62" fmla="*/ 384837 h 704503"/>
                  <a:gd name="connsiteX63" fmla="*/ 49609 w 358630"/>
                  <a:gd name="connsiteY63" fmla="*/ 391695 h 704503"/>
                  <a:gd name="connsiteX64" fmla="*/ 49037 w 358630"/>
                  <a:gd name="connsiteY64" fmla="*/ 397220 h 704503"/>
                  <a:gd name="connsiteX65" fmla="*/ 48466 w 358630"/>
                  <a:gd name="connsiteY65" fmla="*/ 405030 h 704503"/>
                  <a:gd name="connsiteX66" fmla="*/ 44656 w 358630"/>
                  <a:gd name="connsiteY66" fmla="*/ 471515 h 704503"/>
                  <a:gd name="connsiteX67" fmla="*/ 44465 w 358630"/>
                  <a:gd name="connsiteY67" fmla="*/ 476849 h 704503"/>
                  <a:gd name="connsiteX68" fmla="*/ 42941 w 358630"/>
                  <a:gd name="connsiteY68" fmla="*/ 509234 h 704503"/>
                  <a:gd name="connsiteX69" fmla="*/ 42560 w 358630"/>
                  <a:gd name="connsiteY69" fmla="*/ 520092 h 704503"/>
                  <a:gd name="connsiteX70" fmla="*/ 41608 w 358630"/>
                  <a:gd name="connsiteY70" fmla="*/ 541809 h 704503"/>
                  <a:gd name="connsiteX71" fmla="*/ 41227 w 358630"/>
                  <a:gd name="connsiteY71" fmla="*/ 552477 h 704503"/>
                  <a:gd name="connsiteX72" fmla="*/ 40655 w 358630"/>
                  <a:gd name="connsiteY72" fmla="*/ 568289 h 704503"/>
                  <a:gd name="connsiteX73" fmla="*/ 39131 w 358630"/>
                  <a:gd name="connsiteY73" fmla="*/ 611532 h 704503"/>
                  <a:gd name="connsiteX74" fmla="*/ 38941 w 358630"/>
                  <a:gd name="connsiteY74" fmla="*/ 615914 h 704503"/>
                  <a:gd name="connsiteX75" fmla="*/ 37417 w 358630"/>
                  <a:gd name="connsiteY75" fmla="*/ 669254 h 704503"/>
                  <a:gd name="connsiteX76" fmla="*/ 62563 w 358630"/>
                  <a:gd name="connsiteY76" fmla="*/ 704305 h 704503"/>
                  <a:gd name="connsiteX77" fmla="*/ 75517 w 358630"/>
                  <a:gd name="connsiteY77" fmla="*/ 703925 h 704503"/>
                  <a:gd name="connsiteX78" fmla="*/ 87137 w 358630"/>
                  <a:gd name="connsiteY78" fmla="*/ 699924 h 704503"/>
                  <a:gd name="connsiteX79" fmla="*/ 96853 w 358630"/>
                  <a:gd name="connsiteY79" fmla="*/ 688304 h 704503"/>
                  <a:gd name="connsiteX80" fmla="*/ 98377 w 358630"/>
                  <a:gd name="connsiteY80" fmla="*/ 684112 h 704503"/>
                  <a:gd name="connsiteX81" fmla="*/ 99139 w 358630"/>
                  <a:gd name="connsiteY81" fmla="*/ 681636 h 704503"/>
                  <a:gd name="connsiteX82" fmla="*/ 101044 w 358630"/>
                  <a:gd name="connsiteY82" fmla="*/ 670015 h 704503"/>
                  <a:gd name="connsiteX83" fmla="*/ 102377 w 358630"/>
                  <a:gd name="connsiteY83" fmla="*/ 653442 h 704503"/>
                  <a:gd name="connsiteX84" fmla="*/ 108854 w 358630"/>
                  <a:gd name="connsiteY84" fmla="*/ 554191 h 704503"/>
                  <a:gd name="connsiteX85" fmla="*/ 109235 w 358630"/>
                  <a:gd name="connsiteY85" fmla="*/ 548286 h 704503"/>
                  <a:gd name="connsiteX86" fmla="*/ 109616 w 358630"/>
                  <a:gd name="connsiteY86" fmla="*/ 542190 h 704503"/>
                  <a:gd name="connsiteX87" fmla="*/ 110569 w 358630"/>
                  <a:gd name="connsiteY87" fmla="*/ 526569 h 704503"/>
                  <a:gd name="connsiteX88" fmla="*/ 110759 w 358630"/>
                  <a:gd name="connsiteY88" fmla="*/ 521806 h 704503"/>
                  <a:gd name="connsiteX89" fmla="*/ 111331 w 358630"/>
                  <a:gd name="connsiteY89" fmla="*/ 510186 h 704503"/>
                  <a:gd name="connsiteX90" fmla="*/ 111712 w 358630"/>
                  <a:gd name="connsiteY90" fmla="*/ 502375 h 704503"/>
                  <a:gd name="connsiteX91" fmla="*/ 112283 w 358630"/>
                  <a:gd name="connsiteY91" fmla="*/ 494946 h 704503"/>
                  <a:gd name="connsiteX92" fmla="*/ 115903 w 358630"/>
                  <a:gd name="connsiteY92" fmla="*/ 472848 h 704503"/>
                  <a:gd name="connsiteX93" fmla="*/ 121046 w 358630"/>
                  <a:gd name="connsiteY93" fmla="*/ 457417 h 704503"/>
                  <a:gd name="connsiteX94" fmla="*/ 122951 w 358630"/>
                  <a:gd name="connsiteY94" fmla="*/ 453989 h 704503"/>
                  <a:gd name="connsiteX95" fmla="*/ 125237 w 358630"/>
                  <a:gd name="connsiteY95" fmla="*/ 450940 h 704503"/>
                  <a:gd name="connsiteX96" fmla="*/ 127142 w 358630"/>
                  <a:gd name="connsiteY96" fmla="*/ 449035 h 704503"/>
                  <a:gd name="connsiteX97" fmla="*/ 139334 w 358630"/>
                  <a:gd name="connsiteY97" fmla="*/ 443320 h 704503"/>
                  <a:gd name="connsiteX98" fmla="*/ 149621 w 358630"/>
                  <a:gd name="connsiteY98" fmla="*/ 442177 h 704503"/>
                  <a:gd name="connsiteX99" fmla="*/ 155908 w 358630"/>
                  <a:gd name="connsiteY99" fmla="*/ 443320 h 704503"/>
                  <a:gd name="connsiteX100" fmla="*/ 175148 w 358630"/>
                  <a:gd name="connsiteY100" fmla="*/ 469419 h 704503"/>
                  <a:gd name="connsiteX101" fmla="*/ 182768 w 358630"/>
                  <a:gd name="connsiteY101" fmla="*/ 510757 h 704503"/>
                  <a:gd name="connsiteX102" fmla="*/ 183340 w 358630"/>
                  <a:gd name="connsiteY102" fmla="*/ 513996 h 704503"/>
                  <a:gd name="connsiteX103" fmla="*/ 184483 w 358630"/>
                  <a:gd name="connsiteY103" fmla="*/ 520854 h 704503"/>
                  <a:gd name="connsiteX104" fmla="*/ 185054 w 358630"/>
                  <a:gd name="connsiteY104" fmla="*/ 524474 h 704503"/>
                  <a:gd name="connsiteX105" fmla="*/ 186578 w 358630"/>
                  <a:gd name="connsiteY105" fmla="*/ 534951 h 704503"/>
                  <a:gd name="connsiteX106" fmla="*/ 187150 w 358630"/>
                  <a:gd name="connsiteY106" fmla="*/ 539142 h 704503"/>
                  <a:gd name="connsiteX107" fmla="*/ 187721 w 358630"/>
                  <a:gd name="connsiteY107" fmla="*/ 542952 h 704503"/>
                  <a:gd name="connsiteX108" fmla="*/ 188293 w 358630"/>
                  <a:gd name="connsiteY108" fmla="*/ 547334 h 704503"/>
                  <a:gd name="connsiteX109" fmla="*/ 191722 w 358630"/>
                  <a:gd name="connsiteY109" fmla="*/ 570194 h 704503"/>
                  <a:gd name="connsiteX110" fmla="*/ 194770 w 358630"/>
                  <a:gd name="connsiteY110" fmla="*/ 590958 h 704503"/>
                  <a:gd name="connsiteX111" fmla="*/ 195913 w 358630"/>
                  <a:gd name="connsiteY111" fmla="*/ 598959 h 704503"/>
                  <a:gd name="connsiteX112" fmla="*/ 198199 w 358630"/>
                  <a:gd name="connsiteY112" fmla="*/ 614770 h 704503"/>
                  <a:gd name="connsiteX113" fmla="*/ 200866 w 358630"/>
                  <a:gd name="connsiteY113" fmla="*/ 633630 h 704503"/>
                  <a:gd name="connsiteX114" fmla="*/ 202961 w 358630"/>
                  <a:gd name="connsiteY114" fmla="*/ 647536 h 704503"/>
                  <a:gd name="connsiteX115" fmla="*/ 203914 w 358630"/>
                  <a:gd name="connsiteY115" fmla="*/ 654014 h 704503"/>
                  <a:gd name="connsiteX116" fmla="*/ 204866 w 358630"/>
                  <a:gd name="connsiteY116" fmla="*/ 660110 h 704503"/>
                  <a:gd name="connsiteX117" fmla="*/ 205628 w 358630"/>
                  <a:gd name="connsiteY117" fmla="*/ 665825 h 704503"/>
                  <a:gd name="connsiteX118" fmla="*/ 206390 w 358630"/>
                  <a:gd name="connsiteY118" fmla="*/ 671159 h 704503"/>
                  <a:gd name="connsiteX119" fmla="*/ 206771 w 358630"/>
                  <a:gd name="connsiteY119" fmla="*/ 673635 h 704503"/>
                  <a:gd name="connsiteX120" fmla="*/ 227917 w 358630"/>
                  <a:gd name="connsiteY120" fmla="*/ 697257 h 704503"/>
                  <a:gd name="connsiteX121" fmla="*/ 237061 w 358630"/>
                  <a:gd name="connsiteY121" fmla="*/ 698019 h 704503"/>
                  <a:gd name="connsiteX122" fmla="*/ 271541 w 358630"/>
                  <a:gd name="connsiteY122" fmla="*/ 672111 h 704503"/>
                  <a:gd name="connsiteX123" fmla="*/ 272113 w 358630"/>
                  <a:gd name="connsiteY123" fmla="*/ 662776 h 704503"/>
                  <a:gd name="connsiteX124" fmla="*/ 271732 w 358630"/>
                  <a:gd name="connsiteY124" fmla="*/ 655728 h 704503"/>
                  <a:gd name="connsiteX125" fmla="*/ 271351 w 358630"/>
                  <a:gd name="connsiteY125" fmla="*/ 649060 h 704503"/>
                  <a:gd name="connsiteX126" fmla="*/ 271160 w 358630"/>
                  <a:gd name="connsiteY126" fmla="*/ 646203 h 704503"/>
                  <a:gd name="connsiteX127" fmla="*/ 268493 w 358630"/>
                  <a:gd name="connsiteY127" fmla="*/ 594768 h 704503"/>
                  <a:gd name="connsiteX128" fmla="*/ 268112 w 358630"/>
                  <a:gd name="connsiteY128" fmla="*/ 588862 h 704503"/>
                  <a:gd name="connsiteX129" fmla="*/ 266588 w 358630"/>
                  <a:gd name="connsiteY129" fmla="*/ 563907 h 704503"/>
                  <a:gd name="connsiteX130" fmla="*/ 259921 w 358630"/>
                  <a:gd name="connsiteY130" fmla="*/ 468847 h 704503"/>
                  <a:gd name="connsiteX131" fmla="*/ 258968 w 358630"/>
                  <a:gd name="connsiteY131" fmla="*/ 455131 h 704503"/>
                  <a:gd name="connsiteX132" fmla="*/ 255539 w 358630"/>
                  <a:gd name="connsiteY132" fmla="*/ 408650 h 704503"/>
                  <a:gd name="connsiteX133" fmla="*/ 254587 w 358630"/>
                  <a:gd name="connsiteY133" fmla="*/ 396076 h 704503"/>
                  <a:gd name="connsiteX134" fmla="*/ 253634 w 358630"/>
                  <a:gd name="connsiteY134" fmla="*/ 383885 h 704503"/>
                  <a:gd name="connsiteX135" fmla="*/ 252682 w 358630"/>
                  <a:gd name="connsiteY135" fmla="*/ 372074 h 704503"/>
                  <a:gd name="connsiteX136" fmla="*/ 252301 w 358630"/>
                  <a:gd name="connsiteY136" fmla="*/ 366359 h 704503"/>
                  <a:gd name="connsiteX137" fmla="*/ 251539 w 358630"/>
                  <a:gd name="connsiteY137" fmla="*/ 355500 h 704503"/>
                  <a:gd name="connsiteX138" fmla="*/ 251158 w 358630"/>
                  <a:gd name="connsiteY138" fmla="*/ 350356 h 704503"/>
                  <a:gd name="connsiteX139" fmla="*/ 250396 w 358630"/>
                  <a:gd name="connsiteY139" fmla="*/ 340450 h 704503"/>
                  <a:gd name="connsiteX140" fmla="*/ 249443 w 358630"/>
                  <a:gd name="connsiteY140" fmla="*/ 326925 h 704503"/>
                  <a:gd name="connsiteX141" fmla="*/ 248872 w 358630"/>
                  <a:gd name="connsiteY141" fmla="*/ 318924 h 704503"/>
                  <a:gd name="connsiteX142" fmla="*/ 247729 w 358630"/>
                  <a:gd name="connsiteY142" fmla="*/ 300445 h 704503"/>
                  <a:gd name="connsiteX143" fmla="*/ 247538 w 358630"/>
                  <a:gd name="connsiteY143" fmla="*/ 296255 h 704503"/>
                  <a:gd name="connsiteX144" fmla="*/ 247538 w 358630"/>
                  <a:gd name="connsiteY144" fmla="*/ 294540 h 704503"/>
                  <a:gd name="connsiteX145" fmla="*/ 247538 w 358630"/>
                  <a:gd name="connsiteY145" fmla="*/ 290349 h 704503"/>
                  <a:gd name="connsiteX146" fmla="*/ 272875 w 358630"/>
                  <a:gd name="connsiteY146" fmla="*/ 227103 h 704503"/>
                  <a:gd name="connsiteX147" fmla="*/ 297640 w 358630"/>
                  <a:gd name="connsiteY147" fmla="*/ 191480 h 704503"/>
                  <a:gd name="connsiteX148" fmla="*/ 305831 w 358630"/>
                  <a:gd name="connsiteY148" fmla="*/ 178906 h 704503"/>
                  <a:gd name="connsiteX149" fmla="*/ 318785 w 358630"/>
                  <a:gd name="connsiteY149" fmla="*/ 169000 h 704503"/>
                  <a:gd name="connsiteX150" fmla="*/ 324881 w 358630"/>
                  <a:gd name="connsiteY150" fmla="*/ 153570 h 704503"/>
                  <a:gd name="connsiteX151" fmla="*/ 330215 w 358630"/>
                  <a:gd name="connsiteY151" fmla="*/ 138330 h 70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Lst>
                <a:rect l="l" t="t" r="r" b="b"/>
                <a:pathLst>
                  <a:path w="358630" h="704503">
                    <a:moveTo>
                      <a:pt x="330215" y="138330"/>
                    </a:moveTo>
                    <a:cubicBezTo>
                      <a:pt x="335168" y="119090"/>
                      <a:pt x="340121" y="99849"/>
                      <a:pt x="343931" y="80418"/>
                    </a:cubicBezTo>
                    <a:cubicBezTo>
                      <a:pt x="345646" y="72226"/>
                      <a:pt x="347170" y="63845"/>
                      <a:pt x="350218" y="56034"/>
                    </a:cubicBezTo>
                    <a:cubicBezTo>
                      <a:pt x="353266" y="47842"/>
                      <a:pt x="358028" y="40032"/>
                      <a:pt x="358600" y="31269"/>
                    </a:cubicBezTo>
                    <a:cubicBezTo>
                      <a:pt x="359171" y="19839"/>
                      <a:pt x="351742" y="8790"/>
                      <a:pt x="341455" y="3646"/>
                    </a:cubicBezTo>
                    <a:cubicBezTo>
                      <a:pt x="331168" y="-1497"/>
                      <a:pt x="318595" y="-925"/>
                      <a:pt x="308117" y="3646"/>
                    </a:cubicBezTo>
                    <a:cubicBezTo>
                      <a:pt x="296687" y="8600"/>
                      <a:pt x="298783" y="15267"/>
                      <a:pt x="296116" y="24792"/>
                    </a:cubicBezTo>
                    <a:cubicBezTo>
                      <a:pt x="295925" y="25745"/>
                      <a:pt x="295735" y="26506"/>
                      <a:pt x="295354" y="27269"/>
                    </a:cubicBezTo>
                    <a:cubicBezTo>
                      <a:pt x="289067" y="49366"/>
                      <a:pt x="280876" y="71084"/>
                      <a:pt x="276875" y="93562"/>
                    </a:cubicBezTo>
                    <a:cubicBezTo>
                      <a:pt x="275923" y="98706"/>
                      <a:pt x="274589" y="103278"/>
                      <a:pt x="272875" y="107469"/>
                    </a:cubicBezTo>
                    <a:cubicBezTo>
                      <a:pt x="272113" y="109374"/>
                      <a:pt x="271160" y="111470"/>
                      <a:pt x="270208" y="113184"/>
                    </a:cubicBezTo>
                    <a:cubicBezTo>
                      <a:pt x="267160" y="118899"/>
                      <a:pt x="263540" y="123852"/>
                      <a:pt x="259159" y="128234"/>
                    </a:cubicBezTo>
                    <a:cubicBezTo>
                      <a:pt x="257254" y="130139"/>
                      <a:pt x="255158" y="132044"/>
                      <a:pt x="252872" y="133758"/>
                    </a:cubicBezTo>
                    <a:cubicBezTo>
                      <a:pt x="251348" y="134901"/>
                      <a:pt x="250015" y="136044"/>
                      <a:pt x="248491" y="136996"/>
                    </a:cubicBezTo>
                    <a:cubicBezTo>
                      <a:pt x="244681" y="139664"/>
                      <a:pt x="240490" y="141950"/>
                      <a:pt x="235918" y="144045"/>
                    </a:cubicBezTo>
                    <a:cubicBezTo>
                      <a:pt x="233632" y="145188"/>
                      <a:pt x="231155" y="146140"/>
                      <a:pt x="228679" y="147284"/>
                    </a:cubicBezTo>
                    <a:cubicBezTo>
                      <a:pt x="228107" y="147474"/>
                      <a:pt x="227345" y="147855"/>
                      <a:pt x="226774" y="148045"/>
                    </a:cubicBezTo>
                    <a:cubicBezTo>
                      <a:pt x="215915" y="152427"/>
                      <a:pt x="204866" y="156809"/>
                      <a:pt x="193817" y="161000"/>
                    </a:cubicBezTo>
                    <a:cubicBezTo>
                      <a:pt x="191150" y="161952"/>
                      <a:pt x="188674" y="162905"/>
                      <a:pt x="186007" y="163857"/>
                    </a:cubicBezTo>
                    <a:cubicBezTo>
                      <a:pt x="183149" y="164810"/>
                      <a:pt x="180482" y="165762"/>
                      <a:pt x="177625" y="166715"/>
                    </a:cubicBezTo>
                    <a:cubicBezTo>
                      <a:pt x="173434" y="168048"/>
                      <a:pt x="169243" y="169381"/>
                      <a:pt x="165052" y="170525"/>
                    </a:cubicBezTo>
                    <a:cubicBezTo>
                      <a:pt x="160861" y="171667"/>
                      <a:pt x="156670" y="172810"/>
                      <a:pt x="152288" y="173954"/>
                    </a:cubicBezTo>
                    <a:cubicBezTo>
                      <a:pt x="148097" y="174906"/>
                      <a:pt x="143716" y="175859"/>
                      <a:pt x="139334" y="176620"/>
                    </a:cubicBezTo>
                    <a:cubicBezTo>
                      <a:pt x="134953" y="177382"/>
                      <a:pt x="130571" y="177954"/>
                      <a:pt x="125999" y="178525"/>
                    </a:cubicBezTo>
                    <a:cubicBezTo>
                      <a:pt x="121427" y="179097"/>
                      <a:pt x="116855" y="179859"/>
                      <a:pt x="112283" y="181002"/>
                    </a:cubicBezTo>
                    <a:cubicBezTo>
                      <a:pt x="109426" y="181764"/>
                      <a:pt x="106568" y="182526"/>
                      <a:pt x="103711" y="183479"/>
                    </a:cubicBezTo>
                    <a:cubicBezTo>
                      <a:pt x="98948" y="185002"/>
                      <a:pt x="94186" y="187098"/>
                      <a:pt x="89614" y="189384"/>
                    </a:cubicBezTo>
                    <a:cubicBezTo>
                      <a:pt x="82756" y="192813"/>
                      <a:pt x="76088" y="197195"/>
                      <a:pt x="69802" y="202529"/>
                    </a:cubicBezTo>
                    <a:cubicBezTo>
                      <a:pt x="52085" y="217006"/>
                      <a:pt x="39322" y="233770"/>
                      <a:pt x="30559" y="252820"/>
                    </a:cubicBezTo>
                    <a:cubicBezTo>
                      <a:pt x="29606" y="254725"/>
                      <a:pt x="28844" y="256630"/>
                      <a:pt x="28082" y="258535"/>
                    </a:cubicBezTo>
                    <a:cubicBezTo>
                      <a:pt x="26558" y="262536"/>
                      <a:pt x="25034" y="266536"/>
                      <a:pt x="23701" y="270537"/>
                    </a:cubicBezTo>
                    <a:cubicBezTo>
                      <a:pt x="21796" y="276633"/>
                      <a:pt x="20272" y="283110"/>
                      <a:pt x="18938" y="289587"/>
                    </a:cubicBezTo>
                    <a:cubicBezTo>
                      <a:pt x="15128" y="309780"/>
                      <a:pt x="11890" y="330164"/>
                      <a:pt x="9223" y="350547"/>
                    </a:cubicBezTo>
                    <a:cubicBezTo>
                      <a:pt x="9032" y="352452"/>
                      <a:pt x="8842" y="354166"/>
                      <a:pt x="8461" y="356071"/>
                    </a:cubicBezTo>
                    <a:cubicBezTo>
                      <a:pt x="5984" y="376074"/>
                      <a:pt x="4079" y="396076"/>
                      <a:pt x="2555" y="416079"/>
                    </a:cubicBezTo>
                    <a:cubicBezTo>
                      <a:pt x="1412" y="430938"/>
                      <a:pt x="650" y="445797"/>
                      <a:pt x="79" y="460846"/>
                    </a:cubicBezTo>
                    <a:cubicBezTo>
                      <a:pt x="-112" y="464085"/>
                      <a:pt x="79" y="467514"/>
                      <a:pt x="269" y="470943"/>
                    </a:cubicBezTo>
                    <a:cubicBezTo>
                      <a:pt x="460" y="472848"/>
                      <a:pt x="650" y="474562"/>
                      <a:pt x="841" y="476467"/>
                    </a:cubicBezTo>
                    <a:cubicBezTo>
                      <a:pt x="1031" y="478182"/>
                      <a:pt x="1222" y="479896"/>
                      <a:pt x="1412" y="481611"/>
                    </a:cubicBezTo>
                    <a:cubicBezTo>
                      <a:pt x="1412" y="481801"/>
                      <a:pt x="1412" y="481801"/>
                      <a:pt x="1412" y="481992"/>
                    </a:cubicBezTo>
                    <a:cubicBezTo>
                      <a:pt x="1984" y="486374"/>
                      <a:pt x="3889" y="489612"/>
                      <a:pt x="6937" y="492089"/>
                    </a:cubicBezTo>
                    <a:cubicBezTo>
                      <a:pt x="7889" y="492850"/>
                      <a:pt x="8842" y="493422"/>
                      <a:pt x="9985" y="494184"/>
                    </a:cubicBezTo>
                    <a:cubicBezTo>
                      <a:pt x="10747" y="494565"/>
                      <a:pt x="11509" y="494946"/>
                      <a:pt x="12271" y="495327"/>
                    </a:cubicBezTo>
                    <a:cubicBezTo>
                      <a:pt x="14366" y="496089"/>
                      <a:pt x="16081" y="496851"/>
                      <a:pt x="17795" y="497232"/>
                    </a:cubicBezTo>
                    <a:cubicBezTo>
                      <a:pt x="18367" y="497422"/>
                      <a:pt x="18938" y="497422"/>
                      <a:pt x="19510" y="497613"/>
                    </a:cubicBezTo>
                    <a:cubicBezTo>
                      <a:pt x="23510" y="498185"/>
                      <a:pt x="26368" y="496851"/>
                      <a:pt x="28082" y="493422"/>
                    </a:cubicBezTo>
                    <a:cubicBezTo>
                      <a:pt x="29035" y="491707"/>
                      <a:pt x="29606" y="489421"/>
                      <a:pt x="29987" y="486564"/>
                    </a:cubicBezTo>
                    <a:cubicBezTo>
                      <a:pt x="30368" y="483516"/>
                      <a:pt x="30749" y="480659"/>
                      <a:pt x="31130" y="477610"/>
                    </a:cubicBezTo>
                    <a:cubicBezTo>
                      <a:pt x="31702" y="472848"/>
                      <a:pt x="32273" y="468085"/>
                      <a:pt x="32845" y="463323"/>
                    </a:cubicBezTo>
                    <a:cubicBezTo>
                      <a:pt x="32845" y="462751"/>
                      <a:pt x="33035" y="462180"/>
                      <a:pt x="33035" y="461609"/>
                    </a:cubicBezTo>
                    <a:cubicBezTo>
                      <a:pt x="33607" y="456465"/>
                      <a:pt x="34178" y="451512"/>
                      <a:pt x="34559" y="446369"/>
                    </a:cubicBezTo>
                    <a:cubicBezTo>
                      <a:pt x="35131" y="441035"/>
                      <a:pt x="35512" y="435700"/>
                      <a:pt x="35893" y="430366"/>
                    </a:cubicBezTo>
                    <a:cubicBezTo>
                      <a:pt x="36083" y="427700"/>
                      <a:pt x="36274" y="425032"/>
                      <a:pt x="36274" y="422365"/>
                    </a:cubicBezTo>
                    <a:cubicBezTo>
                      <a:pt x="37417" y="394743"/>
                      <a:pt x="41036" y="367311"/>
                      <a:pt x="44275" y="340070"/>
                    </a:cubicBezTo>
                    <a:cubicBezTo>
                      <a:pt x="45418" y="330925"/>
                      <a:pt x="46370" y="321781"/>
                      <a:pt x="47132" y="312637"/>
                    </a:cubicBezTo>
                    <a:cubicBezTo>
                      <a:pt x="47132" y="312256"/>
                      <a:pt x="47323" y="311685"/>
                      <a:pt x="47323" y="311304"/>
                    </a:cubicBezTo>
                    <a:cubicBezTo>
                      <a:pt x="47513" y="310161"/>
                      <a:pt x="47704" y="309209"/>
                      <a:pt x="47894" y="308065"/>
                    </a:cubicBezTo>
                    <a:cubicBezTo>
                      <a:pt x="48275" y="306541"/>
                      <a:pt x="48847" y="305017"/>
                      <a:pt x="49799" y="304065"/>
                    </a:cubicBezTo>
                    <a:cubicBezTo>
                      <a:pt x="50752" y="302922"/>
                      <a:pt x="51895" y="302350"/>
                      <a:pt x="53800" y="302541"/>
                    </a:cubicBezTo>
                    <a:cubicBezTo>
                      <a:pt x="57610" y="302922"/>
                      <a:pt x="58753" y="306160"/>
                      <a:pt x="58562" y="309209"/>
                    </a:cubicBezTo>
                    <a:cubicBezTo>
                      <a:pt x="58181" y="314733"/>
                      <a:pt x="54752" y="344070"/>
                      <a:pt x="51895" y="370359"/>
                    </a:cubicBezTo>
                    <a:cubicBezTo>
                      <a:pt x="51704" y="372835"/>
                      <a:pt x="51323" y="375312"/>
                      <a:pt x="51133" y="377789"/>
                    </a:cubicBezTo>
                    <a:cubicBezTo>
                      <a:pt x="50942" y="380265"/>
                      <a:pt x="50561" y="382551"/>
                      <a:pt x="50371" y="384837"/>
                    </a:cubicBezTo>
                    <a:cubicBezTo>
                      <a:pt x="50180" y="387314"/>
                      <a:pt x="49990" y="389600"/>
                      <a:pt x="49609" y="391695"/>
                    </a:cubicBezTo>
                    <a:cubicBezTo>
                      <a:pt x="49418" y="393600"/>
                      <a:pt x="49228" y="395505"/>
                      <a:pt x="49037" y="397220"/>
                    </a:cubicBezTo>
                    <a:cubicBezTo>
                      <a:pt x="48847" y="400077"/>
                      <a:pt x="48466" y="402744"/>
                      <a:pt x="48466" y="405030"/>
                    </a:cubicBezTo>
                    <a:cubicBezTo>
                      <a:pt x="47132" y="423699"/>
                      <a:pt x="45799" y="446750"/>
                      <a:pt x="44656" y="471515"/>
                    </a:cubicBezTo>
                    <a:cubicBezTo>
                      <a:pt x="44656" y="473229"/>
                      <a:pt x="44465" y="475134"/>
                      <a:pt x="44465" y="476849"/>
                    </a:cubicBezTo>
                    <a:cubicBezTo>
                      <a:pt x="43894" y="487516"/>
                      <a:pt x="43513" y="498375"/>
                      <a:pt x="42941" y="509234"/>
                    </a:cubicBezTo>
                    <a:cubicBezTo>
                      <a:pt x="42751" y="512853"/>
                      <a:pt x="42560" y="516472"/>
                      <a:pt x="42560" y="520092"/>
                    </a:cubicBezTo>
                    <a:cubicBezTo>
                      <a:pt x="42179" y="527331"/>
                      <a:pt x="41989" y="534570"/>
                      <a:pt x="41608" y="541809"/>
                    </a:cubicBezTo>
                    <a:cubicBezTo>
                      <a:pt x="41417" y="545429"/>
                      <a:pt x="41417" y="549048"/>
                      <a:pt x="41227" y="552477"/>
                    </a:cubicBezTo>
                    <a:cubicBezTo>
                      <a:pt x="41036" y="557811"/>
                      <a:pt x="40846" y="562955"/>
                      <a:pt x="40655" y="568289"/>
                    </a:cubicBezTo>
                    <a:cubicBezTo>
                      <a:pt x="40084" y="583719"/>
                      <a:pt x="39512" y="598387"/>
                      <a:pt x="39131" y="611532"/>
                    </a:cubicBezTo>
                    <a:cubicBezTo>
                      <a:pt x="39131" y="613056"/>
                      <a:pt x="39131" y="614390"/>
                      <a:pt x="38941" y="615914"/>
                    </a:cubicBezTo>
                    <a:cubicBezTo>
                      <a:pt x="37988" y="646965"/>
                      <a:pt x="37417" y="668301"/>
                      <a:pt x="37417" y="669254"/>
                    </a:cubicBezTo>
                    <a:cubicBezTo>
                      <a:pt x="37988" y="695352"/>
                      <a:pt x="48466" y="703544"/>
                      <a:pt x="62563" y="704305"/>
                    </a:cubicBezTo>
                    <a:cubicBezTo>
                      <a:pt x="67516" y="704686"/>
                      <a:pt x="71707" y="704496"/>
                      <a:pt x="75517" y="703925"/>
                    </a:cubicBezTo>
                    <a:cubicBezTo>
                      <a:pt x="80089" y="703353"/>
                      <a:pt x="83899" y="702020"/>
                      <a:pt x="87137" y="699924"/>
                    </a:cubicBezTo>
                    <a:cubicBezTo>
                      <a:pt x="91328" y="697257"/>
                      <a:pt x="94567" y="693447"/>
                      <a:pt x="96853" y="688304"/>
                    </a:cubicBezTo>
                    <a:cubicBezTo>
                      <a:pt x="97424" y="686970"/>
                      <a:pt x="97996" y="685446"/>
                      <a:pt x="98377" y="684112"/>
                    </a:cubicBezTo>
                    <a:cubicBezTo>
                      <a:pt x="98567" y="683350"/>
                      <a:pt x="98758" y="682589"/>
                      <a:pt x="99139" y="681636"/>
                    </a:cubicBezTo>
                    <a:cubicBezTo>
                      <a:pt x="100091" y="678207"/>
                      <a:pt x="100663" y="674397"/>
                      <a:pt x="101044" y="670015"/>
                    </a:cubicBezTo>
                    <a:cubicBezTo>
                      <a:pt x="101425" y="665444"/>
                      <a:pt x="101996" y="659919"/>
                      <a:pt x="102377" y="653442"/>
                    </a:cubicBezTo>
                    <a:cubicBezTo>
                      <a:pt x="104473" y="627153"/>
                      <a:pt x="106949" y="586957"/>
                      <a:pt x="108854" y="554191"/>
                    </a:cubicBezTo>
                    <a:cubicBezTo>
                      <a:pt x="109045" y="552096"/>
                      <a:pt x="109045" y="550191"/>
                      <a:pt x="109235" y="548286"/>
                    </a:cubicBezTo>
                    <a:cubicBezTo>
                      <a:pt x="109426" y="546190"/>
                      <a:pt x="109426" y="544095"/>
                      <a:pt x="109616" y="542190"/>
                    </a:cubicBezTo>
                    <a:cubicBezTo>
                      <a:pt x="109997" y="536665"/>
                      <a:pt x="110188" y="531331"/>
                      <a:pt x="110569" y="526569"/>
                    </a:cubicBezTo>
                    <a:cubicBezTo>
                      <a:pt x="110569" y="525045"/>
                      <a:pt x="110759" y="523330"/>
                      <a:pt x="110759" y="521806"/>
                    </a:cubicBezTo>
                    <a:cubicBezTo>
                      <a:pt x="110950" y="517425"/>
                      <a:pt x="111140" y="513425"/>
                      <a:pt x="111331" y="510186"/>
                    </a:cubicBezTo>
                    <a:cubicBezTo>
                      <a:pt x="111521" y="506757"/>
                      <a:pt x="111712" y="504090"/>
                      <a:pt x="111712" y="502375"/>
                    </a:cubicBezTo>
                    <a:cubicBezTo>
                      <a:pt x="111902" y="499899"/>
                      <a:pt x="112093" y="497422"/>
                      <a:pt x="112283" y="494946"/>
                    </a:cubicBezTo>
                    <a:cubicBezTo>
                      <a:pt x="113045" y="487516"/>
                      <a:pt x="114188" y="480087"/>
                      <a:pt x="115903" y="472848"/>
                    </a:cubicBezTo>
                    <a:cubicBezTo>
                      <a:pt x="117427" y="466561"/>
                      <a:pt x="119141" y="461418"/>
                      <a:pt x="121046" y="457417"/>
                    </a:cubicBezTo>
                    <a:cubicBezTo>
                      <a:pt x="121618" y="456275"/>
                      <a:pt x="122189" y="455131"/>
                      <a:pt x="122951" y="453989"/>
                    </a:cubicBezTo>
                    <a:cubicBezTo>
                      <a:pt x="123713" y="452845"/>
                      <a:pt x="124475" y="451893"/>
                      <a:pt x="125237" y="450940"/>
                    </a:cubicBezTo>
                    <a:cubicBezTo>
                      <a:pt x="125809" y="450179"/>
                      <a:pt x="126380" y="449607"/>
                      <a:pt x="127142" y="449035"/>
                    </a:cubicBezTo>
                    <a:cubicBezTo>
                      <a:pt x="130381" y="446178"/>
                      <a:pt x="134191" y="444464"/>
                      <a:pt x="139334" y="443320"/>
                    </a:cubicBezTo>
                    <a:cubicBezTo>
                      <a:pt x="142382" y="442749"/>
                      <a:pt x="145811" y="442368"/>
                      <a:pt x="149621" y="442177"/>
                    </a:cubicBezTo>
                    <a:cubicBezTo>
                      <a:pt x="151907" y="442559"/>
                      <a:pt x="154003" y="442749"/>
                      <a:pt x="155908" y="443320"/>
                    </a:cubicBezTo>
                    <a:cubicBezTo>
                      <a:pt x="164290" y="445606"/>
                      <a:pt x="169243" y="450940"/>
                      <a:pt x="175148" y="469419"/>
                    </a:cubicBezTo>
                    <a:cubicBezTo>
                      <a:pt x="176672" y="474372"/>
                      <a:pt x="179530" y="489993"/>
                      <a:pt x="182768" y="510757"/>
                    </a:cubicBezTo>
                    <a:cubicBezTo>
                      <a:pt x="182959" y="511900"/>
                      <a:pt x="183149" y="513044"/>
                      <a:pt x="183340" y="513996"/>
                    </a:cubicBezTo>
                    <a:cubicBezTo>
                      <a:pt x="183721" y="516282"/>
                      <a:pt x="184102" y="518568"/>
                      <a:pt x="184483" y="520854"/>
                    </a:cubicBezTo>
                    <a:cubicBezTo>
                      <a:pt x="184673" y="521997"/>
                      <a:pt x="184864" y="523140"/>
                      <a:pt x="185054" y="524474"/>
                    </a:cubicBezTo>
                    <a:cubicBezTo>
                      <a:pt x="185626" y="527902"/>
                      <a:pt x="186197" y="531331"/>
                      <a:pt x="186578" y="534951"/>
                    </a:cubicBezTo>
                    <a:cubicBezTo>
                      <a:pt x="186769" y="536285"/>
                      <a:pt x="186959" y="537809"/>
                      <a:pt x="187150" y="539142"/>
                    </a:cubicBezTo>
                    <a:cubicBezTo>
                      <a:pt x="187340" y="540475"/>
                      <a:pt x="187531" y="541619"/>
                      <a:pt x="187721" y="542952"/>
                    </a:cubicBezTo>
                    <a:cubicBezTo>
                      <a:pt x="187912" y="544476"/>
                      <a:pt x="188102" y="545810"/>
                      <a:pt x="188293" y="547334"/>
                    </a:cubicBezTo>
                    <a:cubicBezTo>
                      <a:pt x="189436" y="554763"/>
                      <a:pt x="190579" y="562574"/>
                      <a:pt x="191722" y="570194"/>
                    </a:cubicBezTo>
                    <a:cubicBezTo>
                      <a:pt x="192674" y="577051"/>
                      <a:pt x="193817" y="584100"/>
                      <a:pt x="194770" y="590958"/>
                    </a:cubicBezTo>
                    <a:cubicBezTo>
                      <a:pt x="195151" y="593625"/>
                      <a:pt x="195532" y="596292"/>
                      <a:pt x="195913" y="598959"/>
                    </a:cubicBezTo>
                    <a:cubicBezTo>
                      <a:pt x="196675" y="604293"/>
                      <a:pt x="197437" y="609627"/>
                      <a:pt x="198199" y="614770"/>
                    </a:cubicBezTo>
                    <a:cubicBezTo>
                      <a:pt x="199151" y="621247"/>
                      <a:pt x="200104" y="627534"/>
                      <a:pt x="200866" y="633630"/>
                    </a:cubicBezTo>
                    <a:cubicBezTo>
                      <a:pt x="201628" y="638392"/>
                      <a:pt x="202199" y="643155"/>
                      <a:pt x="202961" y="647536"/>
                    </a:cubicBezTo>
                    <a:cubicBezTo>
                      <a:pt x="203342" y="649822"/>
                      <a:pt x="203533" y="651918"/>
                      <a:pt x="203914" y="654014"/>
                    </a:cubicBezTo>
                    <a:cubicBezTo>
                      <a:pt x="204295" y="656109"/>
                      <a:pt x="204485" y="658205"/>
                      <a:pt x="204866" y="660110"/>
                    </a:cubicBezTo>
                    <a:cubicBezTo>
                      <a:pt x="205247" y="662015"/>
                      <a:pt x="205438" y="663920"/>
                      <a:pt x="205628" y="665825"/>
                    </a:cubicBezTo>
                    <a:cubicBezTo>
                      <a:pt x="205819" y="667730"/>
                      <a:pt x="206200" y="669444"/>
                      <a:pt x="206390" y="671159"/>
                    </a:cubicBezTo>
                    <a:cubicBezTo>
                      <a:pt x="206581" y="671920"/>
                      <a:pt x="206581" y="672873"/>
                      <a:pt x="206771" y="673635"/>
                    </a:cubicBezTo>
                    <a:cubicBezTo>
                      <a:pt x="209057" y="689065"/>
                      <a:pt x="215915" y="695161"/>
                      <a:pt x="227917" y="697257"/>
                    </a:cubicBezTo>
                    <a:cubicBezTo>
                      <a:pt x="230584" y="697638"/>
                      <a:pt x="233632" y="698019"/>
                      <a:pt x="237061" y="698019"/>
                    </a:cubicBezTo>
                    <a:cubicBezTo>
                      <a:pt x="257063" y="698781"/>
                      <a:pt x="267731" y="688875"/>
                      <a:pt x="271541" y="672111"/>
                    </a:cubicBezTo>
                    <a:cubicBezTo>
                      <a:pt x="272113" y="669635"/>
                      <a:pt x="272303" y="666396"/>
                      <a:pt x="272113" y="662776"/>
                    </a:cubicBezTo>
                    <a:cubicBezTo>
                      <a:pt x="272113" y="660490"/>
                      <a:pt x="271922" y="658014"/>
                      <a:pt x="271732" y="655728"/>
                    </a:cubicBezTo>
                    <a:cubicBezTo>
                      <a:pt x="271541" y="653442"/>
                      <a:pt x="271351" y="651156"/>
                      <a:pt x="271351" y="649060"/>
                    </a:cubicBezTo>
                    <a:cubicBezTo>
                      <a:pt x="271351" y="648108"/>
                      <a:pt x="271160" y="647155"/>
                      <a:pt x="271160" y="646203"/>
                    </a:cubicBezTo>
                    <a:cubicBezTo>
                      <a:pt x="270589" y="631915"/>
                      <a:pt x="269636" y="614390"/>
                      <a:pt x="268493" y="594768"/>
                    </a:cubicBezTo>
                    <a:cubicBezTo>
                      <a:pt x="268303" y="592863"/>
                      <a:pt x="268303" y="590767"/>
                      <a:pt x="268112" y="588862"/>
                    </a:cubicBezTo>
                    <a:cubicBezTo>
                      <a:pt x="267541" y="580861"/>
                      <a:pt x="267160" y="572480"/>
                      <a:pt x="266588" y="563907"/>
                    </a:cubicBezTo>
                    <a:cubicBezTo>
                      <a:pt x="264683" y="533808"/>
                      <a:pt x="262207" y="501042"/>
                      <a:pt x="259921" y="468847"/>
                    </a:cubicBezTo>
                    <a:cubicBezTo>
                      <a:pt x="259540" y="464275"/>
                      <a:pt x="259159" y="459704"/>
                      <a:pt x="258968" y="455131"/>
                    </a:cubicBezTo>
                    <a:cubicBezTo>
                      <a:pt x="257825" y="439130"/>
                      <a:pt x="256682" y="423509"/>
                      <a:pt x="255539" y="408650"/>
                    </a:cubicBezTo>
                    <a:cubicBezTo>
                      <a:pt x="255158" y="404459"/>
                      <a:pt x="254968" y="400267"/>
                      <a:pt x="254587" y="396076"/>
                    </a:cubicBezTo>
                    <a:cubicBezTo>
                      <a:pt x="254206" y="391885"/>
                      <a:pt x="254015" y="387885"/>
                      <a:pt x="253634" y="383885"/>
                    </a:cubicBezTo>
                    <a:cubicBezTo>
                      <a:pt x="253253" y="379884"/>
                      <a:pt x="253063" y="376074"/>
                      <a:pt x="252682" y="372074"/>
                    </a:cubicBezTo>
                    <a:cubicBezTo>
                      <a:pt x="252491" y="370169"/>
                      <a:pt x="252491" y="368264"/>
                      <a:pt x="252301" y="366359"/>
                    </a:cubicBezTo>
                    <a:cubicBezTo>
                      <a:pt x="252110" y="362549"/>
                      <a:pt x="251729" y="358929"/>
                      <a:pt x="251539" y="355500"/>
                    </a:cubicBezTo>
                    <a:cubicBezTo>
                      <a:pt x="251348" y="353785"/>
                      <a:pt x="251348" y="352071"/>
                      <a:pt x="251158" y="350356"/>
                    </a:cubicBezTo>
                    <a:cubicBezTo>
                      <a:pt x="250967" y="346927"/>
                      <a:pt x="250777" y="343689"/>
                      <a:pt x="250396" y="340450"/>
                    </a:cubicBezTo>
                    <a:cubicBezTo>
                      <a:pt x="250015" y="335688"/>
                      <a:pt x="249824" y="331116"/>
                      <a:pt x="249443" y="326925"/>
                    </a:cubicBezTo>
                    <a:cubicBezTo>
                      <a:pt x="249253" y="324067"/>
                      <a:pt x="249062" y="321400"/>
                      <a:pt x="248872" y="318924"/>
                    </a:cubicBezTo>
                    <a:cubicBezTo>
                      <a:pt x="248300" y="311304"/>
                      <a:pt x="248110" y="305017"/>
                      <a:pt x="247729" y="300445"/>
                    </a:cubicBezTo>
                    <a:cubicBezTo>
                      <a:pt x="247729" y="298921"/>
                      <a:pt x="247538" y="297588"/>
                      <a:pt x="247538" y="296255"/>
                    </a:cubicBezTo>
                    <a:cubicBezTo>
                      <a:pt x="247538" y="295683"/>
                      <a:pt x="247538" y="295111"/>
                      <a:pt x="247538" y="294540"/>
                    </a:cubicBezTo>
                    <a:cubicBezTo>
                      <a:pt x="247538" y="293206"/>
                      <a:pt x="247538" y="291682"/>
                      <a:pt x="247538" y="290349"/>
                    </a:cubicBezTo>
                    <a:cubicBezTo>
                      <a:pt x="248681" y="268632"/>
                      <a:pt x="260683" y="243486"/>
                      <a:pt x="272875" y="227103"/>
                    </a:cubicBezTo>
                    <a:cubicBezTo>
                      <a:pt x="281638" y="215482"/>
                      <a:pt x="289829" y="203671"/>
                      <a:pt x="297640" y="191480"/>
                    </a:cubicBezTo>
                    <a:cubicBezTo>
                      <a:pt x="300116" y="187479"/>
                      <a:pt x="302402" y="182145"/>
                      <a:pt x="305831" y="178906"/>
                    </a:cubicBezTo>
                    <a:cubicBezTo>
                      <a:pt x="309832" y="174906"/>
                      <a:pt x="315356" y="173954"/>
                      <a:pt x="318785" y="169000"/>
                    </a:cubicBezTo>
                    <a:cubicBezTo>
                      <a:pt x="322024" y="164429"/>
                      <a:pt x="323548" y="158904"/>
                      <a:pt x="324881" y="153570"/>
                    </a:cubicBezTo>
                    <a:cubicBezTo>
                      <a:pt x="327358" y="149379"/>
                      <a:pt x="328882" y="143855"/>
                      <a:pt x="330215" y="138330"/>
                    </a:cubicBezTo>
                    <a:close/>
                  </a:path>
                </a:pathLst>
              </a:custGeom>
              <a:solidFill>
                <a:srgbClr val="FFFFFF"/>
              </a:solidFill>
              <a:ln w="1905" cap="flat">
                <a:noFill/>
                <a:prstDash val="solid"/>
                <a:miter/>
              </a:ln>
            </p:spPr>
            <p:txBody>
              <a:bodyPr rtlCol="0" anchor="ctr"/>
              <a:lstStyle/>
              <a:p>
                <a:endParaRPr lang="en-US"/>
              </a:p>
            </p:txBody>
          </p:sp>
          <p:sp>
            <p:nvSpPr>
              <p:cNvPr id="26" name="Freeform 754">
                <a:extLst>
                  <a:ext uri="{FF2B5EF4-FFF2-40B4-BE49-F238E27FC236}">
                    <a16:creationId xmlns:a16="http://schemas.microsoft.com/office/drawing/2014/main" id="{163B7180-1DDD-B3B6-C4BD-C939A604D202}"/>
                  </a:ext>
                </a:extLst>
              </p:cNvPr>
              <p:cNvSpPr/>
              <p:nvPr/>
            </p:nvSpPr>
            <p:spPr>
              <a:xfrm>
                <a:off x="6456822" y="5470730"/>
                <a:ext cx="168578" cy="169402"/>
              </a:xfrm>
              <a:custGeom>
                <a:avLst/>
                <a:gdLst>
                  <a:gd name="connsiteX0" fmla="*/ 68519 w 168578"/>
                  <a:gd name="connsiteY0" fmla="*/ 167879 h 169402"/>
                  <a:gd name="connsiteX1" fmla="*/ 86426 w 168578"/>
                  <a:gd name="connsiteY1" fmla="*/ 169403 h 169402"/>
                  <a:gd name="connsiteX2" fmla="*/ 114429 w 168578"/>
                  <a:gd name="connsiteY2" fmla="*/ 163879 h 169402"/>
                  <a:gd name="connsiteX3" fmla="*/ 118049 w 168578"/>
                  <a:gd name="connsiteY3" fmla="*/ 162355 h 169402"/>
                  <a:gd name="connsiteX4" fmla="*/ 125097 w 168578"/>
                  <a:gd name="connsiteY4" fmla="*/ 158925 h 169402"/>
                  <a:gd name="connsiteX5" fmla="*/ 138051 w 168578"/>
                  <a:gd name="connsiteY5" fmla="*/ 150163 h 169402"/>
                  <a:gd name="connsiteX6" fmla="*/ 143957 w 168578"/>
                  <a:gd name="connsiteY6" fmla="*/ 144829 h 169402"/>
                  <a:gd name="connsiteX7" fmla="*/ 149291 w 168578"/>
                  <a:gd name="connsiteY7" fmla="*/ 139114 h 169402"/>
                  <a:gd name="connsiteX8" fmla="*/ 154053 w 168578"/>
                  <a:gd name="connsiteY8" fmla="*/ 132827 h 169402"/>
                  <a:gd name="connsiteX9" fmla="*/ 156149 w 168578"/>
                  <a:gd name="connsiteY9" fmla="*/ 129589 h 169402"/>
                  <a:gd name="connsiteX10" fmla="*/ 159959 w 168578"/>
                  <a:gd name="connsiteY10" fmla="*/ 122540 h 169402"/>
                  <a:gd name="connsiteX11" fmla="*/ 161673 w 168578"/>
                  <a:gd name="connsiteY11" fmla="*/ 118920 h 169402"/>
                  <a:gd name="connsiteX12" fmla="*/ 163578 w 168578"/>
                  <a:gd name="connsiteY12" fmla="*/ 113777 h 169402"/>
                  <a:gd name="connsiteX13" fmla="*/ 166436 w 168578"/>
                  <a:gd name="connsiteY13" fmla="*/ 104061 h 169402"/>
                  <a:gd name="connsiteX14" fmla="*/ 167388 w 168578"/>
                  <a:gd name="connsiteY14" fmla="*/ 99109 h 169402"/>
                  <a:gd name="connsiteX15" fmla="*/ 168531 w 168578"/>
                  <a:gd name="connsiteY15" fmla="*/ 86345 h 169402"/>
                  <a:gd name="connsiteX16" fmla="*/ 167388 w 168578"/>
                  <a:gd name="connsiteY16" fmla="*/ 69200 h 169402"/>
                  <a:gd name="connsiteX17" fmla="*/ 167198 w 168578"/>
                  <a:gd name="connsiteY17" fmla="*/ 68057 h 169402"/>
                  <a:gd name="connsiteX18" fmla="*/ 165674 w 168578"/>
                  <a:gd name="connsiteY18" fmla="*/ 60437 h 169402"/>
                  <a:gd name="connsiteX19" fmla="*/ 163388 w 168578"/>
                  <a:gd name="connsiteY19" fmla="*/ 52626 h 169402"/>
                  <a:gd name="connsiteX20" fmla="*/ 158625 w 168578"/>
                  <a:gd name="connsiteY20" fmla="*/ 41768 h 169402"/>
                  <a:gd name="connsiteX21" fmla="*/ 147195 w 168578"/>
                  <a:gd name="connsiteY21" fmla="*/ 26147 h 169402"/>
                  <a:gd name="connsiteX22" fmla="*/ 141480 w 168578"/>
                  <a:gd name="connsiteY22" fmla="*/ 20813 h 169402"/>
                  <a:gd name="connsiteX23" fmla="*/ 116715 w 168578"/>
                  <a:gd name="connsiteY23" fmla="*/ 6716 h 169402"/>
                  <a:gd name="connsiteX24" fmla="*/ 84902 w 168578"/>
                  <a:gd name="connsiteY24" fmla="*/ 49 h 169402"/>
                  <a:gd name="connsiteX25" fmla="*/ 64328 w 168578"/>
                  <a:gd name="connsiteY25" fmla="*/ 1001 h 169402"/>
                  <a:gd name="connsiteX26" fmla="*/ 55946 w 168578"/>
                  <a:gd name="connsiteY26" fmla="*/ 2525 h 169402"/>
                  <a:gd name="connsiteX27" fmla="*/ 46611 w 168578"/>
                  <a:gd name="connsiteY27" fmla="*/ 5192 h 169402"/>
                  <a:gd name="connsiteX28" fmla="*/ 35181 w 168578"/>
                  <a:gd name="connsiteY28" fmla="*/ 10335 h 169402"/>
                  <a:gd name="connsiteX29" fmla="*/ 29847 w 168578"/>
                  <a:gd name="connsiteY29" fmla="*/ 13765 h 169402"/>
                  <a:gd name="connsiteX30" fmla="*/ 25466 w 168578"/>
                  <a:gd name="connsiteY30" fmla="*/ 17003 h 169402"/>
                  <a:gd name="connsiteX31" fmla="*/ 19751 w 168578"/>
                  <a:gd name="connsiteY31" fmla="*/ 22146 h 169402"/>
                  <a:gd name="connsiteX32" fmla="*/ 14798 w 168578"/>
                  <a:gd name="connsiteY32" fmla="*/ 27671 h 169402"/>
                  <a:gd name="connsiteX33" fmla="*/ 10607 w 168578"/>
                  <a:gd name="connsiteY33" fmla="*/ 33767 h 169402"/>
                  <a:gd name="connsiteX34" fmla="*/ 8130 w 168578"/>
                  <a:gd name="connsiteY34" fmla="*/ 37958 h 169402"/>
                  <a:gd name="connsiteX35" fmla="*/ 4701 w 168578"/>
                  <a:gd name="connsiteY35" fmla="*/ 45578 h 169402"/>
                  <a:gd name="connsiteX36" fmla="*/ 3939 w 168578"/>
                  <a:gd name="connsiteY36" fmla="*/ 47674 h 169402"/>
                  <a:gd name="connsiteX37" fmla="*/ 129 w 168578"/>
                  <a:gd name="connsiteY37" fmla="*/ 76439 h 169402"/>
                  <a:gd name="connsiteX38" fmla="*/ 4892 w 168578"/>
                  <a:gd name="connsiteY38" fmla="*/ 109586 h 169402"/>
                  <a:gd name="connsiteX39" fmla="*/ 12131 w 168578"/>
                  <a:gd name="connsiteY39" fmla="*/ 128826 h 169402"/>
                  <a:gd name="connsiteX40" fmla="*/ 14036 w 168578"/>
                  <a:gd name="connsiteY40" fmla="*/ 132446 h 169402"/>
                  <a:gd name="connsiteX41" fmla="*/ 18417 w 168578"/>
                  <a:gd name="connsiteY41" fmla="*/ 139304 h 169402"/>
                  <a:gd name="connsiteX42" fmla="*/ 23561 w 168578"/>
                  <a:gd name="connsiteY42" fmla="*/ 145590 h 169402"/>
                  <a:gd name="connsiteX43" fmla="*/ 48516 w 168578"/>
                  <a:gd name="connsiteY43" fmla="*/ 162735 h 169402"/>
                  <a:gd name="connsiteX44" fmla="*/ 62994 w 168578"/>
                  <a:gd name="connsiteY44" fmla="*/ 167117 h 169402"/>
                  <a:gd name="connsiteX45" fmla="*/ 68519 w 168578"/>
                  <a:gd name="connsiteY45" fmla="*/ 167879 h 1694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68578" h="169402">
                    <a:moveTo>
                      <a:pt x="68519" y="167879"/>
                    </a:moveTo>
                    <a:cubicBezTo>
                      <a:pt x="74043" y="168831"/>
                      <a:pt x="79949" y="169403"/>
                      <a:pt x="86426" y="169403"/>
                    </a:cubicBezTo>
                    <a:cubicBezTo>
                      <a:pt x="96141" y="169022"/>
                      <a:pt x="105666" y="167117"/>
                      <a:pt x="114429" y="163879"/>
                    </a:cubicBezTo>
                    <a:cubicBezTo>
                      <a:pt x="115763" y="163498"/>
                      <a:pt x="116906" y="162926"/>
                      <a:pt x="118049" y="162355"/>
                    </a:cubicBezTo>
                    <a:cubicBezTo>
                      <a:pt x="120525" y="161211"/>
                      <a:pt x="122811" y="160069"/>
                      <a:pt x="125097" y="158925"/>
                    </a:cubicBezTo>
                    <a:cubicBezTo>
                      <a:pt x="129669" y="156449"/>
                      <a:pt x="134051" y="153401"/>
                      <a:pt x="138051" y="150163"/>
                    </a:cubicBezTo>
                    <a:cubicBezTo>
                      <a:pt x="140147" y="148448"/>
                      <a:pt x="142052" y="146734"/>
                      <a:pt x="143957" y="144829"/>
                    </a:cubicBezTo>
                    <a:cubicBezTo>
                      <a:pt x="145862" y="142924"/>
                      <a:pt x="147576" y="141019"/>
                      <a:pt x="149291" y="139114"/>
                    </a:cubicBezTo>
                    <a:cubicBezTo>
                      <a:pt x="151005" y="137018"/>
                      <a:pt x="152529" y="134923"/>
                      <a:pt x="154053" y="132827"/>
                    </a:cubicBezTo>
                    <a:cubicBezTo>
                      <a:pt x="154815" y="131684"/>
                      <a:pt x="155577" y="130541"/>
                      <a:pt x="156149" y="129589"/>
                    </a:cubicBezTo>
                    <a:cubicBezTo>
                      <a:pt x="157482" y="127303"/>
                      <a:pt x="158816" y="125016"/>
                      <a:pt x="159959" y="122540"/>
                    </a:cubicBezTo>
                    <a:cubicBezTo>
                      <a:pt x="160530" y="121397"/>
                      <a:pt x="161102" y="120064"/>
                      <a:pt x="161673" y="118920"/>
                    </a:cubicBezTo>
                    <a:cubicBezTo>
                      <a:pt x="162435" y="117206"/>
                      <a:pt x="163007" y="115491"/>
                      <a:pt x="163578" y="113777"/>
                    </a:cubicBezTo>
                    <a:cubicBezTo>
                      <a:pt x="164721" y="110729"/>
                      <a:pt x="165674" y="107490"/>
                      <a:pt x="166436" y="104061"/>
                    </a:cubicBezTo>
                    <a:cubicBezTo>
                      <a:pt x="166817" y="102538"/>
                      <a:pt x="167198" y="100823"/>
                      <a:pt x="167388" y="99109"/>
                    </a:cubicBezTo>
                    <a:cubicBezTo>
                      <a:pt x="168150" y="94918"/>
                      <a:pt x="168531" y="90726"/>
                      <a:pt x="168531" y="86345"/>
                    </a:cubicBezTo>
                    <a:cubicBezTo>
                      <a:pt x="168722" y="80440"/>
                      <a:pt x="168341" y="74725"/>
                      <a:pt x="167388" y="69200"/>
                    </a:cubicBezTo>
                    <a:cubicBezTo>
                      <a:pt x="167388" y="68819"/>
                      <a:pt x="167198" y="68438"/>
                      <a:pt x="167198" y="68057"/>
                    </a:cubicBezTo>
                    <a:cubicBezTo>
                      <a:pt x="166817" y="65390"/>
                      <a:pt x="166245" y="62914"/>
                      <a:pt x="165674" y="60437"/>
                    </a:cubicBezTo>
                    <a:cubicBezTo>
                      <a:pt x="164912" y="57770"/>
                      <a:pt x="164150" y="55103"/>
                      <a:pt x="163388" y="52626"/>
                    </a:cubicBezTo>
                    <a:cubicBezTo>
                      <a:pt x="162054" y="48816"/>
                      <a:pt x="160340" y="45197"/>
                      <a:pt x="158625" y="41768"/>
                    </a:cubicBezTo>
                    <a:cubicBezTo>
                      <a:pt x="155577" y="36053"/>
                      <a:pt x="151767" y="30910"/>
                      <a:pt x="147195" y="26147"/>
                    </a:cubicBezTo>
                    <a:cubicBezTo>
                      <a:pt x="145481" y="24242"/>
                      <a:pt x="143576" y="22528"/>
                      <a:pt x="141480" y="20813"/>
                    </a:cubicBezTo>
                    <a:cubicBezTo>
                      <a:pt x="134432" y="14908"/>
                      <a:pt x="126240" y="10145"/>
                      <a:pt x="116715" y="6716"/>
                    </a:cubicBezTo>
                    <a:cubicBezTo>
                      <a:pt x="107190" y="3287"/>
                      <a:pt x="96713" y="810"/>
                      <a:pt x="84902" y="49"/>
                    </a:cubicBezTo>
                    <a:cubicBezTo>
                      <a:pt x="77663" y="-142"/>
                      <a:pt x="70805" y="239"/>
                      <a:pt x="64328" y="1001"/>
                    </a:cubicBezTo>
                    <a:cubicBezTo>
                      <a:pt x="61470" y="1382"/>
                      <a:pt x="58613" y="1954"/>
                      <a:pt x="55946" y="2525"/>
                    </a:cubicBezTo>
                    <a:cubicBezTo>
                      <a:pt x="52707" y="3287"/>
                      <a:pt x="49659" y="4240"/>
                      <a:pt x="46611" y="5192"/>
                    </a:cubicBezTo>
                    <a:cubicBezTo>
                      <a:pt x="42611" y="6716"/>
                      <a:pt x="38801" y="8430"/>
                      <a:pt x="35181" y="10335"/>
                    </a:cubicBezTo>
                    <a:cubicBezTo>
                      <a:pt x="33276" y="11288"/>
                      <a:pt x="31562" y="12431"/>
                      <a:pt x="29847" y="13765"/>
                    </a:cubicBezTo>
                    <a:cubicBezTo>
                      <a:pt x="28323" y="14717"/>
                      <a:pt x="26799" y="15860"/>
                      <a:pt x="25466" y="17003"/>
                    </a:cubicBezTo>
                    <a:cubicBezTo>
                      <a:pt x="23370" y="18527"/>
                      <a:pt x="21656" y="20241"/>
                      <a:pt x="19751" y="22146"/>
                    </a:cubicBezTo>
                    <a:cubicBezTo>
                      <a:pt x="18036" y="23861"/>
                      <a:pt x="16322" y="25766"/>
                      <a:pt x="14798" y="27671"/>
                    </a:cubicBezTo>
                    <a:cubicBezTo>
                      <a:pt x="13274" y="29576"/>
                      <a:pt x="11940" y="31671"/>
                      <a:pt x="10607" y="33767"/>
                    </a:cubicBezTo>
                    <a:cubicBezTo>
                      <a:pt x="9654" y="35100"/>
                      <a:pt x="8892" y="36625"/>
                      <a:pt x="8130" y="37958"/>
                    </a:cubicBezTo>
                    <a:cubicBezTo>
                      <a:pt x="6797" y="40435"/>
                      <a:pt x="5654" y="42911"/>
                      <a:pt x="4701" y="45578"/>
                    </a:cubicBezTo>
                    <a:cubicBezTo>
                      <a:pt x="4511" y="46340"/>
                      <a:pt x="4130" y="47102"/>
                      <a:pt x="3939" y="47674"/>
                    </a:cubicBezTo>
                    <a:cubicBezTo>
                      <a:pt x="891" y="56627"/>
                      <a:pt x="-442" y="66343"/>
                      <a:pt x="129" y="76439"/>
                    </a:cubicBezTo>
                    <a:cubicBezTo>
                      <a:pt x="701" y="87488"/>
                      <a:pt x="2034" y="98918"/>
                      <a:pt x="4892" y="109586"/>
                    </a:cubicBezTo>
                    <a:cubicBezTo>
                      <a:pt x="6606" y="116254"/>
                      <a:pt x="9083" y="122730"/>
                      <a:pt x="12131" y="128826"/>
                    </a:cubicBezTo>
                    <a:cubicBezTo>
                      <a:pt x="12702" y="129970"/>
                      <a:pt x="13464" y="131303"/>
                      <a:pt x="14036" y="132446"/>
                    </a:cubicBezTo>
                    <a:cubicBezTo>
                      <a:pt x="15369" y="134732"/>
                      <a:pt x="16893" y="137018"/>
                      <a:pt x="18417" y="139304"/>
                    </a:cubicBezTo>
                    <a:cubicBezTo>
                      <a:pt x="19941" y="141590"/>
                      <a:pt x="21656" y="143685"/>
                      <a:pt x="23561" y="145590"/>
                    </a:cubicBezTo>
                    <a:cubicBezTo>
                      <a:pt x="30038" y="152639"/>
                      <a:pt x="38229" y="158545"/>
                      <a:pt x="48516" y="162735"/>
                    </a:cubicBezTo>
                    <a:cubicBezTo>
                      <a:pt x="52898" y="164450"/>
                      <a:pt x="57660" y="165974"/>
                      <a:pt x="62994" y="167117"/>
                    </a:cubicBezTo>
                    <a:cubicBezTo>
                      <a:pt x="64899" y="167308"/>
                      <a:pt x="66804" y="167498"/>
                      <a:pt x="68519" y="167879"/>
                    </a:cubicBezTo>
                    <a:close/>
                  </a:path>
                </a:pathLst>
              </a:custGeom>
              <a:solidFill>
                <a:srgbClr val="FFFFFF"/>
              </a:solidFill>
              <a:ln w="1905" cap="flat">
                <a:noFill/>
                <a:prstDash val="solid"/>
                <a:miter/>
              </a:ln>
            </p:spPr>
            <p:txBody>
              <a:bodyPr rtlCol="0" anchor="ctr"/>
              <a:lstStyle/>
              <a:p>
                <a:endParaRPr lang="en-US"/>
              </a:p>
            </p:txBody>
          </p:sp>
          <p:sp>
            <p:nvSpPr>
              <p:cNvPr id="27" name="Freeform 755">
                <a:extLst>
                  <a:ext uri="{FF2B5EF4-FFF2-40B4-BE49-F238E27FC236}">
                    <a16:creationId xmlns:a16="http://schemas.microsoft.com/office/drawing/2014/main" id="{AC54F232-193A-ABE3-8113-7DD14CD8F48D}"/>
                  </a:ext>
                </a:extLst>
              </p:cNvPr>
              <p:cNvSpPr/>
              <p:nvPr/>
            </p:nvSpPr>
            <p:spPr>
              <a:xfrm>
                <a:off x="6750466" y="6171438"/>
                <a:ext cx="41764" cy="11514"/>
              </a:xfrm>
              <a:custGeom>
                <a:avLst/>
                <a:gdLst>
                  <a:gd name="connsiteX0" fmla="*/ 33573 w 41764"/>
                  <a:gd name="connsiteY0" fmla="*/ 0 h 11514"/>
                  <a:gd name="connsiteX1" fmla="*/ 3855 w 41764"/>
                  <a:gd name="connsiteY1" fmla="*/ 1333 h 11514"/>
                  <a:gd name="connsiteX2" fmla="*/ 45 w 41764"/>
                  <a:gd name="connsiteY2" fmla="*/ 6286 h 11514"/>
                  <a:gd name="connsiteX3" fmla="*/ 4236 w 41764"/>
                  <a:gd name="connsiteY3" fmla="*/ 10668 h 11514"/>
                  <a:gd name="connsiteX4" fmla="*/ 22524 w 41764"/>
                  <a:gd name="connsiteY4" fmla="*/ 10668 h 11514"/>
                  <a:gd name="connsiteX5" fmla="*/ 22524 w 41764"/>
                  <a:gd name="connsiteY5" fmla="*/ 11049 h 11514"/>
                  <a:gd name="connsiteX6" fmla="*/ 31668 w 41764"/>
                  <a:gd name="connsiteY6" fmla="*/ 11049 h 11514"/>
                  <a:gd name="connsiteX7" fmla="*/ 41765 w 41764"/>
                  <a:gd name="connsiteY7" fmla="*/ 6286 h 11514"/>
                  <a:gd name="connsiteX8" fmla="*/ 33573 w 41764"/>
                  <a:gd name="connsiteY8" fmla="*/ 0 h 115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1764" h="11514">
                    <a:moveTo>
                      <a:pt x="33573" y="0"/>
                    </a:moveTo>
                    <a:cubicBezTo>
                      <a:pt x="29382" y="0"/>
                      <a:pt x="5379" y="1333"/>
                      <a:pt x="3855" y="1333"/>
                    </a:cubicBezTo>
                    <a:cubicBezTo>
                      <a:pt x="1760" y="1524"/>
                      <a:pt x="-336" y="3429"/>
                      <a:pt x="45" y="6286"/>
                    </a:cubicBezTo>
                    <a:cubicBezTo>
                      <a:pt x="236" y="8763"/>
                      <a:pt x="1950" y="10478"/>
                      <a:pt x="4236" y="10668"/>
                    </a:cubicBezTo>
                    <a:cubicBezTo>
                      <a:pt x="10332" y="10858"/>
                      <a:pt x="16428" y="10668"/>
                      <a:pt x="22524" y="10668"/>
                    </a:cubicBezTo>
                    <a:lnTo>
                      <a:pt x="22524" y="11049"/>
                    </a:lnTo>
                    <a:cubicBezTo>
                      <a:pt x="25572" y="11049"/>
                      <a:pt x="28620" y="11049"/>
                      <a:pt x="31668" y="11049"/>
                    </a:cubicBezTo>
                    <a:cubicBezTo>
                      <a:pt x="35859" y="11049"/>
                      <a:pt x="41765" y="13716"/>
                      <a:pt x="41765" y="6286"/>
                    </a:cubicBezTo>
                    <a:cubicBezTo>
                      <a:pt x="41765" y="1905"/>
                      <a:pt x="37574" y="0"/>
                      <a:pt x="33573" y="0"/>
                    </a:cubicBezTo>
                    <a:close/>
                  </a:path>
                </a:pathLst>
              </a:custGeom>
              <a:solidFill>
                <a:srgbClr val="000000"/>
              </a:solidFill>
              <a:ln w="1905" cap="flat">
                <a:noFill/>
                <a:prstDash val="solid"/>
                <a:miter/>
              </a:ln>
            </p:spPr>
            <p:txBody>
              <a:bodyPr rtlCol="0" anchor="ctr"/>
              <a:lstStyle/>
              <a:p>
                <a:endParaRPr lang="en-US"/>
              </a:p>
            </p:txBody>
          </p:sp>
          <p:sp>
            <p:nvSpPr>
              <p:cNvPr id="28" name="Freeform 756">
                <a:extLst>
                  <a:ext uri="{FF2B5EF4-FFF2-40B4-BE49-F238E27FC236}">
                    <a16:creationId xmlns:a16="http://schemas.microsoft.com/office/drawing/2014/main" id="{04B8D295-0E25-DC72-93F3-E9A551264CA4}"/>
                  </a:ext>
                </a:extLst>
              </p:cNvPr>
              <p:cNvSpPr/>
              <p:nvPr/>
            </p:nvSpPr>
            <p:spPr>
              <a:xfrm>
                <a:off x="6423297" y="5456443"/>
                <a:ext cx="377343" cy="734949"/>
              </a:xfrm>
              <a:custGeom>
                <a:avLst/>
                <a:gdLst>
                  <a:gd name="connsiteX0" fmla="*/ 347598 w 377343"/>
                  <a:gd name="connsiteY0" fmla="*/ 12431 h 734949"/>
                  <a:gd name="connsiteX1" fmla="*/ 312546 w 377343"/>
                  <a:gd name="connsiteY1" fmla="*/ 15288 h 734949"/>
                  <a:gd name="connsiteX2" fmla="*/ 295401 w 377343"/>
                  <a:gd name="connsiteY2" fmla="*/ 41196 h 734949"/>
                  <a:gd name="connsiteX3" fmla="*/ 275208 w 377343"/>
                  <a:gd name="connsiteY3" fmla="*/ 112062 h 734949"/>
                  <a:gd name="connsiteX4" fmla="*/ 237870 w 377343"/>
                  <a:gd name="connsiteY4" fmla="*/ 152448 h 734949"/>
                  <a:gd name="connsiteX5" fmla="*/ 189865 w 377343"/>
                  <a:gd name="connsiteY5" fmla="*/ 168641 h 734949"/>
                  <a:gd name="connsiteX6" fmla="*/ 215773 w 377343"/>
                  <a:gd name="connsiteY6" fmla="*/ 110538 h 734949"/>
                  <a:gd name="connsiteX7" fmla="*/ 161290 w 377343"/>
                  <a:gd name="connsiteY7" fmla="*/ 9002 h 734949"/>
                  <a:gd name="connsiteX8" fmla="*/ 62420 w 377343"/>
                  <a:gd name="connsiteY8" fmla="*/ 11859 h 734949"/>
                  <a:gd name="connsiteX9" fmla="*/ 20510 w 377343"/>
                  <a:gd name="connsiteY9" fmla="*/ 96822 h 734949"/>
                  <a:gd name="connsiteX10" fmla="*/ 91566 w 377343"/>
                  <a:gd name="connsiteY10" fmla="*/ 196072 h 734949"/>
                  <a:gd name="connsiteX11" fmla="*/ 68897 w 377343"/>
                  <a:gd name="connsiteY11" fmla="*/ 214932 h 734949"/>
                  <a:gd name="connsiteX12" fmla="*/ 18605 w 377343"/>
                  <a:gd name="connsiteY12" fmla="*/ 307325 h 734949"/>
                  <a:gd name="connsiteX13" fmla="*/ 2413 w 377343"/>
                  <a:gd name="connsiteY13" fmla="*/ 446580 h 734949"/>
                  <a:gd name="connsiteX14" fmla="*/ 508 w 377343"/>
                  <a:gd name="connsiteY14" fmla="*/ 494777 h 734949"/>
                  <a:gd name="connsiteX15" fmla="*/ 27368 w 377343"/>
                  <a:gd name="connsiteY15" fmla="*/ 527162 h 734949"/>
                  <a:gd name="connsiteX16" fmla="*/ 42036 w 377343"/>
                  <a:gd name="connsiteY16" fmla="*/ 548117 h 734949"/>
                  <a:gd name="connsiteX17" fmla="*/ 38036 w 377343"/>
                  <a:gd name="connsiteY17" fmla="*/ 681847 h 734949"/>
                  <a:gd name="connsiteX18" fmla="*/ 88328 w 377343"/>
                  <a:gd name="connsiteY18" fmla="*/ 734426 h 734949"/>
                  <a:gd name="connsiteX19" fmla="*/ 127000 w 377343"/>
                  <a:gd name="connsiteY19" fmla="*/ 695563 h 734949"/>
                  <a:gd name="connsiteX20" fmla="*/ 138239 w 377343"/>
                  <a:gd name="connsiteY20" fmla="*/ 528114 h 734949"/>
                  <a:gd name="connsiteX21" fmla="*/ 144145 w 377343"/>
                  <a:gd name="connsiteY21" fmla="*/ 489633 h 734949"/>
                  <a:gd name="connsiteX22" fmla="*/ 160337 w 377343"/>
                  <a:gd name="connsiteY22" fmla="*/ 474774 h 734949"/>
                  <a:gd name="connsiteX23" fmla="*/ 175386 w 377343"/>
                  <a:gd name="connsiteY23" fmla="*/ 489442 h 734949"/>
                  <a:gd name="connsiteX24" fmla="*/ 189103 w 377343"/>
                  <a:gd name="connsiteY24" fmla="*/ 563928 h 734949"/>
                  <a:gd name="connsiteX25" fmla="*/ 209295 w 377343"/>
                  <a:gd name="connsiteY25" fmla="*/ 700326 h 734949"/>
                  <a:gd name="connsiteX26" fmla="*/ 271780 w 377343"/>
                  <a:gd name="connsiteY26" fmla="*/ 727758 h 734949"/>
                  <a:gd name="connsiteX27" fmla="*/ 297878 w 377343"/>
                  <a:gd name="connsiteY27" fmla="*/ 698612 h 734949"/>
                  <a:gd name="connsiteX28" fmla="*/ 298640 w 377343"/>
                  <a:gd name="connsiteY28" fmla="*/ 673466 h 734949"/>
                  <a:gd name="connsiteX29" fmla="*/ 277113 w 377343"/>
                  <a:gd name="connsiteY29" fmla="*/ 377619 h 734949"/>
                  <a:gd name="connsiteX30" fmla="*/ 275399 w 377343"/>
                  <a:gd name="connsiteY30" fmla="*/ 306372 h 734949"/>
                  <a:gd name="connsiteX31" fmla="*/ 344741 w 377343"/>
                  <a:gd name="connsiteY31" fmla="*/ 184833 h 734949"/>
                  <a:gd name="connsiteX32" fmla="*/ 376364 w 377343"/>
                  <a:gd name="connsiteY32" fmla="*/ 60437 h 734949"/>
                  <a:gd name="connsiteX33" fmla="*/ 347598 w 377343"/>
                  <a:gd name="connsiteY33" fmla="*/ 12431 h 734949"/>
                  <a:gd name="connsiteX34" fmla="*/ 82423 w 377343"/>
                  <a:gd name="connsiteY34" fmla="*/ 176642 h 734949"/>
                  <a:gd name="connsiteX35" fmla="*/ 57467 w 377343"/>
                  <a:gd name="connsiteY35" fmla="*/ 159497 h 734949"/>
                  <a:gd name="connsiteX36" fmla="*/ 52323 w 377343"/>
                  <a:gd name="connsiteY36" fmla="*/ 153210 h 734949"/>
                  <a:gd name="connsiteX37" fmla="*/ 47942 w 377343"/>
                  <a:gd name="connsiteY37" fmla="*/ 146352 h 734949"/>
                  <a:gd name="connsiteX38" fmla="*/ 46037 w 377343"/>
                  <a:gd name="connsiteY38" fmla="*/ 142732 h 734949"/>
                  <a:gd name="connsiteX39" fmla="*/ 38798 w 377343"/>
                  <a:gd name="connsiteY39" fmla="*/ 123492 h 734949"/>
                  <a:gd name="connsiteX40" fmla="*/ 34035 w 377343"/>
                  <a:gd name="connsiteY40" fmla="*/ 90345 h 734949"/>
                  <a:gd name="connsiteX41" fmla="*/ 37845 w 377343"/>
                  <a:gd name="connsiteY41" fmla="*/ 61580 h 734949"/>
                  <a:gd name="connsiteX42" fmla="*/ 38608 w 377343"/>
                  <a:gd name="connsiteY42" fmla="*/ 59484 h 734949"/>
                  <a:gd name="connsiteX43" fmla="*/ 42036 w 377343"/>
                  <a:gd name="connsiteY43" fmla="*/ 51864 h 734949"/>
                  <a:gd name="connsiteX44" fmla="*/ 44513 w 377343"/>
                  <a:gd name="connsiteY44" fmla="*/ 47673 h 734949"/>
                  <a:gd name="connsiteX45" fmla="*/ 48704 w 377343"/>
                  <a:gd name="connsiteY45" fmla="*/ 41577 h 734949"/>
                  <a:gd name="connsiteX46" fmla="*/ 53657 w 377343"/>
                  <a:gd name="connsiteY46" fmla="*/ 36052 h 734949"/>
                  <a:gd name="connsiteX47" fmla="*/ 59372 w 377343"/>
                  <a:gd name="connsiteY47" fmla="*/ 30909 h 734949"/>
                  <a:gd name="connsiteX48" fmla="*/ 63753 w 377343"/>
                  <a:gd name="connsiteY48" fmla="*/ 27671 h 734949"/>
                  <a:gd name="connsiteX49" fmla="*/ 69088 w 377343"/>
                  <a:gd name="connsiteY49" fmla="*/ 24242 h 734949"/>
                  <a:gd name="connsiteX50" fmla="*/ 80518 w 377343"/>
                  <a:gd name="connsiteY50" fmla="*/ 19098 h 734949"/>
                  <a:gd name="connsiteX51" fmla="*/ 89852 w 377343"/>
                  <a:gd name="connsiteY51" fmla="*/ 16431 h 734949"/>
                  <a:gd name="connsiteX52" fmla="*/ 98234 w 377343"/>
                  <a:gd name="connsiteY52" fmla="*/ 14907 h 734949"/>
                  <a:gd name="connsiteX53" fmla="*/ 118808 w 377343"/>
                  <a:gd name="connsiteY53" fmla="*/ 13955 h 734949"/>
                  <a:gd name="connsiteX54" fmla="*/ 150621 w 377343"/>
                  <a:gd name="connsiteY54" fmla="*/ 20622 h 734949"/>
                  <a:gd name="connsiteX55" fmla="*/ 175386 w 377343"/>
                  <a:gd name="connsiteY55" fmla="*/ 34719 h 734949"/>
                  <a:gd name="connsiteX56" fmla="*/ 181101 w 377343"/>
                  <a:gd name="connsiteY56" fmla="*/ 40053 h 734949"/>
                  <a:gd name="connsiteX57" fmla="*/ 192531 w 377343"/>
                  <a:gd name="connsiteY57" fmla="*/ 55674 h 734949"/>
                  <a:gd name="connsiteX58" fmla="*/ 197294 w 377343"/>
                  <a:gd name="connsiteY58" fmla="*/ 66532 h 734949"/>
                  <a:gd name="connsiteX59" fmla="*/ 199580 w 377343"/>
                  <a:gd name="connsiteY59" fmla="*/ 74343 h 734949"/>
                  <a:gd name="connsiteX60" fmla="*/ 201104 w 377343"/>
                  <a:gd name="connsiteY60" fmla="*/ 81963 h 734949"/>
                  <a:gd name="connsiteX61" fmla="*/ 201295 w 377343"/>
                  <a:gd name="connsiteY61" fmla="*/ 83106 h 734949"/>
                  <a:gd name="connsiteX62" fmla="*/ 202438 w 377343"/>
                  <a:gd name="connsiteY62" fmla="*/ 100251 h 734949"/>
                  <a:gd name="connsiteX63" fmla="*/ 201295 w 377343"/>
                  <a:gd name="connsiteY63" fmla="*/ 113015 h 734949"/>
                  <a:gd name="connsiteX64" fmla="*/ 200342 w 377343"/>
                  <a:gd name="connsiteY64" fmla="*/ 117967 h 734949"/>
                  <a:gd name="connsiteX65" fmla="*/ 197485 w 377343"/>
                  <a:gd name="connsiteY65" fmla="*/ 127683 h 734949"/>
                  <a:gd name="connsiteX66" fmla="*/ 195580 w 377343"/>
                  <a:gd name="connsiteY66" fmla="*/ 132827 h 734949"/>
                  <a:gd name="connsiteX67" fmla="*/ 193865 w 377343"/>
                  <a:gd name="connsiteY67" fmla="*/ 136446 h 734949"/>
                  <a:gd name="connsiteX68" fmla="*/ 190055 w 377343"/>
                  <a:gd name="connsiteY68" fmla="*/ 143495 h 734949"/>
                  <a:gd name="connsiteX69" fmla="*/ 187960 w 377343"/>
                  <a:gd name="connsiteY69" fmla="*/ 146923 h 734949"/>
                  <a:gd name="connsiteX70" fmla="*/ 183197 w 377343"/>
                  <a:gd name="connsiteY70" fmla="*/ 153210 h 734949"/>
                  <a:gd name="connsiteX71" fmla="*/ 177863 w 377343"/>
                  <a:gd name="connsiteY71" fmla="*/ 158925 h 734949"/>
                  <a:gd name="connsiteX72" fmla="*/ 171958 w 377343"/>
                  <a:gd name="connsiteY72" fmla="*/ 164259 h 734949"/>
                  <a:gd name="connsiteX73" fmla="*/ 159003 w 377343"/>
                  <a:gd name="connsiteY73" fmla="*/ 173022 h 734949"/>
                  <a:gd name="connsiteX74" fmla="*/ 151955 w 377343"/>
                  <a:gd name="connsiteY74" fmla="*/ 176451 h 734949"/>
                  <a:gd name="connsiteX75" fmla="*/ 148335 w 377343"/>
                  <a:gd name="connsiteY75" fmla="*/ 177975 h 734949"/>
                  <a:gd name="connsiteX76" fmla="*/ 120523 w 377343"/>
                  <a:gd name="connsiteY76" fmla="*/ 183500 h 734949"/>
                  <a:gd name="connsiteX77" fmla="*/ 102615 w 377343"/>
                  <a:gd name="connsiteY77" fmla="*/ 181976 h 734949"/>
                  <a:gd name="connsiteX78" fmla="*/ 97281 w 377343"/>
                  <a:gd name="connsiteY78" fmla="*/ 181023 h 734949"/>
                  <a:gd name="connsiteX79" fmla="*/ 82423 w 377343"/>
                  <a:gd name="connsiteY79" fmla="*/ 176642 h 734949"/>
                  <a:gd name="connsiteX80" fmla="*/ 362267 w 377343"/>
                  <a:gd name="connsiteY80" fmla="*/ 55865 h 734949"/>
                  <a:gd name="connsiteX81" fmla="*/ 361695 w 377343"/>
                  <a:gd name="connsiteY81" fmla="*/ 63866 h 734949"/>
                  <a:gd name="connsiteX82" fmla="*/ 360743 w 377343"/>
                  <a:gd name="connsiteY82" fmla="*/ 70533 h 734949"/>
                  <a:gd name="connsiteX83" fmla="*/ 341503 w 377343"/>
                  <a:gd name="connsiteY83" fmla="*/ 149591 h 734949"/>
                  <a:gd name="connsiteX84" fmla="*/ 340550 w 377343"/>
                  <a:gd name="connsiteY84" fmla="*/ 152638 h 734949"/>
                  <a:gd name="connsiteX85" fmla="*/ 339788 w 377343"/>
                  <a:gd name="connsiteY85" fmla="*/ 154925 h 734949"/>
                  <a:gd name="connsiteX86" fmla="*/ 339788 w 377343"/>
                  <a:gd name="connsiteY86" fmla="*/ 155115 h 734949"/>
                  <a:gd name="connsiteX87" fmla="*/ 286829 w 377343"/>
                  <a:gd name="connsiteY87" fmla="*/ 246365 h 734949"/>
                  <a:gd name="connsiteX88" fmla="*/ 261493 w 377343"/>
                  <a:gd name="connsiteY88" fmla="*/ 309611 h 734949"/>
                  <a:gd name="connsiteX89" fmla="*/ 261493 w 377343"/>
                  <a:gd name="connsiteY89" fmla="*/ 313802 h 734949"/>
                  <a:gd name="connsiteX90" fmla="*/ 261493 w 377343"/>
                  <a:gd name="connsiteY90" fmla="*/ 315516 h 734949"/>
                  <a:gd name="connsiteX91" fmla="*/ 261683 w 377343"/>
                  <a:gd name="connsiteY91" fmla="*/ 319707 h 734949"/>
                  <a:gd name="connsiteX92" fmla="*/ 262826 w 377343"/>
                  <a:gd name="connsiteY92" fmla="*/ 338186 h 734949"/>
                  <a:gd name="connsiteX93" fmla="*/ 263398 w 377343"/>
                  <a:gd name="connsiteY93" fmla="*/ 346187 h 734949"/>
                  <a:gd name="connsiteX94" fmla="*/ 264350 w 377343"/>
                  <a:gd name="connsiteY94" fmla="*/ 359712 h 734949"/>
                  <a:gd name="connsiteX95" fmla="*/ 265112 w 377343"/>
                  <a:gd name="connsiteY95" fmla="*/ 369618 h 734949"/>
                  <a:gd name="connsiteX96" fmla="*/ 265493 w 377343"/>
                  <a:gd name="connsiteY96" fmla="*/ 374762 h 734949"/>
                  <a:gd name="connsiteX97" fmla="*/ 266255 w 377343"/>
                  <a:gd name="connsiteY97" fmla="*/ 385620 h 734949"/>
                  <a:gd name="connsiteX98" fmla="*/ 266636 w 377343"/>
                  <a:gd name="connsiteY98" fmla="*/ 391335 h 734949"/>
                  <a:gd name="connsiteX99" fmla="*/ 267588 w 377343"/>
                  <a:gd name="connsiteY99" fmla="*/ 403146 h 734949"/>
                  <a:gd name="connsiteX100" fmla="*/ 268541 w 377343"/>
                  <a:gd name="connsiteY100" fmla="*/ 415338 h 734949"/>
                  <a:gd name="connsiteX101" fmla="*/ 269493 w 377343"/>
                  <a:gd name="connsiteY101" fmla="*/ 427911 h 734949"/>
                  <a:gd name="connsiteX102" fmla="*/ 272923 w 377343"/>
                  <a:gd name="connsiteY102" fmla="*/ 474393 h 734949"/>
                  <a:gd name="connsiteX103" fmla="*/ 273875 w 377343"/>
                  <a:gd name="connsiteY103" fmla="*/ 488109 h 734949"/>
                  <a:gd name="connsiteX104" fmla="*/ 280543 w 377343"/>
                  <a:gd name="connsiteY104" fmla="*/ 583168 h 734949"/>
                  <a:gd name="connsiteX105" fmla="*/ 282066 w 377343"/>
                  <a:gd name="connsiteY105" fmla="*/ 608124 h 734949"/>
                  <a:gd name="connsiteX106" fmla="*/ 282448 w 377343"/>
                  <a:gd name="connsiteY106" fmla="*/ 614030 h 734949"/>
                  <a:gd name="connsiteX107" fmla="*/ 285115 w 377343"/>
                  <a:gd name="connsiteY107" fmla="*/ 665465 h 734949"/>
                  <a:gd name="connsiteX108" fmla="*/ 285305 w 377343"/>
                  <a:gd name="connsiteY108" fmla="*/ 668322 h 734949"/>
                  <a:gd name="connsiteX109" fmla="*/ 285686 w 377343"/>
                  <a:gd name="connsiteY109" fmla="*/ 674990 h 734949"/>
                  <a:gd name="connsiteX110" fmla="*/ 286067 w 377343"/>
                  <a:gd name="connsiteY110" fmla="*/ 682038 h 734949"/>
                  <a:gd name="connsiteX111" fmla="*/ 285495 w 377343"/>
                  <a:gd name="connsiteY111" fmla="*/ 691372 h 734949"/>
                  <a:gd name="connsiteX112" fmla="*/ 251015 w 377343"/>
                  <a:gd name="connsiteY112" fmla="*/ 717281 h 734949"/>
                  <a:gd name="connsiteX113" fmla="*/ 241871 w 377343"/>
                  <a:gd name="connsiteY113" fmla="*/ 716518 h 734949"/>
                  <a:gd name="connsiteX114" fmla="*/ 220725 w 377343"/>
                  <a:gd name="connsiteY114" fmla="*/ 692897 h 734949"/>
                  <a:gd name="connsiteX115" fmla="*/ 220345 w 377343"/>
                  <a:gd name="connsiteY115" fmla="*/ 690420 h 734949"/>
                  <a:gd name="connsiteX116" fmla="*/ 219583 w 377343"/>
                  <a:gd name="connsiteY116" fmla="*/ 685086 h 734949"/>
                  <a:gd name="connsiteX117" fmla="*/ 218820 w 377343"/>
                  <a:gd name="connsiteY117" fmla="*/ 679371 h 734949"/>
                  <a:gd name="connsiteX118" fmla="*/ 217868 w 377343"/>
                  <a:gd name="connsiteY118" fmla="*/ 673275 h 734949"/>
                  <a:gd name="connsiteX119" fmla="*/ 216915 w 377343"/>
                  <a:gd name="connsiteY119" fmla="*/ 666798 h 734949"/>
                  <a:gd name="connsiteX120" fmla="*/ 214820 w 377343"/>
                  <a:gd name="connsiteY120" fmla="*/ 652892 h 734949"/>
                  <a:gd name="connsiteX121" fmla="*/ 212153 w 377343"/>
                  <a:gd name="connsiteY121" fmla="*/ 634032 h 734949"/>
                  <a:gd name="connsiteX122" fmla="*/ 209867 w 377343"/>
                  <a:gd name="connsiteY122" fmla="*/ 618221 h 734949"/>
                  <a:gd name="connsiteX123" fmla="*/ 208724 w 377343"/>
                  <a:gd name="connsiteY123" fmla="*/ 610220 h 734949"/>
                  <a:gd name="connsiteX124" fmla="*/ 205676 w 377343"/>
                  <a:gd name="connsiteY124" fmla="*/ 589455 h 734949"/>
                  <a:gd name="connsiteX125" fmla="*/ 202247 w 377343"/>
                  <a:gd name="connsiteY125" fmla="*/ 566595 h 734949"/>
                  <a:gd name="connsiteX126" fmla="*/ 201485 w 377343"/>
                  <a:gd name="connsiteY126" fmla="*/ 562213 h 734949"/>
                  <a:gd name="connsiteX127" fmla="*/ 200913 w 377343"/>
                  <a:gd name="connsiteY127" fmla="*/ 558403 h 734949"/>
                  <a:gd name="connsiteX128" fmla="*/ 200342 w 377343"/>
                  <a:gd name="connsiteY128" fmla="*/ 554212 h 734949"/>
                  <a:gd name="connsiteX129" fmla="*/ 198818 w 377343"/>
                  <a:gd name="connsiteY129" fmla="*/ 543735 h 734949"/>
                  <a:gd name="connsiteX130" fmla="*/ 198246 w 377343"/>
                  <a:gd name="connsiteY130" fmla="*/ 540116 h 734949"/>
                  <a:gd name="connsiteX131" fmla="*/ 197103 w 377343"/>
                  <a:gd name="connsiteY131" fmla="*/ 533257 h 734949"/>
                  <a:gd name="connsiteX132" fmla="*/ 196532 w 377343"/>
                  <a:gd name="connsiteY132" fmla="*/ 530019 h 734949"/>
                  <a:gd name="connsiteX133" fmla="*/ 188912 w 377343"/>
                  <a:gd name="connsiteY133" fmla="*/ 488681 h 734949"/>
                  <a:gd name="connsiteX134" fmla="*/ 169671 w 377343"/>
                  <a:gd name="connsiteY134" fmla="*/ 462582 h 734949"/>
                  <a:gd name="connsiteX135" fmla="*/ 163385 w 377343"/>
                  <a:gd name="connsiteY135" fmla="*/ 461439 h 734949"/>
                  <a:gd name="connsiteX136" fmla="*/ 153098 w 377343"/>
                  <a:gd name="connsiteY136" fmla="*/ 462582 h 734949"/>
                  <a:gd name="connsiteX137" fmla="*/ 140906 w 377343"/>
                  <a:gd name="connsiteY137" fmla="*/ 468297 h 734949"/>
                  <a:gd name="connsiteX138" fmla="*/ 139001 w 377343"/>
                  <a:gd name="connsiteY138" fmla="*/ 470202 h 734949"/>
                  <a:gd name="connsiteX139" fmla="*/ 136715 w 377343"/>
                  <a:gd name="connsiteY139" fmla="*/ 473250 h 734949"/>
                  <a:gd name="connsiteX140" fmla="*/ 134810 w 377343"/>
                  <a:gd name="connsiteY140" fmla="*/ 476488 h 734949"/>
                  <a:gd name="connsiteX141" fmla="*/ 129666 w 377343"/>
                  <a:gd name="connsiteY141" fmla="*/ 491919 h 734949"/>
                  <a:gd name="connsiteX142" fmla="*/ 126047 w 377343"/>
                  <a:gd name="connsiteY142" fmla="*/ 514017 h 734949"/>
                  <a:gd name="connsiteX143" fmla="*/ 125475 w 377343"/>
                  <a:gd name="connsiteY143" fmla="*/ 521447 h 734949"/>
                  <a:gd name="connsiteX144" fmla="*/ 125095 w 377343"/>
                  <a:gd name="connsiteY144" fmla="*/ 529257 h 734949"/>
                  <a:gd name="connsiteX145" fmla="*/ 124523 w 377343"/>
                  <a:gd name="connsiteY145" fmla="*/ 540877 h 734949"/>
                  <a:gd name="connsiteX146" fmla="*/ 124333 w 377343"/>
                  <a:gd name="connsiteY146" fmla="*/ 545450 h 734949"/>
                  <a:gd name="connsiteX147" fmla="*/ 123380 w 377343"/>
                  <a:gd name="connsiteY147" fmla="*/ 561071 h 734949"/>
                  <a:gd name="connsiteX148" fmla="*/ 122999 w 377343"/>
                  <a:gd name="connsiteY148" fmla="*/ 567167 h 734949"/>
                  <a:gd name="connsiteX149" fmla="*/ 122618 w 377343"/>
                  <a:gd name="connsiteY149" fmla="*/ 573262 h 734949"/>
                  <a:gd name="connsiteX150" fmla="*/ 116141 w 377343"/>
                  <a:gd name="connsiteY150" fmla="*/ 672513 h 734949"/>
                  <a:gd name="connsiteX151" fmla="*/ 114617 w 377343"/>
                  <a:gd name="connsiteY151" fmla="*/ 689087 h 734949"/>
                  <a:gd name="connsiteX152" fmla="*/ 112712 w 377343"/>
                  <a:gd name="connsiteY152" fmla="*/ 700707 h 734949"/>
                  <a:gd name="connsiteX153" fmla="*/ 111950 w 377343"/>
                  <a:gd name="connsiteY153" fmla="*/ 703183 h 734949"/>
                  <a:gd name="connsiteX154" fmla="*/ 110426 w 377343"/>
                  <a:gd name="connsiteY154" fmla="*/ 707375 h 734949"/>
                  <a:gd name="connsiteX155" fmla="*/ 100710 w 377343"/>
                  <a:gd name="connsiteY155" fmla="*/ 718995 h 734949"/>
                  <a:gd name="connsiteX156" fmla="*/ 89090 w 377343"/>
                  <a:gd name="connsiteY156" fmla="*/ 722996 h 734949"/>
                  <a:gd name="connsiteX157" fmla="*/ 76136 w 377343"/>
                  <a:gd name="connsiteY157" fmla="*/ 723377 h 734949"/>
                  <a:gd name="connsiteX158" fmla="*/ 50990 w 377343"/>
                  <a:gd name="connsiteY158" fmla="*/ 688325 h 734949"/>
                  <a:gd name="connsiteX159" fmla="*/ 52514 w 377343"/>
                  <a:gd name="connsiteY159" fmla="*/ 634985 h 734949"/>
                  <a:gd name="connsiteX160" fmla="*/ 52705 w 377343"/>
                  <a:gd name="connsiteY160" fmla="*/ 630793 h 734949"/>
                  <a:gd name="connsiteX161" fmla="*/ 54228 w 377343"/>
                  <a:gd name="connsiteY161" fmla="*/ 587550 h 734949"/>
                  <a:gd name="connsiteX162" fmla="*/ 54800 w 377343"/>
                  <a:gd name="connsiteY162" fmla="*/ 571738 h 734949"/>
                  <a:gd name="connsiteX163" fmla="*/ 55181 w 377343"/>
                  <a:gd name="connsiteY163" fmla="*/ 561071 h 734949"/>
                  <a:gd name="connsiteX164" fmla="*/ 55943 w 377343"/>
                  <a:gd name="connsiteY164" fmla="*/ 539353 h 734949"/>
                  <a:gd name="connsiteX165" fmla="*/ 56324 w 377343"/>
                  <a:gd name="connsiteY165" fmla="*/ 528495 h 734949"/>
                  <a:gd name="connsiteX166" fmla="*/ 57848 w 377343"/>
                  <a:gd name="connsiteY166" fmla="*/ 496110 h 734949"/>
                  <a:gd name="connsiteX167" fmla="*/ 58038 w 377343"/>
                  <a:gd name="connsiteY167" fmla="*/ 490776 h 734949"/>
                  <a:gd name="connsiteX168" fmla="*/ 61848 w 377343"/>
                  <a:gd name="connsiteY168" fmla="*/ 424292 h 734949"/>
                  <a:gd name="connsiteX169" fmla="*/ 62420 w 377343"/>
                  <a:gd name="connsiteY169" fmla="*/ 416481 h 734949"/>
                  <a:gd name="connsiteX170" fmla="*/ 62991 w 377343"/>
                  <a:gd name="connsiteY170" fmla="*/ 410957 h 734949"/>
                  <a:gd name="connsiteX171" fmla="*/ 63753 w 377343"/>
                  <a:gd name="connsiteY171" fmla="*/ 404098 h 734949"/>
                  <a:gd name="connsiteX172" fmla="*/ 64515 w 377343"/>
                  <a:gd name="connsiteY172" fmla="*/ 397050 h 734949"/>
                  <a:gd name="connsiteX173" fmla="*/ 65278 w 377343"/>
                  <a:gd name="connsiteY173" fmla="*/ 389621 h 734949"/>
                  <a:gd name="connsiteX174" fmla="*/ 71945 w 377343"/>
                  <a:gd name="connsiteY174" fmla="*/ 328470 h 734949"/>
                  <a:gd name="connsiteX175" fmla="*/ 67183 w 377343"/>
                  <a:gd name="connsiteY175" fmla="*/ 321802 h 734949"/>
                  <a:gd name="connsiteX176" fmla="*/ 63182 w 377343"/>
                  <a:gd name="connsiteY176" fmla="*/ 323327 h 734949"/>
                  <a:gd name="connsiteX177" fmla="*/ 61277 w 377343"/>
                  <a:gd name="connsiteY177" fmla="*/ 327327 h 734949"/>
                  <a:gd name="connsiteX178" fmla="*/ 60705 w 377343"/>
                  <a:gd name="connsiteY178" fmla="*/ 330566 h 734949"/>
                  <a:gd name="connsiteX179" fmla="*/ 60515 w 377343"/>
                  <a:gd name="connsiteY179" fmla="*/ 331899 h 734949"/>
                  <a:gd name="connsiteX180" fmla="*/ 57658 w 377343"/>
                  <a:gd name="connsiteY180" fmla="*/ 359331 h 734949"/>
                  <a:gd name="connsiteX181" fmla="*/ 49656 w 377343"/>
                  <a:gd name="connsiteY181" fmla="*/ 441627 h 734949"/>
                  <a:gd name="connsiteX182" fmla="*/ 49275 w 377343"/>
                  <a:gd name="connsiteY182" fmla="*/ 449628 h 734949"/>
                  <a:gd name="connsiteX183" fmla="*/ 47942 w 377343"/>
                  <a:gd name="connsiteY183" fmla="*/ 465630 h 734949"/>
                  <a:gd name="connsiteX184" fmla="*/ 46418 w 377343"/>
                  <a:gd name="connsiteY184" fmla="*/ 480870 h 734949"/>
                  <a:gd name="connsiteX185" fmla="*/ 46228 w 377343"/>
                  <a:gd name="connsiteY185" fmla="*/ 482585 h 734949"/>
                  <a:gd name="connsiteX186" fmla="*/ 44513 w 377343"/>
                  <a:gd name="connsiteY186" fmla="*/ 496872 h 734949"/>
                  <a:gd name="connsiteX187" fmla="*/ 43370 w 377343"/>
                  <a:gd name="connsiteY187" fmla="*/ 505826 h 734949"/>
                  <a:gd name="connsiteX188" fmla="*/ 41465 w 377343"/>
                  <a:gd name="connsiteY188" fmla="*/ 512683 h 734949"/>
                  <a:gd name="connsiteX189" fmla="*/ 32893 w 377343"/>
                  <a:gd name="connsiteY189" fmla="*/ 516875 h 734949"/>
                  <a:gd name="connsiteX190" fmla="*/ 31178 w 377343"/>
                  <a:gd name="connsiteY190" fmla="*/ 516493 h 734949"/>
                  <a:gd name="connsiteX191" fmla="*/ 25653 w 377343"/>
                  <a:gd name="connsiteY191" fmla="*/ 514588 h 734949"/>
                  <a:gd name="connsiteX192" fmla="*/ 23368 w 377343"/>
                  <a:gd name="connsiteY192" fmla="*/ 513446 h 734949"/>
                  <a:gd name="connsiteX193" fmla="*/ 20320 w 377343"/>
                  <a:gd name="connsiteY193" fmla="*/ 511541 h 734949"/>
                  <a:gd name="connsiteX194" fmla="*/ 14795 w 377343"/>
                  <a:gd name="connsiteY194" fmla="*/ 501444 h 734949"/>
                  <a:gd name="connsiteX195" fmla="*/ 14795 w 377343"/>
                  <a:gd name="connsiteY195" fmla="*/ 501063 h 734949"/>
                  <a:gd name="connsiteX196" fmla="*/ 14223 w 377343"/>
                  <a:gd name="connsiteY196" fmla="*/ 495920 h 734949"/>
                  <a:gd name="connsiteX197" fmla="*/ 13652 w 377343"/>
                  <a:gd name="connsiteY197" fmla="*/ 490395 h 734949"/>
                  <a:gd name="connsiteX198" fmla="*/ 13461 w 377343"/>
                  <a:gd name="connsiteY198" fmla="*/ 480298 h 734949"/>
                  <a:gd name="connsiteX199" fmla="*/ 15938 w 377343"/>
                  <a:gd name="connsiteY199" fmla="*/ 435531 h 734949"/>
                  <a:gd name="connsiteX200" fmla="*/ 21843 w 377343"/>
                  <a:gd name="connsiteY200" fmla="*/ 375523 h 734949"/>
                  <a:gd name="connsiteX201" fmla="*/ 22605 w 377343"/>
                  <a:gd name="connsiteY201" fmla="*/ 369999 h 734949"/>
                  <a:gd name="connsiteX202" fmla="*/ 32321 w 377343"/>
                  <a:gd name="connsiteY202" fmla="*/ 309039 h 734949"/>
                  <a:gd name="connsiteX203" fmla="*/ 37083 w 377343"/>
                  <a:gd name="connsiteY203" fmla="*/ 289989 h 734949"/>
                  <a:gd name="connsiteX204" fmla="*/ 41465 w 377343"/>
                  <a:gd name="connsiteY204" fmla="*/ 277987 h 734949"/>
                  <a:gd name="connsiteX205" fmla="*/ 43941 w 377343"/>
                  <a:gd name="connsiteY205" fmla="*/ 272272 h 734949"/>
                  <a:gd name="connsiteX206" fmla="*/ 83185 w 377343"/>
                  <a:gd name="connsiteY206" fmla="*/ 221981 h 734949"/>
                  <a:gd name="connsiteX207" fmla="*/ 102996 w 377343"/>
                  <a:gd name="connsiteY207" fmla="*/ 208836 h 734949"/>
                  <a:gd name="connsiteX208" fmla="*/ 117093 w 377343"/>
                  <a:gd name="connsiteY208" fmla="*/ 202931 h 734949"/>
                  <a:gd name="connsiteX209" fmla="*/ 125666 w 377343"/>
                  <a:gd name="connsiteY209" fmla="*/ 200454 h 734949"/>
                  <a:gd name="connsiteX210" fmla="*/ 139191 w 377343"/>
                  <a:gd name="connsiteY210" fmla="*/ 197977 h 734949"/>
                  <a:gd name="connsiteX211" fmla="*/ 152336 w 377343"/>
                  <a:gd name="connsiteY211" fmla="*/ 196072 h 734949"/>
                  <a:gd name="connsiteX212" fmla="*/ 165290 w 377343"/>
                  <a:gd name="connsiteY212" fmla="*/ 193406 h 734949"/>
                  <a:gd name="connsiteX213" fmla="*/ 178053 w 377343"/>
                  <a:gd name="connsiteY213" fmla="*/ 189977 h 734949"/>
                  <a:gd name="connsiteX214" fmla="*/ 190626 w 377343"/>
                  <a:gd name="connsiteY214" fmla="*/ 186167 h 734949"/>
                  <a:gd name="connsiteX215" fmla="*/ 199008 w 377343"/>
                  <a:gd name="connsiteY215" fmla="*/ 183309 h 734949"/>
                  <a:gd name="connsiteX216" fmla="*/ 206819 w 377343"/>
                  <a:gd name="connsiteY216" fmla="*/ 180452 h 734949"/>
                  <a:gd name="connsiteX217" fmla="*/ 239775 w 377343"/>
                  <a:gd name="connsiteY217" fmla="*/ 167497 h 734949"/>
                  <a:gd name="connsiteX218" fmla="*/ 241680 w 377343"/>
                  <a:gd name="connsiteY218" fmla="*/ 166736 h 734949"/>
                  <a:gd name="connsiteX219" fmla="*/ 248920 w 377343"/>
                  <a:gd name="connsiteY219" fmla="*/ 163497 h 734949"/>
                  <a:gd name="connsiteX220" fmla="*/ 261493 w 377343"/>
                  <a:gd name="connsiteY220" fmla="*/ 156448 h 734949"/>
                  <a:gd name="connsiteX221" fmla="*/ 266065 w 377343"/>
                  <a:gd name="connsiteY221" fmla="*/ 153210 h 734949"/>
                  <a:gd name="connsiteX222" fmla="*/ 272351 w 377343"/>
                  <a:gd name="connsiteY222" fmla="*/ 147686 h 734949"/>
                  <a:gd name="connsiteX223" fmla="*/ 283400 w 377343"/>
                  <a:gd name="connsiteY223" fmla="*/ 132636 h 734949"/>
                  <a:gd name="connsiteX224" fmla="*/ 286067 w 377343"/>
                  <a:gd name="connsiteY224" fmla="*/ 126921 h 734949"/>
                  <a:gd name="connsiteX225" fmla="*/ 290068 w 377343"/>
                  <a:gd name="connsiteY225" fmla="*/ 113015 h 734949"/>
                  <a:gd name="connsiteX226" fmla="*/ 308546 w 377343"/>
                  <a:gd name="connsiteY226" fmla="*/ 46721 h 734949"/>
                  <a:gd name="connsiteX227" fmla="*/ 309308 w 377343"/>
                  <a:gd name="connsiteY227" fmla="*/ 44244 h 734949"/>
                  <a:gd name="connsiteX228" fmla="*/ 310070 w 377343"/>
                  <a:gd name="connsiteY228" fmla="*/ 41577 h 734949"/>
                  <a:gd name="connsiteX229" fmla="*/ 311213 w 377343"/>
                  <a:gd name="connsiteY229" fmla="*/ 38529 h 734949"/>
                  <a:gd name="connsiteX230" fmla="*/ 312546 w 377343"/>
                  <a:gd name="connsiteY230" fmla="*/ 35862 h 734949"/>
                  <a:gd name="connsiteX231" fmla="*/ 313499 w 377343"/>
                  <a:gd name="connsiteY231" fmla="*/ 34338 h 734949"/>
                  <a:gd name="connsiteX232" fmla="*/ 314642 w 377343"/>
                  <a:gd name="connsiteY232" fmla="*/ 32814 h 734949"/>
                  <a:gd name="connsiteX233" fmla="*/ 318643 w 377343"/>
                  <a:gd name="connsiteY233" fmla="*/ 29957 h 734949"/>
                  <a:gd name="connsiteX234" fmla="*/ 357314 w 377343"/>
                  <a:gd name="connsiteY234" fmla="*/ 37767 h 734949"/>
                  <a:gd name="connsiteX235" fmla="*/ 361124 w 377343"/>
                  <a:gd name="connsiteY235" fmla="*/ 44625 h 734949"/>
                  <a:gd name="connsiteX236" fmla="*/ 361886 w 377343"/>
                  <a:gd name="connsiteY236" fmla="*/ 47292 h 734949"/>
                  <a:gd name="connsiteX237" fmla="*/ 362648 w 377343"/>
                  <a:gd name="connsiteY237" fmla="*/ 53388 h 734949"/>
                  <a:gd name="connsiteX238" fmla="*/ 362267 w 377343"/>
                  <a:gd name="connsiteY238" fmla="*/ 55865 h 7349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Lst>
                <a:rect l="l" t="t" r="r" b="b"/>
                <a:pathLst>
                  <a:path w="377343" h="734949">
                    <a:moveTo>
                      <a:pt x="347598" y="12431"/>
                    </a:moveTo>
                    <a:cubicBezTo>
                      <a:pt x="336930" y="8430"/>
                      <a:pt x="322071" y="10907"/>
                      <a:pt x="312546" y="15288"/>
                    </a:cubicBezTo>
                    <a:cubicBezTo>
                      <a:pt x="301878" y="20241"/>
                      <a:pt x="298450" y="30909"/>
                      <a:pt x="295401" y="41196"/>
                    </a:cubicBezTo>
                    <a:cubicBezTo>
                      <a:pt x="288543" y="64818"/>
                      <a:pt x="281495" y="88250"/>
                      <a:pt x="275208" y="112062"/>
                    </a:cubicBezTo>
                    <a:cubicBezTo>
                      <a:pt x="269875" y="132255"/>
                      <a:pt x="256920" y="145209"/>
                      <a:pt x="237870" y="152448"/>
                    </a:cubicBezTo>
                    <a:cubicBezTo>
                      <a:pt x="223583" y="157782"/>
                      <a:pt x="205676" y="162926"/>
                      <a:pt x="189865" y="168641"/>
                    </a:cubicBezTo>
                    <a:cubicBezTo>
                      <a:pt x="198818" y="158735"/>
                      <a:pt x="213105" y="133779"/>
                      <a:pt x="215773" y="110538"/>
                    </a:cubicBezTo>
                    <a:cubicBezTo>
                      <a:pt x="218249" y="57007"/>
                      <a:pt x="195960" y="21765"/>
                      <a:pt x="161290" y="9002"/>
                    </a:cubicBezTo>
                    <a:cubicBezTo>
                      <a:pt x="130428" y="-2238"/>
                      <a:pt x="91185" y="-4714"/>
                      <a:pt x="62420" y="11859"/>
                    </a:cubicBezTo>
                    <a:cubicBezTo>
                      <a:pt x="31178" y="29766"/>
                      <a:pt x="18795" y="60056"/>
                      <a:pt x="20510" y="96822"/>
                    </a:cubicBezTo>
                    <a:cubicBezTo>
                      <a:pt x="27368" y="177022"/>
                      <a:pt x="73850" y="189405"/>
                      <a:pt x="91566" y="196072"/>
                    </a:cubicBezTo>
                    <a:cubicBezTo>
                      <a:pt x="81851" y="204264"/>
                      <a:pt x="75755" y="209979"/>
                      <a:pt x="68897" y="214932"/>
                    </a:cubicBezTo>
                    <a:cubicBezTo>
                      <a:pt x="37274" y="237792"/>
                      <a:pt x="24891" y="270939"/>
                      <a:pt x="18605" y="307325"/>
                    </a:cubicBezTo>
                    <a:cubicBezTo>
                      <a:pt x="10413" y="353426"/>
                      <a:pt x="5460" y="399907"/>
                      <a:pt x="2413" y="446580"/>
                    </a:cubicBezTo>
                    <a:cubicBezTo>
                      <a:pt x="1270" y="462582"/>
                      <a:pt x="-1017" y="478584"/>
                      <a:pt x="508" y="494777"/>
                    </a:cubicBezTo>
                    <a:cubicBezTo>
                      <a:pt x="2222" y="511731"/>
                      <a:pt x="9270" y="524685"/>
                      <a:pt x="27368" y="527162"/>
                    </a:cubicBezTo>
                    <a:cubicBezTo>
                      <a:pt x="40893" y="529067"/>
                      <a:pt x="42418" y="536877"/>
                      <a:pt x="42036" y="548117"/>
                    </a:cubicBezTo>
                    <a:cubicBezTo>
                      <a:pt x="40322" y="595551"/>
                      <a:pt x="39179" y="634413"/>
                      <a:pt x="38036" y="681847"/>
                    </a:cubicBezTo>
                    <a:cubicBezTo>
                      <a:pt x="37083" y="719376"/>
                      <a:pt x="50418" y="738426"/>
                      <a:pt x="88328" y="734426"/>
                    </a:cubicBezTo>
                    <a:cubicBezTo>
                      <a:pt x="116141" y="731377"/>
                      <a:pt x="124713" y="723567"/>
                      <a:pt x="127000" y="695563"/>
                    </a:cubicBezTo>
                    <a:cubicBezTo>
                      <a:pt x="131762" y="639747"/>
                      <a:pt x="136525" y="583931"/>
                      <a:pt x="138239" y="528114"/>
                    </a:cubicBezTo>
                    <a:cubicBezTo>
                      <a:pt x="138620" y="514970"/>
                      <a:pt x="139763" y="502016"/>
                      <a:pt x="144145" y="489633"/>
                    </a:cubicBezTo>
                    <a:cubicBezTo>
                      <a:pt x="147383" y="480298"/>
                      <a:pt x="149860" y="474774"/>
                      <a:pt x="160337" y="474774"/>
                    </a:cubicBezTo>
                    <a:cubicBezTo>
                      <a:pt x="170433" y="474583"/>
                      <a:pt x="172720" y="480870"/>
                      <a:pt x="175386" y="489442"/>
                    </a:cubicBezTo>
                    <a:cubicBezTo>
                      <a:pt x="183006" y="513636"/>
                      <a:pt x="185483" y="538972"/>
                      <a:pt x="189103" y="563928"/>
                    </a:cubicBezTo>
                    <a:cubicBezTo>
                      <a:pt x="195580" y="609457"/>
                      <a:pt x="201866" y="654987"/>
                      <a:pt x="209295" y="700326"/>
                    </a:cubicBezTo>
                    <a:cubicBezTo>
                      <a:pt x="213486" y="725662"/>
                      <a:pt x="242252" y="735187"/>
                      <a:pt x="271780" y="727758"/>
                    </a:cubicBezTo>
                    <a:cubicBezTo>
                      <a:pt x="285876" y="723377"/>
                      <a:pt x="295592" y="713661"/>
                      <a:pt x="297878" y="698612"/>
                    </a:cubicBezTo>
                    <a:cubicBezTo>
                      <a:pt x="299021" y="690420"/>
                      <a:pt x="299021" y="681847"/>
                      <a:pt x="298640" y="673466"/>
                    </a:cubicBezTo>
                    <a:cubicBezTo>
                      <a:pt x="293496" y="574787"/>
                      <a:pt x="285686" y="476107"/>
                      <a:pt x="277113" y="377619"/>
                    </a:cubicBezTo>
                    <a:cubicBezTo>
                      <a:pt x="275018" y="353997"/>
                      <a:pt x="275780" y="330185"/>
                      <a:pt x="275399" y="306372"/>
                    </a:cubicBezTo>
                    <a:cubicBezTo>
                      <a:pt x="275018" y="276463"/>
                      <a:pt x="333120" y="213027"/>
                      <a:pt x="344741" y="184833"/>
                    </a:cubicBezTo>
                    <a:cubicBezTo>
                      <a:pt x="363600" y="133588"/>
                      <a:pt x="369506" y="106728"/>
                      <a:pt x="376364" y="60437"/>
                    </a:cubicBezTo>
                    <a:cubicBezTo>
                      <a:pt x="380365" y="34338"/>
                      <a:pt x="372363" y="21765"/>
                      <a:pt x="347598" y="12431"/>
                    </a:cubicBezTo>
                    <a:close/>
                    <a:moveTo>
                      <a:pt x="82423" y="176642"/>
                    </a:moveTo>
                    <a:cubicBezTo>
                      <a:pt x="72135" y="172451"/>
                      <a:pt x="63944" y="166545"/>
                      <a:pt x="57467" y="159497"/>
                    </a:cubicBezTo>
                    <a:cubicBezTo>
                      <a:pt x="55562" y="157401"/>
                      <a:pt x="53848" y="155306"/>
                      <a:pt x="52323" y="153210"/>
                    </a:cubicBezTo>
                    <a:cubicBezTo>
                      <a:pt x="50800" y="151115"/>
                      <a:pt x="49275" y="148828"/>
                      <a:pt x="47942" y="146352"/>
                    </a:cubicBezTo>
                    <a:cubicBezTo>
                      <a:pt x="47180" y="145209"/>
                      <a:pt x="46608" y="143876"/>
                      <a:pt x="46037" y="142732"/>
                    </a:cubicBezTo>
                    <a:cubicBezTo>
                      <a:pt x="42989" y="136637"/>
                      <a:pt x="40703" y="130160"/>
                      <a:pt x="38798" y="123492"/>
                    </a:cubicBezTo>
                    <a:cubicBezTo>
                      <a:pt x="35940" y="112824"/>
                      <a:pt x="34607" y="101585"/>
                      <a:pt x="34035" y="90345"/>
                    </a:cubicBezTo>
                    <a:cubicBezTo>
                      <a:pt x="33464" y="80439"/>
                      <a:pt x="34798" y="70723"/>
                      <a:pt x="37845" y="61580"/>
                    </a:cubicBezTo>
                    <a:cubicBezTo>
                      <a:pt x="38036" y="60817"/>
                      <a:pt x="38417" y="60056"/>
                      <a:pt x="38608" y="59484"/>
                    </a:cubicBezTo>
                    <a:cubicBezTo>
                      <a:pt x="39560" y="56817"/>
                      <a:pt x="40703" y="54341"/>
                      <a:pt x="42036" y="51864"/>
                    </a:cubicBezTo>
                    <a:cubicBezTo>
                      <a:pt x="42798" y="50340"/>
                      <a:pt x="43560" y="49007"/>
                      <a:pt x="44513" y="47673"/>
                    </a:cubicBezTo>
                    <a:cubicBezTo>
                      <a:pt x="45846" y="45577"/>
                      <a:pt x="47180" y="43672"/>
                      <a:pt x="48704" y="41577"/>
                    </a:cubicBezTo>
                    <a:cubicBezTo>
                      <a:pt x="50228" y="39672"/>
                      <a:pt x="51943" y="37767"/>
                      <a:pt x="53657" y="36052"/>
                    </a:cubicBezTo>
                    <a:cubicBezTo>
                      <a:pt x="55371" y="34338"/>
                      <a:pt x="57276" y="32623"/>
                      <a:pt x="59372" y="30909"/>
                    </a:cubicBezTo>
                    <a:cubicBezTo>
                      <a:pt x="60705" y="29766"/>
                      <a:pt x="62230" y="28813"/>
                      <a:pt x="63753" y="27671"/>
                    </a:cubicBezTo>
                    <a:cubicBezTo>
                      <a:pt x="65468" y="26527"/>
                      <a:pt x="67183" y="25385"/>
                      <a:pt x="69088" y="24242"/>
                    </a:cubicBezTo>
                    <a:cubicBezTo>
                      <a:pt x="72707" y="22337"/>
                      <a:pt x="76517" y="20622"/>
                      <a:pt x="80518" y="19098"/>
                    </a:cubicBezTo>
                    <a:cubicBezTo>
                      <a:pt x="83565" y="17955"/>
                      <a:pt x="86613" y="17193"/>
                      <a:pt x="89852" y="16431"/>
                    </a:cubicBezTo>
                    <a:cubicBezTo>
                      <a:pt x="92519" y="15860"/>
                      <a:pt x="95376" y="15288"/>
                      <a:pt x="98234" y="14907"/>
                    </a:cubicBezTo>
                    <a:cubicBezTo>
                      <a:pt x="104520" y="13955"/>
                      <a:pt x="111378" y="13573"/>
                      <a:pt x="118808" y="13955"/>
                    </a:cubicBezTo>
                    <a:cubicBezTo>
                      <a:pt x="130428" y="14907"/>
                      <a:pt x="141096" y="17193"/>
                      <a:pt x="150621" y="20622"/>
                    </a:cubicBezTo>
                    <a:cubicBezTo>
                      <a:pt x="160146" y="24242"/>
                      <a:pt x="168338" y="29004"/>
                      <a:pt x="175386" y="34719"/>
                    </a:cubicBezTo>
                    <a:cubicBezTo>
                      <a:pt x="177482" y="36433"/>
                      <a:pt x="179196" y="38148"/>
                      <a:pt x="181101" y="40053"/>
                    </a:cubicBezTo>
                    <a:cubicBezTo>
                      <a:pt x="185673" y="44816"/>
                      <a:pt x="189293" y="49959"/>
                      <a:pt x="192531" y="55674"/>
                    </a:cubicBezTo>
                    <a:cubicBezTo>
                      <a:pt x="194436" y="59103"/>
                      <a:pt x="195960" y="62722"/>
                      <a:pt x="197294" y="66532"/>
                    </a:cubicBezTo>
                    <a:cubicBezTo>
                      <a:pt x="198246" y="69009"/>
                      <a:pt x="199008" y="71676"/>
                      <a:pt x="199580" y="74343"/>
                    </a:cubicBezTo>
                    <a:cubicBezTo>
                      <a:pt x="200151" y="76820"/>
                      <a:pt x="200723" y="79296"/>
                      <a:pt x="201104" y="81963"/>
                    </a:cubicBezTo>
                    <a:cubicBezTo>
                      <a:pt x="201104" y="82344"/>
                      <a:pt x="201295" y="82725"/>
                      <a:pt x="201295" y="83106"/>
                    </a:cubicBezTo>
                    <a:cubicBezTo>
                      <a:pt x="202056" y="88631"/>
                      <a:pt x="202438" y="94346"/>
                      <a:pt x="202438" y="100251"/>
                    </a:cubicBezTo>
                    <a:cubicBezTo>
                      <a:pt x="202438" y="104632"/>
                      <a:pt x="201866" y="108823"/>
                      <a:pt x="201295" y="113015"/>
                    </a:cubicBezTo>
                    <a:cubicBezTo>
                      <a:pt x="201104" y="114729"/>
                      <a:pt x="200723" y="116253"/>
                      <a:pt x="200342" y="117967"/>
                    </a:cubicBezTo>
                    <a:cubicBezTo>
                      <a:pt x="199580" y="121206"/>
                      <a:pt x="198628" y="124445"/>
                      <a:pt x="197485" y="127683"/>
                    </a:cubicBezTo>
                    <a:cubicBezTo>
                      <a:pt x="196913" y="129397"/>
                      <a:pt x="196151" y="131112"/>
                      <a:pt x="195580" y="132827"/>
                    </a:cubicBezTo>
                    <a:cubicBezTo>
                      <a:pt x="195008" y="133970"/>
                      <a:pt x="194436" y="135303"/>
                      <a:pt x="193865" y="136446"/>
                    </a:cubicBezTo>
                    <a:cubicBezTo>
                      <a:pt x="192722" y="138922"/>
                      <a:pt x="191388" y="141208"/>
                      <a:pt x="190055" y="143495"/>
                    </a:cubicBezTo>
                    <a:cubicBezTo>
                      <a:pt x="189293" y="144637"/>
                      <a:pt x="188721" y="145781"/>
                      <a:pt x="187960" y="146923"/>
                    </a:cubicBezTo>
                    <a:cubicBezTo>
                      <a:pt x="186435" y="149019"/>
                      <a:pt x="184911" y="151115"/>
                      <a:pt x="183197" y="153210"/>
                    </a:cubicBezTo>
                    <a:cubicBezTo>
                      <a:pt x="181483" y="155306"/>
                      <a:pt x="179768" y="157211"/>
                      <a:pt x="177863" y="158925"/>
                    </a:cubicBezTo>
                    <a:cubicBezTo>
                      <a:pt x="175958" y="160830"/>
                      <a:pt x="174053" y="162545"/>
                      <a:pt x="171958" y="164259"/>
                    </a:cubicBezTo>
                    <a:cubicBezTo>
                      <a:pt x="167957" y="167688"/>
                      <a:pt x="163575" y="170546"/>
                      <a:pt x="159003" y="173022"/>
                    </a:cubicBezTo>
                    <a:cubicBezTo>
                      <a:pt x="156718" y="174356"/>
                      <a:pt x="154241" y="175498"/>
                      <a:pt x="151955" y="176451"/>
                    </a:cubicBezTo>
                    <a:cubicBezTo>
                      <a:pt x="150812" y="177022"/>
                      <a:pt x="149478" y="177403"/>
                      <a:pt x="148335" y="177975"/>
                    </a:cubicBezTo>
                    <a:cubicBezTo>
                      <a:pt x="139573" y="181404"/>
                      <a:pt x="130238" y="183309"/>
                      <a:pt x="120523" y="183500"/>
                    </a:cubicBezTo>
                    <a:cubicBezTo>
                      <a:pt x="114045" y="183309"/>
                      <a:pt x="108140" y="182737"/>
                      <a:pt x="102615" y="181976"/>
                    </a:cubicBezTo>
                    <a:cubicBezTo>
                      <a:pt x="100710" y="181785"/>
                      <a:pt x="98996" y="181404"/>
                      <a:pt x="97281" y="181023"/>
                    </a:cubicBezTo>
                    <a:cubicBezTo>
                      <a:pt x="91566" y="180071"/>
                      <a:pt x="86804" y="178547"/>
                      <a:pt x="82423" y="176642"/>
                    </a:cubicBezTo>
                    <a:close/>
                    <a:moveTo>
                      <a:pt x="362267" y="55865"/>
                    </a:moveTo>
                    <a:cubicBezTo>
                      <a:pt x="362267" y="58341"/>
                      <a:pt x="362076" y="61008"/>
                      <a:pt x="361695" y="63866"/>
                    </a:cubicBezTo>
                    <a:cubicBezTo>
                      <a:pt x="361505" y="65961"/>
                      <a:pt x="361124" y="68247"/>
                      <a:pt x="360743" y="70533"/>
                    </a:cubicBezTo>
                    <a:cubicBezTo>
                      <a:pt x="357123" y="93965"/>
                      <a:pt x="347980" y="129017"/>
                      <a:pt x="341503" y="149591"/>
                    </a:cubicBezTo>
                    <a:cubicBezTo>
                      <a:pt x="341121" y="150543"/>
                      <a:pt x="340931" y="151686"/>
                      <a:pt x="340550" y="152638"/>
                    </a:cubicBezTo>
                    <a:cubicBezTo>
                      <a:pt x="340360" y="153401"/>
                      <a:pt x="339978" y="154162"/>
                      <a:pt x="339788" y="154925"/>
                    </a:cubicBezTo>
                    <a:cubicBezTo>
                      <a:pt x="339788" y="154925"/>
                      <a:pt x="339788" y="154925"/>
                      <a:pt x="339788" y="155115"/>
                    </a:cubicBezTo>
                    <a:cubicBezTo>
                      <a:pt x="335216" y="176451"/>
                      <a:pt x="308546" y="217027"/>
                      <a:pt x="286829" y="246365"/>
                    </a:cubicBezTo>
                    <a:cubicBezTo>
                      <a:pt x="274637" y="262557"/>
                      <a:pt x="262635" y="287893"/>
                      <a:pt x="261493" y="309611"/>
                    </a:cubicBezTo>
                    <a:cubicBezTo>
                      <a:pt x="261493" y="311135"/>
                      <a:pt x="261302" y="312468"/>
                      <a:pt x="261493" y="313802"/>
                    </a:cubicBezTo>
                    <a:cubicBezTo>
                      <a:pt x="261493" y="314373"/>
                      <a:pt x="261493" y="314945"/>
                      <a:pt x="261493" y="315516"/>
                    </a:cubicBezTo>
                    <a:cubicBezTo>
                      <a:pt x="261493" y="316659"/>
                      <a:pt x="261683" y="317992"/>
                      <a:pt x="261683" y="319707"/>
                    </a:cubicBezTo>
                    <a:cubicBezTo>
                      <a:pt x="261873" y="324470"/>
                      <a:pt x="262255" y="330566"/>
                      <a:pt x="262826" y="338186"/>
                    </a:cubicBezTo>
                    <a:cubicBezTo>
                      <a:pt x="263016" y="340662"/>
                      <a:pt x="263207" y="343329"/>
                      <a:pt x="263398" y="346187"/>
                    </a:cubicBezTo>
                    <a:cubicBezTo>
                      <a:pt x="263588" y="350377"/>
                      <a:pt x="263969" y="354950"/>
                      <a:pt x="264350" y="359712"/>
                    </a:cubicBezTo>
                    <a:cubicBezTo>
                      <a:pt x="264540" y="362951"/>
                      <a:pt x="264731" y="366189"/>
                      <a:pt x="265112" y="369618"/>
                    </a:cubicBezTo>
                    <a:cubicBezTo>
                      <a:pt x="265303" y="371332"/>
                      <a:pt x="265303" y="373047"/>
                      <a:pt x="265493" y="374762"/>
                    </a:cubicBezTo>
                    <a:cubicBezTo>
                      <a:pt x="265683" y="378381"/>
                      <a:pt x="266065" y="382001"/>
                      <a:pt x="266255" y="385620"/>
                    </a:cubicBezTo>
                    <a:cubicBezTo>
                      <a:pt x="266445" y="387525"/>
                      <a:pt x="266445" y="389430"/>
                      <a:pt x="266636" y="391335"/>
                    </a:cubicBezTo>
                    <a:cubicBezTo>
                      <a:pt x="266826" y="395145"/>
                      <a:pt x="267208" y="399146"/>
                      <a:pt x="267588" y="403146"/>
                    </a:cubicBezTo>
                    <a:cubicBezTo>
                      <a:pt x="267779" y="407147"/>
                      <a:pt x="268160" y="411147"/>
                      <a:pt x="268541" y="415338"/>
                    </a:cubicBezTo>
                    <a:cubicBezTo>
                      <a:pt x="268731" y="419529"/>
                      <a:pt x="269113" y="423720"/>
                      <a:pt x="269493" y="427911"/>
                    </a:cubicBezTo>
                    <a:cubicBezTo>
                      <a:pt x="270636" y="442770"/>
                      <a:pt x="271780" y="458582"/>
                      <a:pt x="272923" y="474393"/>
                    </a:cubicBezTo>
                    <a:cubicBezTo>
                      <a:pt x="273303" y="478965"/>
                      <a:pt x="273685" y="483537"/>
                      <a:pt x="273875" y="488109"/>
                    </a:cubicBezTo>
                    <a:cubicBezTo>
                      <a:pt x="276161" y="520303"/>
                      <a:pt x="278638" y="553070"/>
                      <a:pt x="280543" y="583168"/>
                    </a:cubicBezTo>
                    <a:cubicBezTo>
                      <a:pt x="281114" y="591741"/>
                      <a:pt x="281685" y="600123"/>
                      <a:pt x="282066" y="608124"/>
                    </a:cubicBezTo>
                    <a:cubicBezTo>
                      <a:pt x="282257" y="610029"/>
                      <a:pt x="282257" y="612125"/>
                      <a:pt x="282448" y="614030"/>
                    </a:cubicBezTo>
                    <a:cubicBezTo>
                      <a:pt x="283590" y="633651"/>
                      <a:pt x="284543" y="651177"/>
                      <a:pt x="285115" y="665465"/>
                    </a:cubicBezTo>
                    <a:cubicBezTo>
                      <a:pt x="285115" y="666227"/>
                      <a:pt x="285115" y="667179"/>
                      <a:pt x="285305" y="668322"/>
                    </a:cubicBezTo>
                    <a:cubicBezTo>
                      <a:pt x="285495" y="670417"/>
                      <a:pt x="285686" y="672513"/>
                      <a:pt x="285686" y="674990"/>
                    </a:cubicBezTo>
                    <a:cubicBezTo>
                      <a:pt x="285876" y="677276"/>
                      <a:pt x="285876" y="679752"/>
                      <a:pt x="286067" y="682038"/>
                    </a:cubicBezTo>
                    <a:cubicBezTo>
                      <a:pt x="286067" y="685467"/>
                      <a:pt x="286067" y="688896"/>
                      <a:pt x="285495" y="691372"/>
                    </a:cubicBezTo>
                    <a:cubicBezTo>
                      <a:pt x="281685" y="708137"/>
                      <a:pt x="271018" y="717852"/>
                      <a:pt x="251015" y="717281"/>
                    </a:cubicBezTo>
                    <a:cubicBezTo>
                      <a:pt x="247776" y="717090"/>
                      <a:pt x="244728" y="716900"/>
                      <a:pt x="241871" y="716518"/>
                    </a:cubicBezTo>
                    <a:cubicBezTo>
                      <a:pt x="229870" y="714423"/>
                      <a:pt x="223202" y="708327"/>
                      <a:pt x="220725" y="692897"/>
                    </a:cubicBezTo>
                    <a:cubicBezTo>
                      <a:pt x="220535" y="692135"/>
                      <a:pt x="220535" y="691182"/>
                      <a:pt x="220345" y="690420"/>
                    </a:cubicBezTo>
                    <a:cubicBezTo>
                      <a:pt x="220154" y="688706"/>
                      <a:pt x="219773" y="686991"/>
                      <a:pt x="219583" y="685086"/>
                    </a:cubicBezTo>
                    <a:cubicBezTo>
                      <a:pt x="219392" y="683181"/>
                      <a:pt x="219011" y="681276"/>
                      <a:pt x="218820" y="679371"/>
                    </a:cubicBezTo>
                    <a:cubicBezTo>
                      <a:pt x="218440" y="677466"/>
                      <a:pt x="218249" y="675371"/>
                      <a:pt x="217868" y="673275"/>
                    </a:cubicBezTo>
                    <a:cubicBezTo>
                      <a:pt x="217487" y="671180"/>
                      <a:pt x="217296" y="668893"/>
                      <a:pt x="216915" y="666798"/>
                    </a:cubicBezTo>
                    <a:cubicBezTo>
                      <a:pt x="216344" y="662417"/>
                      <a:pt x="215582" y="657654"/>
                      <a:pt x="214820" y="652892"/>
                    </a:cubicBezTo>
                    <a:cubicBezTo>
                      <a:pt x="213868" y="646796"/>
                      <a:pt x="213105" y="640509"/>
                      <a:pt x="212153" y="634032"/>
                    </a:cubicBezTo>
                    <a:cubicBezTo>
                      <a:pt x="211391" y="628888"/>
                      <a:pt x="210629" y="623555"/>
                      <a:pt x="209867" y="618221"/>
                    </a:cubicBezTo>
                    <a:cubicBezTo>
                      <a:pt x="209486" y="615553"/>
                      <a:pt x="209105" y="612887"/>
                      <a:pt x="208724" y="610220"/>
                    </a:cubicBezTo>
                    <a:cubicBezTo>
                      <a:pt x="207771" y="603362"/>
                      <a:pt x="206628" y="596313"/>
                      <a:pt x="205676" y="589455"/>
                    </a:cubicBezTo>
                    <a:cubicBezTo>
                      <a:pt x="204533" y="581645"/>
                      <a:pt x="203390" y="574025"/>
                      <a:pt x="202247" y="566595"/>
                    </a:cubicBezTo>
                    <a:cubicBezTo>
                      <a:pt x="202056" y="565071"/>
                      <a:pt x="201866" y="563737"/>
                      <a:pt x="201485" y="562213"/>
                    </a:cubicBezTo>
                    <a:cubicBezTo>
                      <a:pt x="201295" y="560880"/>
                      <a:pt x="201104" y="559737"/>
                      <a:pt x="200913" y="558403"/>
                    </a:cubicBezTo>
                    <a:cubicBezTo>
                      <a:pt x="200723" y="556880"/>
                      <a:pt x="200533" y="555546"/>
                      <a:pt x="200342" y="554212"/>
                    </a:cubicBezTo>
                    <a:cubicBezTo>
                      <a:pt x="199770" y="550593"/>
                      <a:pt x="199199" y="547164"/>
                      <a:pt x="198818" y="543735"/>
                    </a:cubicBezTo>
                    <a:cubicBezTo>
                      <a:pt x="198628" y="542592"/>
                      <a:pt x="198437" y="541258"/>
                      <a:pt x="198246" y="540116"/>
                    </a:cubicBezTo>
                    <a:cubicBezTo>
                      <a:pt x="197865" y="537830"/>
                      <a:pt x="197485" y="535543"/>
                      <a:pt x="197103" y="533257"/>
                    </a:cubicBezTo>
                    <a:cubicBezTo>
                      <a:pt x="196913" y="532115"/>
                      <a:pt x="196723" y="530972"/>
                      <a:pt x="196532" y="530019"/>
                    </a:cubicBezTo>
                    <a:cubicBezTo>
                      <a:pt x="193293" y="509255"/>
                      <a:pt x="190436" y="493633"/>
                      <a:pt x="188912" y="488681"/>
                    </a:cubicBezTo>
                    <a:cubicBezTo>
                      <a:pt x="183006" y="470202"/>
                      <a:pt x="178053" y="464677"/>
                      <a:pt x="169671" y="462582"/>
                    </a:cubicBezTo>
                    <a:cubicBezTo>
                      <a:pt x="167766" y="462011"/>
                      <a:pt x="165671" y="461820"/>
                      <a:pt x="163385" y="461439"/>
                    </a:cubicBezTo>
                    <a:cubicBezTo>
                      <a:pt x="159575" y="461630"/>
                      <a:pt x="156146" y="461820"/>
                      <a:pt x="153098" y="462582"/>
                    </a:cubicBezTo>
                    <a:cubicBezTo>
                      <a:pt x="148145" y="463535"/>
                      <a:pt x="144145" y="465440"/>
                      <a:pt x="140906" y="468297"/>
                    </a:cubicBezTo>
                    <a:cubicBezTo>
                      <a:pt x="140335" y="468868"/>
                      <a:pt x="139573" y="469440"/>
                      <a:pt x="139001" y="470202"/>
                    </a:cubicBezTo>
                    <a:cubicBezTo>
                      <a:pt x="138239" y="471155"/>
                      <a:pt x="137477" y="472107"/>
                      <a:pt x="136715" y="473250"/>
                    </a:cubicBezTo>
                    <a:cubicBezTo>
                      <a:pt x="136143" y="474202"/>
                      <a:pt x="135381" y="475346"/>
                      <a:pt x="134810" y="476488"/>
                    </a:cubicBezTo>
                    <a:cubicBezTo>
                      <a:pt x="132715" y="480489"/>
                      <a:pt x="131190" y="485632"/>
                      <a:pt x="129666" y="491919"/>
                    </a:cubicBezTo>
                    <a:cubicBezTo>
                      <a:pt x="127952" y="499158"/>
                      <a:pt x="126809" y="506587"/>
                      <a:pt x="126047" y="514017"/>
                    </a:cubicBezTo>
                    <a:cubicBezTo>
                      <a:pt x="125856" y="516493"/>
                      <a:pt x="125666" y="518970"/>
                      <a:pt x="125475" y="521447"/>
                    </a:cubicBezTo>
                    <a:cubicBezTo>
                      <a:pt x="125285" y="523352"/>
                      <a:pt x="125285" y="526018"/>
                      <a:pt x="125095" y="529257"/>
                    </a:cubicBezTo>
                    <a:cubicBezTo>
                      <a:pt x="124904" y="532496"/>
                      <a:pt x="124713" y="536306"/>
                      <a:pt x="124523" y="540877"/>
                    </a:cubicBezTo>
                    <a:cubicBezTo>
                      <a:pt x="124523" y="542402"/>
                      <a:pt x="124333" y="543926"/>
                      <a:pt x="124333" y="545450"/>
                    </a:cubicBezTo>
                    <a:cubicBezTo>
                      <a:pt x="124142" y="550212"/>
                      <a:pt x="123761" y="555356"/>
                      <a:pt x="123380" y="561071"/>
                    </a:cubicBezTo>
                    <a:cubicBezTo>
                      <a:pt x="123190" y="563166"/>
                      <a:pt x="123190" y="565071"/>
                      <a:pt x="122999" y="567167"/>
                    </a:cubicBezTo>
                    <a:cubicBezTo>
                      <a:pt x="122808" y="569072"/>
                      <a:pt x="122808" y="571167"/>
                      <a:pt x="122618" y="573262"/>
                    </a:cubicBezTo>
                    <a:cubicBezTo>
                      <a:pt x="120713" y="605838"/>
                      <a:pt x="118236" y="646033"/>
                      <a:pt x="116141" y="672513"/>
                    </a:cubicBezTo>
                    <a:cubicBezTo>
                      <a:pt x="115570" y="678990"/>
                      <a:pt x="115188" y="684515"/>
                      <a:pt x="114617" y="689087"/>
                    </a:cubicBezTo>
                    <a:cubicBezTo>
                      <a:pt x="114236" y="693468"/>
                      <a:pt x="113474" y="697278"/>
                      <a:pt x="112712" y="700707"/>
                    </a:cubicBezTo>
                    <a:cubicBezTo>
                      <a:pt x="112521" y="701469"/>
                      <a:pt x="112331" y="702231"/>
                      <a:pt x="111950" y="703183"/>
                    </a:cubicBezTo>
                    <a:cubicBezTo>
                      <a:pt x="111569" y="704707"/>
                      <a:pt x="110998" y="706041"/>
                      <a:pt x="110426" y="707375"/>
                    </a:cubicBezTo>
                    <a:cubicBezTo>
                      <a:pt x="108140" y="712518"/>
                      <a:pt x="105092" y="716518"/>
                      <a:pt x="100710" y="718995"/>
                    </a:cubicBezTo>
                    <a:cubicBezTo>
                      <a:pt x="97472" y="720900"/>
                      <a:pt x="93662" y="722233"/>
                      <a:pt x="89090" y="722996"/>
                    </a:cubicBezTo>
                    <a:cubicBezTo>
                      <a:pt x="85280" y="723567"/>
                      <a:pt x="81089" y="723567"/>
                      <a:pt x="76136" y="723377"/>
                    </a:cubicBezTo>
                    <a:cubicBezTo>
                      <a:pt x="62039" y="722424"/>
                      <a:pt x="51561" y="714232"/>
                      <a:pt x="50990" y="688325"/>
                    </a:cubicBezTo>
                    <a:cubicBezTo>
                      <a:pt x="50990" y="687562"/>
                      <a:pt x="51561" y="666227"/>
                      <a:pt x="52514" y="634985"/>
                    </a:cubicBezTo>
                    <a:cubicBezTo>
                      <a:pt x="52514" y="633651"/>
                      <a:pt x="52705" y="632127"/>
                      <a:pt x="52705" y="630793"/>
                    </a:cubicBezTo>
                    <a:cubicBezTo>
                      <a:pt x="53085" y="617649"/>
                      <a:pt x="53657" y="602981"/>
                      <a:pt x="54228" y="587550"/>
                    </a:cubicBezTo>
                    <a:cubicBezTo>
                      <a:pt x="54419" y="582407"/>
                      <a:pt x="54610" y="577072"/>
                      <a:pt x="54800" y="571738"/>
                    </a:cubicBezTo>
                    <a:cubicBezTo>
                      <a:pt x="54990" y="568119"/>
                      <a:pt x="54990" y="564690"/>
                      <a:pt x="55181" y="561071"/>
                    </a:cubicBezTo>
                    <a:cubicBezTo>
                      <a:pt x="55371" y="553832"/>
                      <a:pt x="55753" y="546592"/>
                      <a:pt x="55943" y="539353"/>
                    </a:cubicBezTo>
                    <a:lnTo>
                      <a:pt x="56324" y="528495"/>
                    </a:lnTo>
                    <a:cubicBezTo>
                      <a:pt x="56705" y="517637"/>
                      <a:pt x="57276" y="506587"/>
                      <a:pt x="57848" y="496110"/>
                    </a:cubicBezTo>
                    <a:cubicBezTo>
                      <a:pt x="57848" y="494396"/>
                      <a:pt x="58038" y="492491"/>
                      <a:pt x="58038" y="490776"/>
                    </a:cubicBezTo>
                    <a:cubicBezTo>
                      <a:pt x="59181" y="466202"/>
                      <a:pt x="60515" y="443151"/>
                      <a:pt x="61848" y="424292"/>
                    </a:cubicBezTo>
                    <a:cubicBezTo>
                      <a:pt x="62039" y="422006"/>
                      <a:pt x="62230" y="419338"/>
                      <a:pt x="62420" y="416481"/>
                    </a:cubicBezTo>
                    <a:cubicBezTo>
                      <a:pt x="62610" y="414767"/>
                      <a:pt x="62801" y="412862"/>
                      <a:pt x="62991" y="410957"/>
                    </a:cubicBezTo>
                    <a:cubicBezTo>
                      <a:pt x="63182" y="408671"/>
                      <a:pt x="63373" y="406385"/>
                      <a:pt x="63753" y="404098"/>
                    </a:cubicBezTo>
                    <a:cubicBezTo>
                      <a:pt x="63944" y="401812"/>
                      <a:pt x="64135" y="399336"/>
                      <a:pt x="64515" y="397050"/>
                    </a:cubicBezTo>
                    <a:cubicBezTo>
                      <a:pt x="64706" y="394573"/>
                      <a:pt x="65087" y="392097"/>
                      <a:pt x="65278" y="389621"/>
                    </a:cubicBezTo>
                    <a:cubicBezTo>
                      <a:pt x="68135" y="363332"/>
                      <a:pt x="71564" y="333995"/>
                      <a:pt x="71945" y="328470"/>
                    </a:cubicBezTo>
                    <a:cubicBezTo>
                      <a:pt x="72135" y="325422"/>
                      <a:pt x="70993" y="322183"/>
                      <a:pt x="67183" y="321802"/>
                    </a:cubicBezTo>
                    <a:cubicBezTo>
                      <a:pt x="65278" y="321612"/>
                      <a:pt x="64135" y="322374"/>
                      <a:pt x="63182" y="323327"/>
                    </a:cubicBezTo>
                    <a:cubicBezTo>
                      <a:pt x="62230" y="324470"/>
                      <a:pt x="61658" y="325993"/>
                      <a:pt x="61277" y="327327"/>
                    </a:cubicBezTo>
                    <a:cubicBezTo>
                      <a:pt x="60896" y="328280"/>
                      <a:pt x="60705" y="329422"/>
                      <a:pt x="60705" y="330566"/>
                    </a:cubicBezTo>
                    <a:cubicBezTo>
                      <a:pt x="60705" y="330947"/>
                      <a:pt x="60515" y="331327"/>
                      <a:pt x="60515" y="331899"/>
                    </a:cubicBezTo>
                    <a:cubicBezTo>
                      <a:pt x="59753" y="341043"/>
                      <a:pt x="58610" y="350187"/>
                      <a:pt x="57658" y="359331"/>
                    </a:cubicBezTo>
                    <a:cubicBezTo>
                      <a:pt x="54419" y="386763"/>
                      <a:pt x="50800" y="414005"/>
                      <a:pt x="49656" y="441627"/>
                    </a:cubicBezTo>
                    <a:cubicBezTo>
                      <a:pt x="49466" y="444294"/>
                      <a:pt x="49466" y="446961"/>
                      <a:pt x="49275" y="449628"/>
                    </a:cubicBezTo>
                    <a:cubicBezTo>
                      <a:pt x="48895" y="454962"/>
                      <a:pt x="48513" y="460296"/>
                      <a:pt x="47942" y="465630"/>
                    </a:cubicBezTo>
                    <a:cubicBezTo>
                      <a:pt x="47370" y="470773"/>
                      <a:pt x="46990" y="475727"/>
                      <a:pt x="46418" y="480870"/>
                    </a:cubicBezTo>
                    <a:cubicBezTo>
                      <a:pt x="46418" y="481442"/>
                      <a:pt x="46228" y="482013"/>
                      <a:pt x="46228" y="482585"/>
                    </a:cubicBezTo>
                    <a:cubicBezTo>
                      <a:pt x="45656" y="487347"/>
                      <a:pt x="45085" y="492110"/>
                      <a:pt x="44513" y="496872"/>
                    </a:cubicBezTo>
                    <a:cubicBezTo>
                      <a:pt x="44132" y="499920"/>
                      <a:pt x="43751" y="502777"/>
                      <a:pt x="43370" y="505826"/>
                    </a:cubicBezTo>
                    <a:cubicBezTo>
                      <a:pt x="42989" y="508683"/>
                      <a:pt x="42418" y="510969"/>
                      <a:pt x="41465" y="512683"/>
                    </a:cubicBezTo>
                    <a:cubicBezTo>
                      <a:pt x="39750" y="516112"/>
                      <a:pt x="36893" y="517446"/>
                      <a:pt x="32893" y="516875"/>
                    </a:cubicBezTo>
                    <a:cubicBezTo>
                      <a:pt x="32321" y="516875"/>
                      <a:pt x="31750" y="516684"/>
                      <a:pt x="31178" y="516493"/>
                    </a:cubicBezTo>
                    <a:cubicBezTo>
                      <a:pt x="29463" y="516112"/>
                      <a:pt x="27749" y="515541"/>
                      <a:pt x="25653" y="514588"/>
                    </a:cubicBezTo>
                    <a:cubicBezTo>
                      <a:pt x="24891" y="514207"/>
                      <a:pt x="24130" y="514017"/>
                      <a:pt x="23368" y="513446"/>
                    </a:cubicBezTo>
                    <a:cubicBezTo>
                      <a:pt x="22225" y="512874"/>
                      <a:pt x="21272" y="512112"/>
                      <a:pt x="20320" y="511541"/>
                    </a:cubicBezTo>
                    <a:cubicBezTo>
                      <a:pt x="17271" y="509064"/>
                      <a:pt x="15366" y="505826"/>
                      <a:pt x="14795" y="501444"/>
                    </a:cubicBezTo>
                    <a:cubicBezTo>
                      <a:pt x="14795" y="501253"/>
                      <a:pt x="14795" y="501253"/>
                      <a:pt x="14795" y="501063"/>
                    </a:cubicBezTo>
                    <a:cubicBezTo>
                      <a:pt x="14605" y="499348"/>
                      <a:pt x="14414" y="497634"/>
                      <a:pt x="14223" y="495920"/>
                    </a:cubicBezTo>
                    <a:cubicBezTo>
                      <a:pt x="14033" y="494015"/>
                      <a:pt x="13843" y="492300"/>
                      <a:pt x="13652" y="490395"/>
                    </a:cubicBezTo>
                    <a:cubicBezTo>
                      <a:pt x="13461" y="486966"/>
                      <a:pt x="13271" y="483727"/>
                      <a:pt x="13461" y="480298"/>
                    </a:cubicBezTo>
                    <a:cubicBezTo>
                      <a:pt x="14033" y="465440"/>
                      <a:pt x="14985" y="450390"/>
                      <a:pt x="15938" y="435531"/>
                    </a:cubicBezTo>
                    <a:cubicBezTo>
                      <a:pt x="17462" y="415528"/>
                      <a:pt x="19367" y="395526"/>
                      <a:pt x="21843" y="375523"/>
                    </a:cubicBezTo>
                    <a:cubicBezTo>
                      <a:pt x="22034" y="373618"/>
                      <a:pt x="22225" y="371904"/>
                      <a:pt x="22605" y="369999"/>
                    </a:cubicBezTo>
                    <a:cubicBezTo>
                      <a:pt x="25273" y="349616"/>
                      <a:pt x="28511" y="329232"/>
                      <a:pt x="32321" y="309039"/>
                    </a:cubicBezTo>
                    <a:cubicBezTo>
                      <a:pt x="33655" y="302372"/>
                      <a:pt x="35178" y="296085"/>
                      <a:pt x="37083" y="289989"/>
                    </a:cubicBezTo>
                    <a:cubicBezTo>
                      <a:pt x="38417" y="285798"/>
                      <a:pt x="39750" y="281797"/>
                      <a:pt x="41465" y="277987"/>
                    </a:cubicBezTo>
                    <a:cubicBezTo>
                      <a:pt x="42227" y="276082"/>
                      <a:pt x="42989" y="274177"/>
                      <a:pt x="43941" y="272272"/>
                    </a:cubicBezTo>
                    <a:cubicBezTo>
                      <a:pt x="52705" y="253222"/>
                      <a:pt x="65468" y="236458"/>
                      <a:pt x="83185" y="221981"/>
                    </a:cubicBezTo>
                    <a:cubicBezTo>
                      <a:pt x="89471" y="216837"/>
                      <a:pt x="96138" y="212456"/>
                      <a:pt x="102996" y="208836"/>
                    </a:cubicBezTo>
                    <a:cubicBezTo>
                      <a:pt x="107568" y="206550"/>
                      <a:pt x="112331" y="204455"/>
                      <a:pt x="117093" y="202931"/>
                    </a:cubicBezTo>
                    <a:cubicBezTo>
                      <a:pt x="119951" y="201978"/>
                      <a:pt x="122808" y="201216"/>
                      <a:pt x="125666" y="200454"/>
                    </a:cubicBezTo>
                    <a:cubicBezTo>
                      <a:pt x="130048" y="199311"/>
                      <a:pt x="134620" y="198549"/>
                      <a:pt x="139191" y="197977"/>
                    </a:cubicBezTo>
                    <a:cubicBezTo>
                      <a:pt x="143573" y="197406"/>
                      <a:pt x="148145" y="196835"/>
                      <a:pt x="152336" y="196072"/>
                    </a:cubicBezTo>
                    <a:cubicBezTo>
                      <a:pt x="156718" y="195311"/>
                      <a:pt x="161099" y="194358"/>
                      <a:pt x="165290" y="193406"/>
                    </a:cubicBezTo>
                    <a:cubicBezTo>
                      <a:pt x="169481" y="192453"/>
                      <a:pt x="173863" y="191310"/>
                      <a:pt x="178053" y="189977"/>
                    </a:cubicBezTo>
                    <a:cubicBezTo>
                      <a:pt x="182245" y="188833"/>
                      <a:pt x="186435" y="187500"/>
                      <a:pt x="190626" y="186167"/>
                    </a:cubicBezTo>
                    <a:cubicBezTo>
                      <a:pt x="193484" y="185214"/>
                      <a:pt x="196151" y="184262"/>
                      <a:pt x="199008" y="183309"/>
                    </a:cubicBezTo>
                    <a:cubicBezTo>
                      <a:pt x="201675" y="182357"/>
                      <a:pt x="204343" y="181404"/>
                      <a:pt x="206819" y="180452"/>
                    </a:cubicBezTo>
                    <a:cubicBezTo>
                      <a:pt x="217868" y="176261"/>
                      <a:pt x="228726" y="171879"/>
                      <a:pt x="239775" y="167497"/>
                    </a:cubicBezTo>
                    <a:cubicBezTo>
                      <a:pt x="240347" y="167307"/>
                      <a:pt x="241109" y="166926"/>
                      <a:pt x="241680" y="166736"/>
                    </a:cubicBezTo>
                    <a:cubicBezTo>
                      <a:pt x="244157" y="165783"/>
                      <a:pt x="246633" y="164640"/>
                      <a:pt x="248920" y="163497"/>
                    </a:cubicBezTo>
                    <a:cubicBezTo>
                      <a:pt x="253301" y="161402"/>
                      <a:pt x="257492" y="159116"/>
                      <a:pt x="261493" y="156448"/>
                    </a:cubicBezTo>
                    <a:cubicBezTo>
                      <a:pt x="263016" y="155496"/>
                      <a:pt x="264540" y="154353"/>
                      <a:pt x="266065" y="153210"/>
                    </a:cubicBezTo>
                    <a:cubicBezTo>
                      <a:pt x="268350" y="151496"/>
                      <a:pt x="270446" y="149591"/>
                      <a:pt x="272351" y="147686"/>
                    </a:cubicBezTo>
                    <a:cubicBezTo>
                      <a:pt x="276733" y="143304"/>
                      <a:pt x="280352" y="138351"/>
                      <a:pt x="283400" y="132636"/>
                    </a:cubicBezTo>
                    <a:cubicBezTo>
                      <a:pt x="284353" y="130731"/>
                      <a:pt x="285115" y="128826"/>
                      <a:pt x="286067" y="126921"/>
                    </a:cubicBezTo>
                    <a:cubicBezTo>
                      <a:pt x="287781" y="122730"/>
                      <a:pt x="289115" y="118158"/>
                      <a:pt x="290068" y="113015"/>
                    </a:cubicBezTo>
                    <a:cubicBezTo>
                      <a:pt x="294068" y="90536"/>
                      <a:pt x="302260" y="68818"/>
                      <a:pt x="308546" y="46721"/>
                    </a:cubicBezTo>
                    <a:cubicBezTo>
                      <a:pt x="308736" y="45958"/>
                      <a:pt x="308927" y="45006"/>
                      <a:pt x="309308" y="44244"/>
                    </a:cubicBezTo>
                    <a:cubicBezTo>
                      <a:pt x="309498" y="43292"/>
                      <a:pt x="309880" y="42530"/>
                      <a:pt x="310070" y="41577"/>
                    </a:cubicBezTo>
                    <a:cubicBezTo>
                      <a:pt x="310451" y="40625"/>
                      <a:pt x="310832" y="39482"/>
                      <a:pt x="311213" y="38529"/>
                    </a:cubicBezTo>
                    <a:cubicBezTo>
                      <a:pt x="311594" y="37577"/>
                      <a:pt x="311975" y="36624"/>
                      <a:pt x="312546" y="35862"/>
                    </a:cubicBezTo>
                    <a:cubicBezTo>
                      <a:pt x="312928" y="35291"/>
                      <a:pt x="313118" y="34910"/>
                      <a:pt x="313499" y="34338"/>
                    </a:cubicBezTo>
                    <a:cubicBezTo>
                      <a:pt x="313880" y="33767"/>
                      <a:pt x="314261" y="33386"/>
                      <a:pt x="314642" y="32814"/>
                    </a:cubicBezTo>
                    <a:cubicBezTo>
                      <a:pt x="315785" y="31671"/>
                      <a:pt x="317118" y="30718"/>
                      <a:pt x="318643" y="29957"/>
                    </a:cubicBezTo>
                    <a:cubicBezTo>
                      <a:pt x="337121" y="19288"/>
                      <a:pt x="354266" y="34338"/>
                      <a:pt x="357314" y="37767"/>
                    </a:cubicBezTo>
                    <a:cubicBezTo>
                      <a:pt x="359028" y="39862"/>
                      <a:pt x="360362" y="42148"/>
                      <a:pt x="361124" y="44625"/>
                    </a:cubicBezTo>
                    <a:cubicBezTo>
                      <a:pt x="361315" y="45387"/>
                      <a:pt x="361695" y="46340"/>
                      <a:pt x="361886" y="47292"/>
                    </a:cubicBezTo>
                    <a:cubicBezTo>
                      <a:pt x="362267" y="49197"/>
                      <a:pt x="362458" y="51102"/>
                      <a:pt x="362648" y="53388"/>
                    </a:cubicBezTo>
                    <a:cubicBezTo>
                      <a:pt x="362267" y="53578"/>
                      <a:pt x="362267" y="54722"/>
                      <a:pt x="362267" y="55865"/>
                    </a:cubicBezTo>
                    <a:close/>
                  </a:path>
                </a:pathLst>
              </a:custGeom>
              <a:solidFill>
                <a:srgbClr val="000000"/>
              </a:solidFill>
              <a:ln w="1905" cap="flat">
                <a:noFill/>
                <a:prstDash val="solid"/>
                <a:miter/>
              </a:ln>
            </p:spPr>
            <p:txBody>
              <a:bodyPr rtlCol="0" anchor="ctr"/>
              <a:lstStyle/>
              <a:p>
                <a:endParaRPr lang="en-US"/>
              </a:p>
            </p:txBody>
          </p:sp>
          <p:sp>
            <p:nvSpPr>
              <p:cNvPr id="29" name="Freeform 757">
                <a:extLst>
                  <a:ext uri="{FF2B5EF4-FFF2-40B4-BE49-F238E27FC236}">
                    <a16:creationId xmlns:a16="http://schemas.microsoft.com/office/drawing/2014/main" id="{AE968FEF-35D5-172F-B58A-34BAA0CAED12}"/>
                  </a:ext>
                </a:extLst>
              </p:cNvPr>
              <p:cNvSpPr/>
              <p:nvPr/>
            </p:nvSpPr>
            <p:spPr>
              <a:xfrm>
                <a:off x="6809376" y="5443728"/>
                <a:ext cx="38971" cy="91440"/>
              </a:xfrm>
              <a:custGeom>
                <a:avLst/>
                <a:gdLst>
                  <a:gd name="connsiteX0" fmla="*/ 0 w 38971"/>
                  <a:gd name="connsiteY0" fmla="*/ 0 h 91440"/>
                  <a:gd name="connsiteX1" fmla="*/ 24574 w 38971"/>
                  <a:gd name="connsiteY1" fmla="*/ 40005 h 91440"/>
                  <a:gd name="connsiteX2" fmla="*/ 24193 w 38971"/>
                  <a:gd name="connsiteY2" fmla="*/ 91440 h 91440"/>
                  <a:gd name="connsiteX3" fmla="*/ 0 w 38971"/>
                  <a:gd name="connsiteY3" fmla="*/ 0 h 91440"/>
                </a:gdLst>
                <a:ahLst/>
                <a:cxnLst>
                  <a:cxn ang="0">
                    <a:pos x="connsiteX0" y="connsiteY0"/>
                  </a:cxn>
                  <a:cxn ang="0">
                    <a:pos x="connsiteX1" y="connsiteY1"/>
                  </a:cxn>
                  <a:cxn ang="0">
                    <a:pos x="connsiteX2" y="connsiteY2"/>
                  </a:cxn>
                  <a:cxn ang="0">
                    <a:pos x="connsiteX3" y="connsiteY3"/>
                  </a:cxn>
                </a:cxnLst>
                <a:rect l="l" t="t" r="r" b="b"/>
                <a:pathLst>
                  <a:path w="38971" h="91440">
                    <a:moveTo>
                      <a:pt x="0" y="0"/>
                    </a:moveTo>
                    <a:cubicBezTo>
                      <a:pt x="5143" y="16573"/>
                      <a:pt x="20003" y="25146"/>
                      <a:pt x="24574" y="40005"/>
                    </a:cubicBezTo>
                    <a:cubicBezTo>
                      <a:pt x="29528" y="55816"/>
                      <a:pt x="25908" y="71056"/>
                      <a:pt x="24193" y="91440"/>
                    </a:cubicBezTo>
                    <a:cubicBezTo>
                      <a:pt x="52006" y="57912"/>
                      <a:pt x="38671" y="13525"/>
                      <a:pt x="0" y="0"/>
                    </a:cubicBezTo>
                    <a:close/>
                  </a:path>
                </a:pathLst>
              </a:custGeom>
              <a:solidFill>
                <a:srgbClr val="000000"/>
              </a:solidFill>
              <a:ln w="1905" cap="flat">
                <a:noFill/>
                <a:prstDash val="solid"/>
                <a:miter/>
              </a:ln>
            </p:spPr>
            <p:txBody>
              <a:bodyPr rtlCol="0" anchor="ctr"/>
              <a:lstStyle/>
              <a:p>
                <a:endParaRPr lang="en-US"/>
              </a:p>
            </p:txBody>
          </p:sp>
          <p:sp>
            <p:nvSpPr>
              <p:cNvPr id="30" name="Freeform 758">
                <a:extLst>
                  <a:ext uri="{FF2B5EF4-FFF2-40B4-BE49-F238E27FC236}">
                    <a16:creationId xmlns:a16="http://schemas.microsoft.com/office/drawing/2014/main" id="{34E36118-66D8-B100-E334-A4F9656443FA}"/>
                  </a:ext>
                </a:extLst>
              </p:cNvPr>
              <p:cNvSpPr/>
              <p:nvPr/>
            </p:nvSpPr>
            <p:spPr>
              <a:xfrm>
                <a:off x="6374084" y="6169246"/>
                <a:ext cx="60960" cy="10887"/>
              </a:xfrm>
              <a:custGeom>
                <a:avLst/>
                <a:gdLst>
                  <a:gd name="connsiteX0" fmla="*/ 0 w 60960"/>
                  <a:gd name="connsiteY0" fmla="*/ 4478 h 10887"/>
                  <a:gd name="connsiteX1" fmla="*/ 60960 w 60960"/>
                  <a:gd name="connsiteY1" fmla="*/ 8288 h 10887"/>
                  <a:gd name="connsiteX2" fmla="*/ 0 w 60960"/>
                  <a:gd name="connsiteY2" fmla="*/ 4478 h 10887"/>
                </a:gdLst>
                <a:ahLst/>
                <a:cxnLst>
                  <a:cxn ang="0">
                    <a:pos x="connsiteX0" y="connsiteY0"/>
                  </a:cxn>
                  <a:cxn ang="0">
                    <a:pos x="connsiteX1" y="connsiteY1"/>
                  </a:cxn>
                  <a:cxn ang="0">
                    <a:pos x="connsiteX2" y="connsiteY2"/>
                  </a:cxn>
                </a:cxnLst>
                <a:rect l="l" t="t" r="r" b="b"/>
                <a:pathLst>
                  <a:path w="60960" h="10887">
                    <a:moveTo>
                      <a:pt x="0" y="4478"/>
                    </a:moveTo>
                    <a:cubicBezTo>
                      <a:pt x="23050" y="12669"/>
                      <a:pt x="41910" y="11907"/>
                      <a:pt x="60960" y="8288"/>
                    </a:cubicBezTo>
                    <a:cubicBezTo>
                      <a:pt x="42672" y="-2952"/>
                      <a:pt x="23813" y="-1237"/>
                      <a:pt x="0" y="4478"/>
                    </a:cubicBezTo>
                    <a:close/>
                  </a:path>
                </a:pathLst>
              </a:custGeom>
              <a:solidFill>
                <a:srgbClr val="000000"/>
              </a:solidFill>
              <a:ln w="1905" cap="flat">
                <a:noFill/>
                <a:prstDash val="solid"/>
                <a:miter/>
              </a:ln>
            </p:spPr>
            <p:txBody>
              <a:bodyPr rtlCol="0" anchor="ctr"/>
              <a:lstStyle/>
              <a:p>
                <a:endParaRPr lang="en-US"/>
              </a:p>
            </p:txBody>
          </p:sp>
        </p:grpSp>
        <p:sp>
          <p:nvSpPr>
            <p:cNvPr id="13" name="Freeform 759">
              <a:extLst>
                <a:ext uri="{FF2B5EF4-FFF2-40B4-BE49-F238E27FC236}">
                  <a16:creationId xmlns:a16="http://schemas.microsoft.com/office/drawing/2014/main" id="{9CB00713-83AB-9C58-EB0D-79C0861AA251}"/>
                </a:ext>
              </a:extLst>
            </p:cNvPr>
            <p:cNvSpPr/>
            <p:nvPr/>
          </p:nvSpPr>
          <p:spPr>
            <a:xfrm>
              <a:off x="6724359" y="5071590"/>
              <a:ext cx="84374" cy="1104800"/>
            </a:xfrm>
            <a:custGeom>
              <a:avLst/>
              <a:gdLst>
                <a:gd name="connsiteX0" fmla="*/ 79112 w 84374"/>
                <a:gd name="connsiteY0" fmla="*/ 1093943 h 1104800"/>
                <a:gd name="connsiteX1" fmla="*/ 66729 w 84374"/>
                <a:gd name="connsiteY1" fmla="*/ 1093943 h 1104800"/>
                <a:gd name="connsiteX2" fmla="*/ 65967 w 84374"/>
                <a:gd name="connsiteY2" fmla="*/ 1066129 h 1104800"/>
                <a:gd name="connsiteX3" fmla="*/ 14151 w 84374"/>
                <a:gd name="connsiteY3" fmla="*/ 85245 h 1104800"/>
                <a:gd name="connsiteX4" fmla="*/ 4626 w 84374"/>
                <a:gd name="connsiteY4" fmla="*/ 1616 h 1104800"/>
                <a:gd name="connsiteX5" fmla="*/ 626 w 84374"/>
                <a:gd name="connsiteY5" fmla="*/ 11902 h 1104800"/>
                <a:gd name="connsiteX6" fmla="*/ 1578 w 84374"/>
                <a:gd name="connsiteY6" fmla="*/ 85245 h 1104800"/>
                <a:gd name="connsiteX7" fmla="*/ 55109 w 84374"/>
                <a:gd name="connsiteY7" fmla="*/ 1066701 h 1104800"/>
                <a:gd name="connsiteX8" fmla="*/ 58538 w 84374"/>
                <a:gd name="connsiteY8" fmla="*/ 1093943 h 1104800"/>
                <a:gd name="connsiteX9" fmla="*/ 47489 w 84374"/>
                <a:gd name="connsiteY9" fmla="*/ 1093943 h 1104800"/>
                <a:gd name="connsiteX10" fmla="*/ 47489 w 84374"/>
                <a:gd name="connsiteY10" fmla="*/ 1104801 h 1104800"/>
                <a:gd name="connsiteX11" fmla="*/ 78921 w 84374"/>
                <a:gd name="connsiteY11" fmla="*/ 1104801 h 1104800"/>
                <a:gd name="connsiteX12" fmla="*/ 79112 w 84374"/>
                <a:gd name="connsiteY12" fmla="*/ 1093943 h 11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4374" h="1104800">
                  <a:moveTo>
                    <a:pt x="79112" y="1093943"/>
                  </a:moveTo>
                  <a:lnTo>
                    <a:pt x="66729" y="1093943"/>
                  </a:lnTo>
                  <a:cubicBezTo>
                    <a:pt x="67301" y="1087656"/>
                    <a:pt x="67301" y="1078322"/>
                    <a:pt x="65967" y="1066129"/>
                  </a:cubicBezTo>
                  <a:lnTo>
                    <a:pt x="14151" y="85245"/>
                  </a:lnTo>
                  <a:cubicBezTo>
                    <a:pt x="11484" y="36287"/>
                    <a:pt x="7674" y="8283"/>
                    <a:pt x="4626" y="1616"/>
                  </a:cubicBezTo>
                  <a:cubicBezTo>
                    <a:pt x="2912" y="-2385"/>
                    <a:pt x="1388" y="1044"/>
                    <a:pt x="626" y="11902"/>
                  </a:cubicBezTo>
                  <a:cubicBezTo>
                    <a:pt x="-327" y="25238"/>
                    <a:pt x="-327" y="49622"/>
                    <a:pt x="1578" y="85245"/>
                  </a:cubicBezTo>
                  <a:lnTo>
                    <a:pt x="55109" y="1066701"/>
                  </a:lnTo>
                  <a:cubicBezTo>
                    <a:pt x="56442" y="1083084"/>
                    <a:pt x="57395" y="1090133"/>
                    <a:pt x="58538" y="1093943"/>
                  </a:cubicBezTo>
                  <a:lnTo>
                    <a:pt x="47489" y="1093943"/>
                  </a:lnTo>
                  <a:cubicBezTo>
                    <a:pt x="40440" y="1093943"/>
                    <a:pt x="40440" y="1104801"/>
                    <a:pt x="47489" y="1104801"/>
                  </a:cubicBezTo>
                  <a:lnTo>
                    <a:pt x="78921" y="1104801"/>
                  </a:lnTo>
                  <a:cubicBezTo>
                    <a:pt x="86160" y="1104801"/>
                    <a:pt x="86160" y="1093943"/>
                    <a:pt x="79112" y="1093943"/>
                  </a:cubicBezTo>
                  <a:close/>
                </a:path>
              </a:pathLst>
            </a:custGeom>
            <a:solidFill>
              <a:srgbClr val="000000"/>
            </a:solidFill>
            <a:ln w="1905" cap="flat">
              <a:noFill/>
              <a:prstDash val="solid"/>
              <a:miter/>
            </a:ln>
          </p:spPr>
          <p:txBody>
            <a:bodyPr rtlCol="0" anchor="ctr"/>
            <a:lstStyle/>
            <a:p>
              <a:endParaRPr lang="en-US"/>
            </a:p>
          </p:txBody>
        </p:sp>
        <p:grpSp>
          <p:nvGrpSpPr>
            <p:cNvPr id="14" name="Graphic 3">
              <a:extLst>
                <a:ext uri="{FF2B5EF4-FFF2-40B4-BE49-F238E27FC236}">
                  <a16:creationId xmlns:a16="http://schemas.microsoft.com/office/drawing/2014/main" id="{70F388DA-F73F-7549-512D-34A1A9C3E501}"/>
                </a:ext>
              </a:extLst>
            </p:cNvPr>
            <p:cNvGrpSpPr/>
            <p:nvPr/>
          </p:nvGrpSpPr>
          <p:grpSpPr>
            <a:xfrm>
              <a:off x="6434633" y="4639540"/>
              <a:ext cx="518174" cy="590723"/>
              <a:chOff x="6434633" y="4639540"/>
              <a:chExt cx="518174" cy="590723"/>
            </a:xfrm>
          </p:grpSpPr>
          <p:grpSp>
            <p:nvGrpSpPr>
              <p:cNvPr id="15" name="Graphic 3">
                <a:extLst>
                  <a:ext uri="{FF2B5EF4-FFF2-40B4-BE49-F238E27FC236}">
                    <a16:creationId xmlns:a16="http://schemas.microsoft.com/office/drawing/2014/main" id="{1974E244-5ACC-834F-4EEE-0CD94FA1C602}"/>
                  </a:ext>
                </a:extLst>
              </p:cNvPr>
              <p:cNvGrpSpPr/>
              <p:nvPr/>
            </p:nvGrpSpPr>
            <p:grpSpPr>
              <a:xfrm>
                <a:off x="6434633" y="4639540"/>
                <a:ext cx="518174" cy="590723"/>
                <a:chOff x="6434633" y="4639540"/>
                <a:chExt cx="518174" cy="590723"/>
              </a:xfrm>
            </p:grpSpPr>
            <p:sp>
              <p:nvSpPr>
                <p:cNvPr id="18" name="Freeform 762">
                  <a:extLst>
                    <a:ext uri="{FF2B5EF4-FFF2-40B4-BE49-F238E27FC236}">
                      <a16:creationId xmlns:a16="http://schemas.microsoft.com/office/drawing/2014/main" id="{5A5F3911-98DE-B39D-A085-05EA098780A4}"/>
                    </a:ext>
                  </a:extLst>
                </p:cNvPr>
                <p:cNvSpPr/>
                <p:nvPr/>
              </p:nvSpPr>
              <p:spPr>
                <a:xfrm>
                  <a:off x="6449626" y="4920423"/>
                  <a:ext cx="152104" cy="294717"/>
                </a:xfrm>
                <a:custGeom>
                  <a:avLst/>
                  <a:gdLst>
                    <a:gd name="connsiteX0" fmla="*/ 109623 w 152104"/>
                    <a:gd name="connsiteY0" fmla="*/ 111253 h 294717"/>
                    <a:gd name="connsiteX1" fmla="*/ 90383 w 152104"/>
                    <a:gd name="connsiteY1" fmla="*/ 22099 h 294717"/>
                    <a:gd name="connsiteX2" fmla="*/ 91526 w 152104"/>
                    <a:gd name="connsiteY2" fmla="*/ 21909 h 294717"/>
                    <a:gd name="connsiteX3" fmla="*/ 90573 w 152104"/>
                    <a:gd name="connsiteY3" fmla="*/ 13527 h 294717"/>
                    <a:gd name="connsiteX4" fmla="*/ 74952 w 152104"/>
                    <a:gd name="connsiteY4" fmla="*/ 1144 h 294717"/>
                    <a:gd name="connsiteX5" fmla="*/ 17612 w 152104"/>
                    <a:gd name="connsiteY5" fmla="*/ 16765 h 294717"/>
                    <a:gd name="connsiteX6" fmla="*/ 86 w 152104"/>
                    <a:gd name="connsiteY6" fmla="*/ 43245 h 294717"/>
                    <a:gd name="connsiteX7" fmla="*/ 10563 w 152104"/>
                    <a:gd name="connsiteY7" fmla="*/ 88584 h 294717"/>
                    <a:gd name="connsiteX8" fmla="*/ 54950 w 152104"/>
                    <a:gd name="connsiteY8" fmla="*/ 267654 h 294717"/>
                    <a:gd name="connsiteX9" fmla="*/ 98574 w 152104"/>
                    <a:gd name="connsiteY9" fmla="*/ 293943 h 294717"/>
                    <a:gd name="connsiteX10" fmla="*/ 130388 w 152104"/>
                    <a:gd name="connsiteY10" fmla="*/ 282322 h 294717"/>
                    <a:gd name="connsiteX11" fmla="*/ 150962 w 152104"/>
                    <a:gd name="connsiteY11" fmla="*/ 272797 h 294717"/>
                    <a:gd name="connsiteX12" fmla="*/ 145247 w 152104"/>
                    <a:gd name="connsiteY12" fmla="*/ 251461 h 294717"/>
                    <a:gd name="connsiteX13" fmla="*/ 109623 w 152104"/>
                    <a:gd name="connsiteY13" fmla="*/ 111253 h 294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2104" h="294717">
                      <a:moveTo>
                        <a:pt x="109623" y="111253"/>
                      </a:moveTo>
                      <a:cubicBezTo>
                        <a:pt x="102956" y="81535"/>
                        <a:pt x="96860" y="51817"/>
                        <a:pt x="90383" y="22099"/>
                      </a:cubicBezTo>
                      <a:cubicBezTo>
                        <a:pt x="90764" y="22099"/>
                        <a:pt x="91145" y="21909"/>
                        <a:pt x="91526" y="21909"/>
                      </a:cubicBezTo>
                      <a:cubicBezTo>
                        <a:pt x="91145" y="19051"/>
                        <a:pt x="90764" y="16194"/>
                        <a:pt x="90573" y="13527"/>
                      </a:cubicBezTo>
                      <a:cubicBezTo>
                        <a:pt x="89430" y="-1332"/>
                        <a:pt x="89430" y="-1142"/>
                        <a:pt x="74952" y="1144"/>
                      </a:cubicBezTo>
                      <a:cubicBezTo>
                        <a:pt x="55140" y="4002"/>
                        <a:pt x="36471" y="10288"/>
                        <a:pt x="17612" y="16765"/>
                      </a:cubicBezTo>
                      <a:cubicBezTo>
                        <a:pt x="1419" y="22480"/>
                        <a:pt x="-486" y="26290"/>
                        <a:pt x="86" y="43245"/>
                      </a:cubicBezTo>
                      <a:cubicBezTo>
                        <a:pt x="657" y="59247"/>
                        <a:pt x="7706" y="73344"/>
                        <a:pt x="10563" y="88584"/>
                      </a:cubicBezTo>
                      <a:cubicBezTo>
                        <a:pt x="21993" y="148972"/>
                        <a:pt x="32661" y="209742"/>
                        <a:pt x="54950" y="267654"/>
                      </a:cubicBezTo>
                      <a:cubicBezTo>
                        <a:pt x="63332" y="289561"/>
                        <a:pt x="74762" y="297372"/>
                        <a:pt x="98574" y="293943"/>
                      </a:cubicBezTo>
                      <a:cubicBezTo>
                        <a:pt x="110004" y="292228"/>
                        <a:pt x="119720" y="286513"/>
                        <a:pt x="130388" y="282322"/>
                      </a:cubicBezTo>
                      <a:cubicBezTo>
                        <a:pt x="137627" y="279465"/>
                        <a:pt x="147152" y="279655"/>
                        <a:pt x="150962" y="272797"/>
                      </a:cubicBezTo>
                      <a:cubicBezTo>
                        <a:pt x="154962" y="265749"/>
                        <a:pt x="147342" y="258510"/>
                        <a:pt x="145247" y="251461"/>
                      </a:cubicBezTo>
                      <a:cubicBezTo>
                        <a:pt x="130959" y="205170"/>
                        <a:pt x="120291" y="158116"/>
                        <a:pt x="109623" y="111253"/>
                      </a:cubicBezTo>
                      <a:close/>
                    </a:path>
                  </a:pathLst>
                </a:custGeom>
                <a:solidFill>
                  <a:srgbClr val="FFFFFF"/>
                </a:solidFill>
                <a:ln w="1905" cap="flat">
                  <a:noFill/>
                  <a:prstDash val="solid"/>
                  <a:miter/>
                </a:ln>
              </p:spPr>
              <p:txBody>
                <a:bodyPr rtlCol="0" anchor="ctr"/>
                <a:lstStyle/>
                <a:p>
                  <a:endParaRPr lang="en-US"/>
                </a:p>
              </p:txBody>
            </p:sp>
            <p:sp>
              <p:nvSpPr>
                <p:cNvPr id="19" name="Freeform 763">
                  <a:extLst>
                    <a:ext uri="{FF2B5EF4-FFF2-40B4-BE49-F238E27FC236}">
                      <a16:creationId xmlns:a16="http://schemas.microsoft.com/office/drawing/2014/main" id="{CC326242-36B9-EFF6-0319-7EE582404445}"/>
                    </a:ext>
                  </a:extLst>
                </p:cNvPr>
                <p:cNvSpPr/>
                <p:nvPr/>
              </p:nvSpPr>
              <p:spPr>
                <a:xfrm>
                  <a:off x="6554762" y="4656215"/>
                  <a:ext cx="353773" cy="529592"/>
                </a:xfrm>
                <a:custGeom>
                  <a:avLst/>
                  <a:gdLst>
                    <a:gd name="connsiteX0" fmla="*/ 342434 w 353773"/>
                    <a:gd name="connsiteY0" fmla="*/ 326883 h 529592"/>
                    <a:gd name="connsiteX1" fmla="*/ 332147 w 353773"/>
                    <a:gd name="connsiteY1" fmla="*/ 292403 h 529592"/>
                    <a:gd name="connsiteX2" fmla="*/ 336338 w 353773"/>
                    <a:gd name="connsiteY2" fmla="*/ 260780 h 529592"/>
                    <a:gd name="connsiteX3" fmla="*/ 348340 w 353773"/>
                    <a:gd name="connsiteY3" fmla="*/ 174483 h 529592"/>
                    <a:gd name="connsiteX4" fmla="*/ 320908 w 353773"/>
                    <a:gd name="connsiteY4" fmla="*/ 157148 h 529592"/>
                    <a:gd name="connsiteX5" fmla="*/ 273092 w 353773"/>
                    <a:gd name="connsiteY5" fmla="*/ 165911 h 529592"/>
                    <a:gd name="connsiteX6" fmla="*/ 178033 w 353773"/>
                    <a:gd name="connsiteY6" fmla="*/ 188390 h 529592"/>
                    <a:gd name="connsiteX7" fmla="*/ 144695 w 353773"/>
                    <a:gd name="connsiteY7" fmla="*/ 156576 h 529592"/>
                    <a:gd name="connsiteX8" fmla="*/ 149267 w 353773"/>
                    <a:gd name="connsiteY8" fmla="*/ 118667 h 529592"/>
                    <a:gd name="connsiteX9" fmla="*/ 148696 w 353773"/>
                    <a:gd name="connsiteY9" fmla="*/ 72375 h 529592"/>
                    <a:gd name="connsiteX10" fmla="*/ 122026 w 353773"/>
                    <a:gd name="connsiteY10" fmla="*/ 14654 h 529592"/>
                    <a:gd name="connsiteX11" fmla="*/ 89641 w 353773"/>
                    <a:gd name="connsiteY11" fmla="*/ 1509 h 529592"/>
                    <a:gd name="connsiteX12" fmla="*/ 68876 w 353773"/>
                    <a:gd name="connsiteY12" fmla="*/ 31037 h 529592"/>
                    <a:gd name="connsiteX13" fmla="*/ 81068 w 353773"/>
                    <a:gd name="connsiteY13" fmla="*/ 87044 h 529592"/>
                    <a:gd name="connsiteX14" fmla="*/ 76496 w 353773"/>
                    <a:gd name="connsiteY14" fmla="*/ 134288 h 529592"/>
                    <a:gd name="connsiteX15" fmla="*/ 27728 w 353773"/>
                    <a:gd name="connsiteY15" fmla="*/ 226109 h 529592"/>
                    <a:gd name="connsiteX16" fmla="*/ 13631 w 353773"/>
                    <a:gd name="connsiteY16" fmla="*/ 249350 h 529592"/>
                    <a:gd name="connsiteX17" fmla="*/ 1058 w 353773"/>
                    <a:gd name="connsiteY17" fmla="*/ 283068 h 529592"/>
                    <a:gd name="connsiteX18" fmla="*/ 17441 w 353773"/>
                    <a:gd name="connsiteY18" fmla="*/ 364221 h 529592"/>
                    <a:gd name="connsiteX19" fmla="*/ 54779 w 353773"/>
                    <a:gd name="connsiteY19" fmla="*/ 510144 h 529592"/>
                    <a:gd name="connsiteX20" fmla="*/ 86974 w 353773"/>
                    <a:gd name="connsiteY20" fmla="*/ 528432 h 529592"/>
                    <a:gd name="connsiteX21" fmla="*/ 120311 w 353773"/>
                    <a:gd name="connsiteY21" fmla="*/ 521955 h 529592"/>
                    <a:gd name="connsiteX22" fmla="*/ 311383 w 353773"/>
                    <a:gd name="connsiteY22" fmla="*/ 482522 h 529592"/>
                    <a:gd name="connsiteX23" fmla="*/ 331576 w 353773"/>
                    <a:gd name="connsiteY23" fmla="*/ 456614 h 529592"/>
                    <a:gd name="connsiteX24" fmla="*/ 329099 w 353773"/>
                    <a:gd name="connsiteY24" fmla="*/ 420800 h 529592"/>
                    <a:gd name="connsiteX25" fmla="*/ 334433 w 353773"/>
                    <a:gd name="connsiteY25" fmla="*/ 382319 h 529592"/>
                    <a:gd name="connsiteX26" fmla="*/ 342434 w 353773"/>
                    <a:gd name="connsiteY26" fmla="*/ 326883 h 529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3773" h="529592">
                      <a:moveTo>
                        <a:pt x="342434" y="326883"/>
                      </a:moveTo>
                      <a:cubicBezTo>
                        <a:pt x="339767" y="315072"/>
                        <a:pt x="337291" y="303261"/>
                        <a:pt x="332147" y="292403"/>
                      </a:cubicBezTo>
                      <a:cubicBezTo>
                        <a:pt x="326623" y="280782"/>
                        <a:pt x="328337" y="269924"/>
                        <a:pt x="336338" y="260780"/>
                      </a:cubicBezTo>
                      <a:cubicBezTo>
                        <a:pt x="359198" y="234491"/>
                        <a:pt x="355388" y="204392"/>
                        <a:pt x="348340" y="174483"/>
                      </a:cubicBezTo>
                      <a:cubicBezTo>
                        <a:pt x="344911" y="160196"/>
                        <a:pt x="336719" y="156767"/>
                        <a:pt x="320908" y="157148"/>
                      </a:cubicBezTo>
                      <a:cubicBezTo>
                        <a:pt x="304525" y="157529"/>
                        <a:pt x="288713" y="161339"/>
                        <a:pt x="273092" y="165911"/>
                      </a:cubicBezTo>
                      <a:cubicBezTo>
                        <a:pt x="241850" y="175055"/>
                        <a:pt x="210227" y="182865"/>
                        <a:pt x="178033" y="188390"/>
                      </a:cubicBezTo>
                      <a:cubicBezTo>
                        <a:pt x="150220" y="193152"/>
                        <a:pt x="140885" y="184199"/>
                        <a:pt x="144695" y="156576"/>
                      </a:cubicBezTo>
                      <a:cubicBezTo>
                        <a:pt x="146410" y="144003"/>
                        <a:pt x="148696" y="131240"/>
                        <a:pt x="149267" y="118667"/>
                      </a:cubicBezTo>
                      <a:cubicBezTo>
                        <a:pt x="150029" y="103236"/>
                        <a:pt x="154982" y="87425"/>
                        <a:pt x="148696" y="72375"/>
                      </a:cubicBezTo>
                      <a:cubicBezTo>
                        <a:pt x="140695" y="52754"/>
                        <a:pt x="131932" y="33323"/>
                        <a:pt x="122026" y="14654"/>
                      </a:cubicBezTo>
                      <a:cubicBezTo>
                        <a:pt x="114977" y="1319"/>
                        <a:pt x="102785" y="-2491"/>
                        <a:pt x="89641" y="1509"/>
                      </a:cubicBezTo>
                      <a:cubicBezTo>
                        <a:pt x="73067" y="6462"/>
                        <a:pt x="67924" y="13511"/>
                        <a:pt x="68876" y="31037"/>
                      </a:cubicBezTo>
                      <a:cubicBezTo>
                        <a:pt x="70019" y="50277"/>
                        <a:pt x="76115" y="68565"/>
                        <a:pt x="81068" y="87044"/>
                      </a:cubicBezTo>
                      <a:cubicBezTo>
                        <a:pt x="85450" y="103617"/>
                        <a:pt x="84688" y="118857"/>
                        <a:pt x="76496" y="134288"/>
                      </a:cubicBezTo>
                      <a:cubicBezTo>
                        <a:pt x="60113" y="164768"/>
                        <a:pt x="47350" y="197153"/>
                        <a:pt x="27728" y="226109"/>
                      </a:cubicBezTo>
                      <a:cubicBezTo>
                        <a:pt x="22585" y="233729"/>
                        <a:pt x="22013" y="245540"/>
                        <a:pt x="13631" y="249350"/>
                      </a:cubicBezTo>
                      <a:cubicBezTo>
                        <a:pt x="-3133" y="256970"/>
                        <a:pt x="-275" y="269543"/>
                        <a:pt x="1058" y="283068"/>
                      </a:cubicBezTo>
                      <a:cubicBezTo>
                        <a:pt x="3535" y="310691"/>
                        <a:pt x="11536" y="337170"/>
                        <a:pt x="17441" y="364221"/>
                      </a:cubicBezTo>
                      <a:cubicBezTo>
                        <a:pt x="27919" y="413370"/>
                        <a:pt x="37825" y="462710"/>
                        <a:pt x="54779" y="510144"/>
                      </a:cubicBezTo>
                      <a:cubicBezTo>
                        <a:pt x="61256" y="528242"/>
                        <a:pt x="67924" y="531861"/>
                        <a:pt x="86974" y="528432"/>
                      </a:cubicBezTo>
                      <a:cubicBezTo>
                        <a:pt x="98023" y="526337"/>
                        <a:pt x="109262" y="524051"/>
                        <a:pt x="120311" y="521955"/>
                      </a:cubicBezTo>
                      <a:cubicBezTo>
                        <a:pt x="185272" y="514526"/>
                        <a:pt x="248137" y="497952"/>
                        <a:pt x="311383" y="482522"/>
                      </a:cubicBezTo>
                      <a:cubicBezTo>
                        <a:pt x="324718" y="479283"/>
                        <a:pt x="331195" y="470711"/>
                        <a:pt x="331576" y="456614"/>
                      </a:cubicBezTo>
                      <a:cubicBezTo>
                        <a:pt x="331957" y="444612"/>
                        <a:pt x="332147" y="432420"/>
                        <a:pt x="329099" y="420800"/>
                      </a:cubicBezTo>
                      <a:cubicBezTo>
                        <a:pt x="325289" y="407084"/>
                        <a:pt x="326623" y="394701"/>
                        <a:pt x="334433" y="382319"/>
                      </a:cubicBezTo>
                      <a:cubicBezTo>
                        <a:pt x="344530" y="365364"/>
                        <a:pt x="346816" y="346505"/>
                        <a:pt x="342434" y="326883"/>
                      </a:cubicBezTo>
                      <a:close/>
                    </a:path>
                  </a:pathLst>
                </a:custGeom>
                <a:solidFill>
                  <a:srgbClr val="FFFFFF"/>
                </a:solidFill>
                <a:ln w="1905" cap="flat">
                  <a:noFill/>
                  <a:prstDash val="solid"/>
                  <a:miter/>
                </a:ln>
              </p:spPr>
              <p:txBody>
                <a:bodyPr rtlCol="0" anchor="ctr"/>
                <a:lstStyle/>
                <a:p>
                  <a:endParaRPr lang="en-US"/>
                </a:p>
              </p:txBody>
            </p:sp>
            <p:sp>
              <p:nvSpPr>
                <p:cNvPr id="20" name="Freeform 764">
                  <a:extLst>
                    <a:ext uri="{FF2B5EF4-FFF2-40B4-BE49-F238E27FC236}">
                      <a16:creationId xmlns:a16="http://schemas.microsoft.com/office/drawing/2014/main" id="{3027CBC3-DFDF-9279-D5E7-62552F9D959E}"/>
                    </a:ext>
                  </a:extLst>
                </p:cNvPr>
                <p:cNvSpPr/>
                <p:nvPr/>
              </p:nvSpPr>
              <p:spPr>
                <a:xfrm>
                  <a:off x="6449626" y="4920423"/>
                  <a:ext cx="152104" cy="294717"/>
                </a:xfrm>
                <a:custGeom>
                  <a:avLst/>
                  <a:gdLst>
                    <a:gd name="connsiteX0" fmla="*/ 109623 w 152104"/>
                    <a:gd name="connsiteY0" fmla="*/ 111253 h 294717"/>
                    <a:gd name="connsiteX1" fmla="*/ 90383 w 152104"/>
                    <a:gd name="connsiteY1" fmla="*/ 22099 h 294717"/>
                    <a:gd name="connsiteX2" fmla="*/ 91526 w 152104"/>
                    <a:gd name="connsiteY2" fmla="*/ 21909 h 294717"/>
                    <a:gd name="connsiteX3" fmla="*/ 90573 w 152104"/>
                    <a:gd name="connsiteY3" fmla="*/ 13527 h 294717"/>
                    <a:gd name="connsiteX4" fmla="*/ 74952 w 152104"/>
                    <a:gd name="connsiteY4" fmla="*/ 1144 h 294717"/>
                    <a:gd name="connsiteX5" fmla="*/ 17612 w 152104"/>
                    <a:gd name="connsiteY5" fmla="*/ 16765 h 294717"/>
                    <a:gd name="connsiteX6" fmla="*/ 86 w 152104"/>
                    <a:gd name="connsiteY6" fmla="*/ 43245 h 294717"/>
                    <a:gd name="connsiteX7" fmla="*/ 10563 w 152104"/>
                    <a:gd name="connsiteY7" fmla="*/ 88584 h 294717"/>
                    <a:gd name="connsiteX8" fmla="*/ 54950 w 152104"/>
                    <a:gd name="connsiteY8" fmla="*/ 267654 h 294717"/>
                    <a:gd name="connsiteX9" fmla="*/ 98574 w 152104"/>
                    <a:gd name="connsiteY9" fmla="*/ 293943 h 294717"/>
                    <a:gd name="connsiteX10" fmla="*/ 130388 w 152104"/>
                    <a:gd name="connsiteY10" fmla="*/ 282322 h 294717"/>
                    <a:gd name="connsiteX11" fmla="*/ 150962 w 152104"/>
                    <a:gd name="connsiteY11" fmla="*/ 272797 h 294717"/>
                    <a:gd name="connsiteX12" fmla="*/ 145247 w 152104"/>
                    <a:gd name="connsiteY12" fmla="*/ 251461 h 294717"/>
                    <a:gd name="connsiteX13" fmla="*/ 109623 w 152104"/>
                    <a:gd name="connsiteY13" fmla="*/ 111253 h 294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2104" h="294717">
                      <a:moveTo>
                        <a:pt x="109623" y="111253"/>
                      </a:moveTo>
                      <a:cubicBezTo>
                        <a:pt x="102956" y="81535"/>
                        <a:pt x="96860" y="51817"/>
                        <a:pt x="90383" y="22099"/>
                      </a:cubicBezTo>
                      <a:cubicBezTo>
                        <a:pt x="90764" y="22099"/>
                        <a:pt x="91145" y="21909"/>
                        <a:pt x="91526" y="21909"/>
                      </a:cubicBezTo>
                      <a:cubicBezTo>
                        <a:pt x="91145" y="19051"/>
                        <a:pt x="90764" y="16194"/>
                        <a:pt x="90573" y="13527"/>
                      </a:cubicBezTo>
                      <a:cubicBezTo>
                        <a:pt x="89430" y="-1332"/>
                        <a:pt x="89430" y="-1142"/>
                        <a:pt x="74952" y="1144"/>
                      </a:cubicBezTo>
                      <a:cubicBezTo>
                        <a:pt x="55140" y="4002"/>
                        <a:pt x="36471" y="10288"/>
                        <a:pt x="17612" y="16765"/>
                      </a:cubicBezTo>
                      <a:cubicBezTo>
                        <a:pt x="1419" y="22480"/>
                        <a:pt x="-486" y="26290"/>
                        <a:pt x="86" y="43245"/>
                      </a:cubicBezTo>
                      <a:cubicBezTo>
                        <a:pt x="657" y="59247"/>
                        <a:pt x="7706" y="73344"/>
                        <a:pt x="10563" y="88584"/>
                      </a:cubicBezTo>
                      <a:cubicBezTo>
                        <a:pt x="21993" y="148972"/>
                        <a:pt x="32661" y="209742"/>
                        <a:pt x="54950" y="267654"/>
                      </a:cubicBezTo>
                      <a:cubicBezTo>
                        <a:pt x="63332" y="289561"/>
                        <a:pt x="74762" y="297372"/>
                        <a:pt x="98574" y="293943"/>
                      </a:cubicBezTo>
                      <a:cubicBezTo>
                        <a:pt x="110004" y="292228"/>
                        <a:pt x="119720" y="286513"/>
                        <a:pt x="130388" y="282322"/>
                      </a:cubicBezTo>
                      <a:cubicBezTo>
                        <a:pt x="137627" y="279465"/>
                        <a:pt x="147152" y="279655"/>
                        <a:pt x="150962" y="272797"/>
                      </a:cubicBezTo>
                      <a:cubicBezTo>
                        <a:pt x="154962" y="265749"/>
                        <a:pt x="147342" y="258510"/>
                        <a:pt x="145247" y="251461"/>
                      </a:cubicBezTo>
                      <a:cubicBezTo>
                        <a:pt x="130959" y="205170"/>
                        <a:pt x="120291" y="158116"/>
                        <a:pt x="109623" y="111253"/>
                      </a:cubicBezTo>
                      <a:close/>
                    </a:path>
                  </a:pathLst>
                </a:custGeom>
                <a:solidFill>
                  <a:srgbClr val="FFFFFF"/>
                </a:solidFill>
                <a:ln w="1905" cap="flat">
                  <a:noFill/>
                  <a:prstDash val="solid"/>
                  <a:miter/>
                </a:ln>
              </p:spPr>
              <p:txBody>
                <a:bodyPr rtlCol="0" anchor="ctr"/>
                <a:lstStyle/>
                <a:p>
                  <a:endParaRPr lang="en-US"/>
                </a:p>
              </p:txBody>
            </p:sp>
            <p:sp>
              <p:nvSpPr>
                <p:cNvPr id="21" name="Freeform 765">
                  <a:extLst>
                    <a:ext uri="{FF2B5EF4-FFF2-40B4-BE49-F238E27FC236}">
                      <a16:creationId xmlns:a16="http://schemas.microsoft.com/office/drawing/2014/main" id="{4BBF7C74-413C-3A27-BA32-C00B8556112E}"/>
                    </a:ext>
                  </a:extLst>
                </p:cNvPr>
                <p:cNvSpPr/>
                <p:nvPr/>
              </p:nvSpPr>
              <p:spPr>
                <a:xfrm>
                  <a:off x="6554762" y="4656215"/>
                  <a:ext cx="353773" cy="529592"/>
                </a:xfrm>
                <a:custGeom>
                  <a:avLst/>
                  <a:gdLst>
                    <a:gd name="connsiteX0" fmla="*/ 342434 w 353773"/>
                    <a:gd name="connsiteY0" fmla="*/ 326883 h 529592"/>
                    <a:gd name="connsiteX1" fmla="*/ 332147 w 353773"/>
                    <a:gd name="connsiteY1" fmla="*/ 292403 h 529592"/>
                    <a:gd name="connsiteX2" fmla="*/ 336338 w 353773"/>
                    <a:gd name="connsiteY2" fmla="*/ 260780 h 529592"/>
                    <a:gd name="connsiteX3" fmla="*/ 348340 w 353773"/>
                    <a:gd name="connsiteY3" fmla="*/ 174483 h 529592"/>
                    <a:gd name="connsiteX4" fmla="*/ 320908 w 353773"/>
                    <a:gd name="connsiteY4" fmla="*/ 157148 h 529592"/>
                    <a:gd name="connsiteX5" fmla="*/ 273092 w 353773"/>
                    <a:gd name="connsiteY5" fmla="*/ 165911 h 529592"/>
                    <a:gd name="connsiteX6" fmla="*/ 178033 w 353773"/>
                    <a:gd name="connsiteY6" fmla="*/ 188390 h 529592"/>
                    <a:gd name="connsiteX7" fmla="*/ 144695 w 353773"/>
                    <a:gd name="connsiteY7" fmla="*/ 156576 h 529592"/>
                    <a:gd name="connsiteX8" fmla="*/ 149267 w 353773"/>
                    <a:gd name="connsiteY8" fmla="*/ 118667 h 529592"/>
                    <a:gd name="connsiteX9" fmla="*/ 148696 w 353773"/>
                    <a:gd name="connsiteY9" fmla="*/ 72375 h 529592"/>
                    <a:gd name="connsiteX10" fmla="*/ 122026 w 353773"/>
                    <a:gd name="connsiteY10" fmla="*/ 14654 h 529592"/>
                    <a:gd name="connsiteX11" fmla="*/ 89641 w 353773"/>
                    <a:gd name="connsiteY11" fmla="*/ 1509 h 529592"/>
                    <a:gd name="connsiteX12" fmla="*/ 68876 w 353773"/>
                    <a:gd name="connsiteY12" fmla="*/ 31037 h 529592"/>
                    <a:gd name="connsiteX13" fmla="*/ 81068 w 353773"/>
                    <a:gd name="connsiteY13" fmla="*/ 87044 h 529592"/>
                    <a:gd name="connsiteX14" fmla="*/ 76496 w 353773"/>
                    <a:gd name="connsiteY14" fmla="*/ 134288 h 529592"/>
                    <a:gd name="connsiteX15" fmla="*/ 27728 w 353773"/>
                    <a:gd name="connsiteY15" fmla="*/ 226109 h 529592"/>
                    <a:gd name="connsiteX16" fmla="*/ 13631 w 353773"/>
                    <a:gd name="connsiteY16" fmla="*/ 249350 h 529592"/>
                    <a:gd name="connsiteX17" fmla="*/ 1058 w 353773"/>
                    <a:gd name="connsiteY17" fmla="*/ 283068 h 529592"/>
                    <a:gd name="connsiteX18" fmla="*/ 17441 w 353773"/>
                    <a:gd name="connsiteY18" fmla="*/ 364221 h 529592"/>
                    <a:gd name="connsiteX19" fmla="*/ 54779 w 353773"/>
                    <a:gd name="connsiteY19" fmla="*/ 510144 h 529592"/>
                    <a:gd name="connsiteX20" fmla="*/ 86974 w 353773"/>
                    <a:gd name="connsiteY20" fmla="*/ 528432 h 529592"/>
                    <a:gd name="connsiteX21" fmla="*/ 120311 w 353773"/>
                    <a:gd name="connsiteY21" fmla="*/ 521955 h 529592"/>
                    <a:gd name="connsiteX22" fmla="*/ 311383 w 353773"/>
                    <a:gd name="connsiteY22" fmla="*/ 482522 h 529592"/>
                    <a:gd name="connsiteX23" fmla="*/ 331576 w 353773"/>
                    <a:gd name="connsiteY23" fmla="*/ 456614 h 529592"/>
                    <a:gd name="connsiteX24" fmla="*/ 329099 w 353773"/>
                    <a:gd name="connsiteY24" fmla="*/ 420800 h 529592"/>
                    <a:gd name="connsiteX25" fmla="*/ 334433 w 353773"/>
                    <a:gd name="connsiteY25" fmla="*/ 382319 h 529592"/>
                    <a:gd name="connsiteX26" fmla="*/ 342434 w 353773"/>
                    <a:gd name="connsiteY26" fmla="*/ 326883 h 5295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53773" h="529592">
                      <a:moveTo>
                        <a:pt x="342434" y="326883"/>
                      </a:moveTo>
                      <a:cubicBezTo>
                        <a:pt x="339767" y="315072"/>
                        <a:pt x="337291" y="303261"/>
                        <a:pt x="332147" y="292403"/>
                      </a:cubicBezTo>
                      <a:cubicBezTo>
                        <a:pt x="326623" y="280782"/>
                        <a:pt x="328337" y="269924"/>
                        <a:pt x="336338" y="260780"/>
                      </a:cubicBezTo>
                      <a:cubicBezTo>
                        <a:pt x="359198" y="234491"/>
                        <a:pt x="355388" y="204392"/>
                        <a:pt x="348340" y="174483"/>
                      </a:cubicBezTo>
                      <a:cubicBezTo>
                        <a:pt x="344911" y="160196"/>
                        <a:pt x="336719" y="156767"/>
                        <a:pt x="320908" y="157148"/>
                      </a:cubicBezTo>
                      <a:cubicBezTo>
                        <a:pt x="304525" y="157529"/>
                        <a:pt x="288713" y="161339"/>
                        <a:pt x="273092" y="165911"/>
                      </a:cubicBezTo>
                      <a:cubicBezTo>
                        <a:pt x="241850" y="175055"/>
                        <a:pt x="210227" y="182865"/>
                        <a:pt x="178033" y="188390"/>
                      </a:cubicBezTo>
                      <a:cubicBezTo>
                        <a:pt x="150220" y="193152"/>
                        <a:pt x="140885" y="184199"/>
                        <a:pt x="144695" y="156576"/>
                      </a:cubicBezTo>
                      <a:cubicBezTo>
                        <a:pt x="146410" y="144003"/>
                        <a:pt x="148696" y="131240"/>
                        <a:pt x="149267" y="118667"/>
                      </a:cubicBezTo>
                      <a:cubicBezTo>
                        <a:pt x="150029" y="103236"/>
                        <a:pt x="154982" y="87425"/>
                        <a:pt x="148696" y="72375"/>
                      </a:cubicBezTo>
                      <a:cubicBezTo>
                        <a:pt x="140695" y="52754"/>
                        <a:pt x="131932" y="33323"/>
                        <a:pt x="122026" y="14654"/>
                      </a:cubicBezTo>
                      <a:cubicBezTo>
                        <a:pt x="114977" y="1319"/>
                        <a:pt x="102785" y="-2491"/>
                        <a:pt x="89641" y="1509"/>
                      </a:cubicBezTo>
                      <a:cubicBezTo>
                        <a:pt x="73067" y="6462"/>
                        <a:pt x="67924" y="13511"/>
                        <a:pt x="68876" y="31037"/>
                      </a:cubicBezTo>
                      <a:cubicBezTo>
                        <a:pt x="70019" y="50277"/>
                        <a:pt x="76115" y="68565"/>
                        <a:pt x="81068" y="87044"/>
                      </a:cubicBezTo>
                      <a:cubicBezTo>
                        <a:pt x="85450" y="103617"/>
                        <a:pt x="84688" y="118857"/>
                        <a:pt x="76496" y="134288"/>
                      </a:cubicBezTo>
                      <a:cubicBezTo>
                        <a:pt x="60113" y="164768"/>
                        <a:pt x="47350" y="197153"/>
                        <a:pt x="27728" y="226109"/>
                      </a:cubicBezTo>
                      <a:cubicBezTo>
                        <a:pt x="22585" y="233729"/>
                        <a:pt x="22013" y="245540"/>
                        <a:pt x="13631" y="249350"/>
                      </a:cubicBezTo>
                      <a:cubicBezTo>
                        <a:pt x="-3133" y="256970"/>
                        <a:pt x="-275" y="269543"/>
                        <a:pt x="1058" y="283068"/>
                      </a:cubicBezTo>
                      <a:cubicBezTo>
                        <a:pt x="3535" y="310691"/>
                        <a:pt x="11536" y="337170"/>
                        <a:pt x="17441" y="364221"/>
                      </a:cubicBezTo>
                      <a:cubicBezTo>
                        <a:pt x="27919" y="413370"/>
                        <a:pt x="37825" y="462710"/>
                        <a:pt x="54779" y="510144"/>
                      </a:cubicBezTo>
                      <a:cubicBezTo>
                        <a:pt x="61256" y="528242"/>
                        <a:pt x="67924" y="531861"/>
                        <a:pt x="86974" y="528432"/>
                      </a:cubicBezTo>
                      <a:cubicBezTo>
                        <a:pt x="98023" y="526337"/>
                        <a:pt x="109262" y="524051"/>
                        <a:pt x="120311" y="521955"/>
                      </a:cubicBezTo>
                      <a:cubicBezTo>
                        <a:pt x="185272" y="514526"/>
                        <a:pt x="248137" y="497952"/>
                        <a:pt x="311383" y="482522"/>
                      </a:cubicBezTo>
                      <a:cubicBezTo>
                        <a:pt x="324718" y="479283"/>
                        <a:pt x="331195" y="470711"/>
                        <a:pt x="331576" y="456614"/>
                      </a:cubicBezTo>
                      <a:cubicBezTo>
                        <a:pt x="331957" y="444612"/>
                        <a:pt x="332147" y="432420"/>
                        <a:pt x="329099" y="420800"/>
                      </a:cubicBezTo>
                      <a:cubicBezTo>
                        <a:pt x="325289" y="407084"/>
                        <a:pt x="326623" y="394701"/>
                        <a:pt x="334433" y="382319"/>
                      </a:cubicBezTo>
                      <a:cubicBezTo>
                        <a:pt x="344530" y="365364"/>
                        <a:pt x="346816" y="346505"/>
                        <a:pt x="342434" y="326883"/>
                      </a:cubicBezTo>
                      <a:close/>
                    </a:path>
                  </a:pathLst>
                </a:custGeom>
                <a:solidFill>
                  <a:srgbClr val="01A54E"/>
                </a:solidFill>
                <a:ln w="1905" cap="flat">
                  <a:noFill/>
                  <a:prstDash val="solid"/>
                  <a:miter/>
                </a:ln>
              </p:spPr>
              <p:txBody>
                <a:bodyPr rtlCol="0" anchor="ctr"/>
                <a:lstStyle/>
                <a:p>
                  <a:endParaRPr lang="en-US"/>
                </a:p>
              </p:txBody>
            </p:sp>
            <p:sp>
              <p:nvSpPr>
                <p:cNvPr id="22" name="Freeform 766">
                  <a:extLst>
                    <a:ext uri="{FF2B5EF4-FFF2-40B4-BE49-F238E27FC236}">
                      <a16:creationId xmlns:a16="http://schemas.microsoft.com/office/drawing/2014/main" id="{C5992660-0B14-203E-337C-46EEED30176A}"/>
                    </a:ext>
                  </a:extLst>
                </p:cNvPr>
                <p:cNvSpPr/>
                <p:nvPr/>
              </p:nvSpPr>
              <p:spPr>
                <a:xfrm>
                  <a:off x="6434633" y="4639540"/>
                  <a:ext cx="485859" cy="590723"/>
                </a:xfrm>
                <a:custGeom>
                  <a:avLst/>
                  <a:gdLst>
                    <a:gd name="connsiteX0" fmla="*/ 463135 w 485859"/>
                    <a:gd name="connsiteY0" fmla="*/ 453477 h 590723"/>
                    <a:gd name="connsiteX1" fmla="*/ 469231 w 485859"/>
                    <a:gd name="connsiteY1" fmla="*/ 393279 h 590723"/>
                    <a:gd name="connsiteX2" fmla="*/ 473993 w 485859"/>
                    <a:gd name="connsiteY2" fmla="*/ 337463 h 590723"/>
                    <a:gd name="connsiteX3" fmla="*/ 467326 w 485859"/>
                    <a:gd name="connsiteY3" fmla="*/ 312888 h 590723"/>
                    <a:gd name="connsiteX4" fmla="*/ 472469 w 485859"/>
                    <a:gd name="connsiteY4" fmla="*/ 276693 h 590723"/>
                    <a:gd name="connsiteX5" fmla="*/ 476661 w 485859"/>
                    <a:gd name="connsiteY5" fmla="*/ 176300 h 590723"/>
                    <a:gd name="connsiteX6" fmla="*/ 452086 w 485859"/>
                    <a:gd name="connsiteY6" fmla="*/ 159155 h 590723"/>
                    <a:gd name="connsiteX7" fmla="*/ 437227 w 485859"/>
                    <a:gd name="connsiteY7" fmla="*/ 159726 h 590723"/>
                    <a:gd name="connsiteX8" fmla="*/ 346358 w 485859"/>
                    <a:gd name="connsiteY8" fmla="*/ 180871 h 590723"/>
                    <a:gd name="connsiteX9" fmla="*/ 294352 w 485859"/>
                    <a:gd name="connsiteY9" fmla="*/ 191159 h 590723"/>
                    <a:gd name="connsiteX10" fmla="*/ 280064 w 485859"/>
                    <a:gd name="connsiteY10" fmla="*/ 178586 h 590723"/>
                    <a:gd name="connsiteX11" fmla="*/ 282351 w 485859"/>
                    <a:gd name="connsiteY11" fmla="*/ 142581 h 590723"/>
                    <a:gd name="connsiteX12" fmla="*/ 279302 w 485859"/>
                    <a:gd name="connsiteY12" fmla="*/ 77621 h 590723"/>
                    <a:gd name="connsiteX13" fmla="*/ 257585 w 485859"/>
                    <a:gd name="connsiteY13" fmla="*/ 31520 h 590723"/>
                    <a:gd name="connsiteX14" fmla="*/ 238726 w 485859"/>
                    <a:gd name="connsiteY14" fmla="*/ 6183 h 590723"/>
                    <a:gd name="connsiteX15" fmla="*/ 225581 w 485859"/>
                    <a:gd name="connsiteY15" fmla="*/ 87 h 590723"/>
                    <a:gd name="connsiteX16" fmla="*/ 175289 w 485859"/>
                    <a:gd name="connsiteY16" fmla="*/ 52094 h 590723"/>
                    <a:gd name="connsiteX17" fmla="*/ 186148 w 485859"/>
                    <a:gd name="connsiteY17" fmla="*/ 106196 h 590723"/>
                    <a:gd name="connsiteX18" fmla="*/ 180814 w 485859"/>
                    <a:gd name="connsiteY18" fmla="*/ 153440 h 590723"/>
                    <a:gd name="connsiteX19" fmla="*/ 136046 w 485859"/>
                    <a:gd name="connsiteY19" fmla="*/ 237641 h 590723"/>
                    <a:gd name="connsiteX20" fmla="*/ 102137 w 485859"/>
                    <a:gd name="connsiteY20" fmla="*/ 263930 h 590723"/>
                    <a:gd name="connsiteX21" fmla="*/ 44797 w 485859"/>
                    <a:gd name="connsiteY21" fmla="*/ 279741 h 590723"/>
                    <a:gd name="connsiteX22" fmla="*/ 5935 w 485859"/>
                    <a:gd name="connsiteY22" fmla="*/ 352131 h 590723"/>
                    <a:gd name="connsiteX23" fmla="*/ 20222 w 485859"/>
                    <a:gd name="connsiteY23" fmla="*/ 416330 h 590723"/>
                    <a:gd name="connsiteX24" fmla="*/ 57560 w 485859"/>
                    <a:gd name="connsiteY24" fmla="*/ 557681 h 590723"/>
                    <a:gd name="connsiteX25" fmla="*/ 115853 w 485859"/>
                    <a:gd name="connsiteY25" fmla="*/ 588161 h 590723"/>
                    <a:gd name="connsiteX26" fmla="*/ 148048 w 485859"/>
                    <a:gd name="connsiteY26" fmla="*/ 577111 h 590723"/>
                    <a:gd name="connsiteX27" fmla="*/ 202150 w 485859"/>
                    <a:gd name="connsiteY27" fmla="*/ 559966 h 590723"/>
                    <a:gd name="connsiteX28" fmla="*/ 411891 w 485859"/>
                    <a:gd name="connsiteY28" fmla="*/ 518819 h 590723"/>
                    <a:gd name="connsiteX29" fmla="*/ 436274 w 485859"/>
                    <a:gd name="connsiteY29" fmla="*/ 511580 h 590723"/>
                    <a:gd name="connsiteX30" fmla="*/ 452657 w 485859"/>
                    <a:gd name="connsiteY30" fmla="*/ 499006 h 590723"/>
                    <a:gd name="connsiteX31" fmla="*/ 463135 w 485859"/>
                    <a:gd name="connsiteY31" fmla="*/ 453477 h 590723"/>
                    <a:gd name="connsiteX32" fmla="*/ 165764 w 485859"/>
                    <a:gd name="connsiteY32" fmla="*/ 553490 h 590723"/>
                    <a:gd name="connsiteX33" fmla="*/ 145190 w 485859"/>
                    <a:gd name="connsiteY33" fmla="*/ 563015 h 590723"/>
                    <a:gd name="connsiteX34" fmla="*/ 113377 w 485859"/>
                    <a:gd name="connsiteY34" fmla="*/ 574635 h 590723"/>
                    <a:gd name="connsiteX35" fmla="*/ 69752 w 485859"/>
                    <a:gd name="connsiteY35" fmla="*/ 548346 h 590723"/>
                    <a:gd name="connsiteX36" fmla="*/ 25366 w 485859"/>
                    <a:gd name="connsiteY36" fmla="*/ 369276 h 590723"/>
                    <a:gd name="connsiteX37" fmla="*/ 14888 w 485859"/>
                    <a:gd name="connsiteY37" fmla="*/ 323937 h 590723"/>
                    <a:gd name="connsiteX38" fmla="*/ 32414 w 485859"/>
                    <a:gd name="connsiteY38" fmla="*/ 297458 h 590723"/>
                    <a:gd name="connsiteX39" fmla="*/ 89755 w 485859"/>
                    <a:gd name="connsiteY39" fmla="*/ 281836 h 590723"/>
                    <a:gd name="connsiteX40" fmla="*/ 105376 w 485859"/>
                    <a:gd name="connsiteY40" fmla="*/ 294219 h 590723"/>
                    <a:gd name="connsiteX41" fmla="*/ 106328 w 485859"/>
                    <a:gd name="connsiteY41" fmla="*/ 302601 h 590723"/>
                    <a:gd name="connsiteX42" fmla="*/ 105185 w 485859"/>
                    <a:gd name="connsiteY42" fmla="*/ 302791 h 590723"/>
                    <a:gd name="connsiteX43" fmla="*/ 124426 w 485859"/>
                    <a:gd name="connsiteY43" fmla="*/ 391946 h 590723"/>
                    <a:gd name="connsiteX44" fmla="*/ 159859 w 485859"/>
                    <a:gd name="connsiteY44" fmla="*/ 531963 h 590723"/>
                    <a:gd name="connsiteX45" fmla="*/ 165764 w 485859"/>
                    <a:gd name="connsiteY45" fmla="*/ 553490 h 590723"/>
                    <a:gd name="connsiteX46" fmla="*/ 449038 w 485859"/>
                    <a:gd name="connsiteY46" fmla="*/ 437475 h 590723"/>
                    <a:gd name="connsiteX47" fmla="*/ 451514 w 485859"/>
                    <a:gd name="connsiteY47" fmla="*/ 473289 h 590723"/>
                    <a:gd name="connsiteX48" fmla="*/ 431321 w 485859"/>
                    <a:gd name="connsiteY48" fmla="*/ 499197 h 590723"/>
                    <a:gd name="connsiteX49" fmla="*/ 240250 w 485859"/>
                    <a:gd name="connsiteY49" fmla="*/ 538631 h 590723"/>
                    <a:gd name="connsiteX50" fmla="*/ 206912 w 485859"/>
                    <a:gd name="connsiteY50" fmla="*/ 545108 h 590723"/>
                    <a:gd name="connsiteX51" fmla="*/ 174718 w 485859"/>
                    <a:gd name="connsiteY51" fmla="*/ 526820 h 590723"/>
                    <a:gd name="connsiteX52" fmla="*/ 137380 w 485859"/>
                    <a:gd name="connsiteY52" fmla="*/ 380896 h 590723"/>
                    <a:gd name="connsiteX53" fmla="*/ 120997 w 485859"/>
                    <a:gd name="connsiteY53" fmla="*/ 299744 h 590723"/>
                    <a:gd name="connsiteX54" fmla="*/ 133570 w 485859"/>
                    <a:gd name="connsiteY54" fmla="*/ 266025 h 590723"/>
                    <a:gd name="connsiteX55" fmla="*/ 147667 w 485859"/>
                    <a:gd name="connsiteY55" fmla="*/ 242784 h 590723"/>
                    <a:gd name="connsiteX56" fmla="*/ 196435 w 485859"/>
                    <a:gd name="connsiteY56" fmla="*/ 150963 h 590723"/>
                    <a:gd name="connsiteX57" fmla="*/ 201007 w 485859"/>
                    <a:gd name="connsiteY57" fmla="*/ 103719 h 590723"/>
                    <a:gd name="connsiteX58" fmla="*/ 188815 w 485859"/>
                    <a:gd name="connsiteY58" fmla="*/ 47712 h 590723"/>
                    <a:gd name="connsiteX59" fmla="*/ 209579 w 485859"/>
                    <a:gd name="connsiteY59" fmla="*/ 18185 h 590723"/>
                    <a:gd name="connsiteX60" fmla="*/ 241964 w 485859"/>
                    <a:gd name="connsiteY60" fmla="*/ 31329 h 590723"/>
                    <a:gd name="connsiteX61" fmla="*/ 268634 w 485859"/>
                    <a:gd name="connsiteY61" fmla="*/ 89051 h 590723"/>
                    <a:gd name="connsiteX62" fmla="*/ 269206 w 485859"/>
                    <a:gd name="connsiteY62" fmla="*/ 135342 h 590723"/>
                    <a:gd name="connsiteX63" fmla="*/ 264634 w 485859"/>
                    <a:gd name="connsiteY63" fmla="*/ 173251 h 590723"/>
                    <a:gd name="connsiteX64" fmla="*/ 297971 w 485859"/>
                    <a:gd name="connsiteY64" fmla="*/ 205065 h 590723"/>
                    <a:gd name="connsiteX65" fmla="*/ 393031 w 485859"/>
                    <a:gd name="connsiteY65" fmla="*/ 182586 h 590723"/>
                    <a:gd name="connsiteX66" fmla="*/ 440846 w 485859"/>
                    <a:gd name="connsiteY66" fmla="*/ 173823 h 590723"/>
                    <a:gd name="connsiteX67" fmla="*/ 468278 w 485859"/>
                    <a:gd name="connsiteY67" fmla="*/ 191159 h 590723"/>
                    <a:gd name="connsiteX68" fmla="*/ 456277 w 485859"/>
                    <a:gd name="connsiteY68" fmla="*/ 277455 h 590723"/>
                    <a:gd name="connsiteX69" fmla="*/ 452086 w 485859"/>
                    <a:gd name="connsiteY69" fmla="*/ 309078 h 590723"/>
                    <a:gd name="connsiteX70" fmla="*/ 462373 w 485859"/>
                    <a:gd name="connsiteY70" fmla="*/ 343559 h 590723"/>
                    <a:gd name="connsiteX71" fmla="*/ 453991 w 485859"/>
                    <a:gd name="connsiteY71" fmla="*/ 398804 h 590723"/>
                    <a:gd name="connsiteX72" fmla="*/ 449038 w 485859"/>
                    <a:gd name="connsiteY72" fmla="*/ 437475 h 590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85859" h="590723">
                      <a:moveTo>
                        <a:pt x="463135" y="453477"/>
                      </a:moveTo>
                      <a:cubicBezTo>
                        <a:pt x="459706" y="432903"/>
                        <a:pt x="458372" y="412329"/>
                        <a:pt x="469231" y="393279"/>
                      </a:cubicBezTo>
                      <a:cubicBezTo>
                        <a:pt x="479518" y="375181"/>
                        <a:pt x="477613" y="356513"/>
                        <a:pt x="473993" y="337463"/>
                      </a:cubicBezTo>
                      <a:cubicBezTo>
                        <a:pt x="472469" y="329081"/>
                        <a:pt x="469993" y="320889"/>
                        <a:pt x="467326" y="312888"/>
                      </a:cubicBezTo>
                      <a:cubicBezTo>
                        <a:pt x="462944" y="299744"/>
                        <a:pt x="465802" y="288504"/>
                        <a:pt x="472469" y="276693"/>
                      </a:cubicBezTo>
                      <a:cubicBezTo>
                        <a:pt x="490948" y="244118"/>
                        <a:pt x="488281" y="210209"/>
                        <a:pt x="476661" y="176300"/>
                      </a:cubicBezTo>
                      <a:cubicBezTo>
                        <a:pt x="472851" y="165060"/>
                        <a:pt x="463326" y="160107"/>
                        <a:pt x="452086" y="159155"/>
                      </a:cubicBezTo>
                      <a:cubicBezTo>
                        <a:pt x="447133" y="158774"/>
                        <a:pt x="442180" y="159536"/>
                        <a:pt x="437227" y="159726"/>
                      </a:cubicBezTo>
                      <a:cubicBezTo>
                        <a:pt x="405794" y="161441"/>
                        <a:pt x="376457" y="172680"/>
                        <a:pt x="346358" y="180871"/>
                      </a:cubicBezTo>
                      <a:cubicBezTo>
                        <a:pt x="329213" y="185634"/>
                        <a:pt x="311878" y="188301"/>
                        <a:pt x="294352" y="191159"/>
                      </a:cubicBezTo>
                      <a:cubicBezTo>
                        <a:pt x="284256" y="192873"/>
                        <a:pt x="280064" y="188682"/>
                        <a:pt x="280064" y="178586"/>
                      </a:cubicBezTo>
                      <a:cubicBezTo>
                        <a:pt x="279874" y="166584"/>
                        <a:pt x="281207" y="154583"/>
                        <a:pt x="282351" y="142581"/>
                      </a:cubicBezTo>
                      <a:cubicBezTo>
                        <a:pt x="284446" y="120864"/>
                        <a:pt x="289018" y="98766"/>
                        <a:pt x="279302" y="77621"/>
                      </a:cubicBezTo>
                      <a:cubicBezTo>
                        <a:pt x="272254" y="62190"/>
                        <a:pt x="264824" y="46950"/>
                        <a:pt x="257585" y="31520"/>
                      </a:cubicBezTo>
                      <a:cubicBezTo>
                        <a:pt x="253013" y="21804"/>
                        <a:pt x="246536" y="13422"/>
                        <a:pt x="238726" y="6183"/>
                      </a:cubicBezTo>
                      <a:cubicBezTo>
                        <a:pt x="234916" y="2754"/>
                        <a:pt x="230915" y="468"/>
                        <a:pt x="225581" y="87"/>
                      </a:cubicBezTo>
                      <a:cubicBezTo>
                        <a:pt x="195673" y="-1627"/>
                        <a:pt x="172622" y="22185"/>
                        <a:pt x="175289" y="52094"/>
                      </a:cubicBezTo>
                      <a:cubicBezTo>
                        <a:pt x="177004" y="70572"/>
                        <a:pt x="181385" y="88479"/>
                        <a:pt x="186148" y="106196"/>
                      </a:cubicBezTo>
                      <a:cubicBezTo>
                        <a:pt x="190720" y="122960"/>
                        <a:pt x="188624" y="138390"/>
                        <a:pt x="180814" y="153440"/>
                      </a:cubicBezTo>
                      <a:cubicBezTo>
                        <a:pt x="166145" y="181634"/>
                        <a:pt x="153001" y="210590"/>
                        <a:pt x="136046" y="237641"/>
                      </a:cubicBezTo>
                      <a:cubicBezTo>
                        <a:pt x="127664" y="250976"/>
                        <a:pt x="117187" y="259929"/>
                        <a:pt x="102137" y="263930"/>
                      </a:cubicBezTo>
                      <a:cubicBezTo>
                        <a:pt x="82897" y="268883"/>
                        <a:pt x="64037" y="274407"/>
                        <a:pt x="44797" y="279741"/>
                      </a:cubicBezTo>
                      <a:cubicBezTo>
                        <a:pt x="-5495" y="293648"/>
                        <a:pt x="-4924" y="303363"/>
                        <a:pt x="5935" y="352131"/>
                      </a:cubicBezTo>
                      <a:cubicBezTo>
                        <a:pt x="10697" y="373467"/>
                        <a:pt x="16984" y="394613"/>
                        <a:pt x="20222" y="416330"/>
                      </a:cubicBezTo>
                      <a:cubicBezTo>
                        <a:pt x="27461" y="464716"/>
                        <a:pt x="42511" y="511389"/>
                        <a:pt x="57560" y="557681"/>
                      </a:cubicBezTo>
                      <a:cubicBezTo>
                        <a:pt x="66895" y="586636"/>
                        <a:pt x="86326" y="595781"/>
                        <a:pt x="115853" y="588161"/>
                      </a:cubicBezTo>
                      <a:cubicBezTo>
                        <a:pt x="126712" y="585303"/>
                        <a:pt x="137189" y="580731"/>
                        <a:pt x="148048" y="577111"/>
                      </a:cubicBezTo>
                      <a:cubicBezTo>
                        <a:pt x="167288" y="570825"/>
                        <a:pt x="184052" y="556538"/>
                        <a:pt x="202150" y="559966"/>
                      </a:cubicBezTo>
                      <a:cubicBezTo>
                        <a:pt x="275302" y="548727"/>
                        <a:pt x="343501" y="532916"/>
                        <a:pt x="411891" y="518819"/>
                      </a:cubicBezTo>
                      <a:cubicBezTo>
                        <a:pt x="420272" y="517104"/>
                        <a:pt x="428273" y="514056"/>
                        <a:pt x="436274" y="511580"/>
                      </a:cubicBezTo>
                      <a:cubicBezTo>
                        <a:pt x="443323" y="509484"/>
                        <a:pt x="447895" y="504721"/>
                        <a:pt x="452657" y="499006"/>
                      </a:cubicBezTo>
                      <a:cubicBezTo>
                        <a:pt x="464087" y="485671"/>
                        <a:pt x="465992" y="470431"/>
                        <a:pt x="463135" y="453477"/>
                      </a:cubicBezTo>
                      <a:close/>
                      <a:moveTo>
                        <a:pt x="165764" y="553490"/>
                      </a:moveTo>
                      <a:cubicBezTo>
                        <a:pt x="161954" y="560348"/>
                        <a:pt x="152429" y="560157"/>
                        <a:pt x="145190" y="563015"/>
                      </a:cubicBezTo>
                      <a:cubicBezTo>
                        <a:pt x="134713" y="567206"/>
                        <a:pt x="124997" y="572921"/>
                        <a:pt x="113377" y="574635"/>
                      </a:cubicBezTo>
                      <a:cubicBezTo>
                        <a:pt x="89564" y="578255"/>
                        <a:pt x="78325" y="570254"/>
                        <a:pt x="69752" y="548346"/>
                      </a:cubicBezTo>
                      <a:cubicBezTo>
                        <a:pt x="47464" y="490434"/>
                        <a:pt x="36986" y="429855"/>
                        <a:pt x="25366" y="369276"/>
                      </a:cubicBezTo>
                      <a:cubicBezTo>
                        <a:pt x="22508" y="354036"/>
                        <a:pt x="15269" y="339749"/>
                        <a:pt x="14888" y="323937"/>
                      </a:cubicBezTo>
                      <a:cubicBezTo>
                        <a:pt x="14317" y="306983"/>
                        <a:pt x="16412" y="302982"/>
                        <a:pt x="32414" y="297458"/>
                      </a:cubicBezTo>
                      <a:cubicBezTo>
                        <a:pt x="51083" y="290981"/>
                        <a:pt x="69943" y="284694"/>
                        <a:pt x="89755" y="281836"/>
                      </a:cubicBezTo>
                      <a:cubicBezTo>
                        <a:pt x="104233" y="279741"/>
                        <a:pt x="104233" y="279360"/>
                        <a:pt x="105376" y="294219"/>
                      </a:cubicBezTo>
                      <a:cubicBezTo>
                        <a:pt x="105566" y="297076"/>
                        <a:pt x="105947" y="299934"/>
                        <a:pt x="106328" y="302601"/>
                      </a:cubicBezTo>
                      <a:cubicBezTo>
                        <a:pt x="105947" y="302601"/>
                        <a:pt x="105566" y="302791"/>
                        <a:pt x="105185" y="302791"/>
                      </a:cubicBezTo>
                      <a:cubicBezTo>
                        <a:pt x="111662" y="332510"/>
                        <a:pt x="117758" y="362418"/>
                        <a:pt x="124426" y="391946"/>
                      </a:cubicBezTo>
                      <a:cubicBezTo>
                        <a:pt x="135094" y="438809"/>
                        <a:pt x="145762" y="485862"/>
                        <a:pt x="159859" y="531963"/>
                      </a:cubicBezTo>
                      <a:cubicBezTo>
                        <a:pt x="162145" y="539202"/>
                        <a:pt x="169765" y="546251"/>
                        <a:pt x="165764" y="553490"/>
                      </a:cubicBezTo>
                      <a:close/>
                      <a:moveTo>
                        <a:pt x="449038" y="437475"/>
                      </a:moveTo>
                      <a:cubicBezTo>
                        <a:pt x="452276" y="449096"/>
                        <a:pt x="451896" y="461288"/>
                        <a:pt x="451514" y="473289"/>
                      </a:cubicBezTo>
                      <a:cubicBezTo>
                        <a:pt x="451133" y="487386"/>
                        <a:pt x="444656" y="495959"/>
                        <a:pt x="431321" y="499197"/>
                      </a:cubicBezTo>
                      <a:cubicBezTo>
                        <a:pt x="368076" y="514628"/>
                        <a:pt x="305020" y="531201"/>
                        <a:pt x="240250" y="538631"/>
                      </a:cubicBezTo>
                      <a:cubicBezTo>
                        <a:pt x="229201" y="540726"/>
                        <a:pt x="218152" y="543012"/>
                        <a:pt x="206912" y="545108"/>
                      </a:cubicBezTo>
                      <a:cubicBezTo>
                        <a:pt x="187862" y="548536"/>
                        <a:pt x="181195" y="544917"/>
                        <a:pt x="174718" y="526820"/>
                      </a:cubicBezTo>
                      <a:cubicBezTo>
                        <a:pt x="157763" y="479385"/>
                        <a:pt x="147857" y="430046"/>
                        <a:pt x="137380" y="380896"/>
                      </a:cubicBezTo>
                      <a:cubicBezTo>
                        <a:pt x="131665" y="353846"/>
                        <a:pt x="123664" y="327366"/>
                        <a:pt x="120997" y="299744"/>
                      </a:cubicBezTo>
                      <a:cubicBezTo>
                        <a:pt x="119663" y="286218"/>
                        <a:pt x="116806" y="273645"/>
                        <a:pt x="133570" y="266025"/>
                      </a:cubicBezTo>
                      <a:cubicBezTo>
                        <a:pt x="141952" y="262215"/>
                        <a:pt x="142523" y="250404"/>
                        <a:pt x="147667" y="242784"/>
                      </a:cubicBezTo>
                      <a:cubicBezTo>
                        <a:pt x="167098" y="213828"/>
                        <a:pt x="180052" y="181443"/>
                        <a:pt x="196435" y="150963"/>
                      </a:cubicBezTo>
                      <a:cubicBezTo>
                        <a:pt x="204626" y="135533"/>
                        <a:pt x="205388" y="120293"/>
                        <a:pt x="201007" y="103719"/>
                      </a:cubicBezTo>
                      <a:cubicBezTo>
                        <a:pt x="196054" y="85241"/>
                        <a:pt x="189958" y="66953"/>
                        <a:pt x="188815" y="47712"/>
                      </a:cubicBezTo>
                      <a:cubicBezTo>
                        <a:pt x="187862" y="30186"/>
                        <a:pt x="193006" y="23138"/>
                        <a:pt x="209579" y="18185"/>
                      </a:cubicBezTo>
                      <a:cubicBezTo>
                        <a:pt x="222724" y="14184"/>
                        <a:pt x="234916" y="17994"/>
                        <a:pt x="241964" y="31329"/>
                      </a:cubicBezTo>
                      <a:cubicBezTo>
                        <a:pt x="251870" y="49998"/>
                        <a:pt x="260443" y="69429"/>
                        <a:pt x="268634" y="89051"/>
                      </a:cubicBezTo>
                      <a:cubicBezTo>
                        <a:pt x="274731" y="104100"/>
                        <a:pt x="269968" y="119911"/>
                        <a:pt x="269206" y="135342"/>
                      </a:cubicBezTo>
                      <a:cubicBezTo>
                        <a:pt x="268634" y="148106"/>
                        <a:pt x="266348" y="160679"/>
                        <a:pt x="264634" y="173251"/>
                      </a:cubicBezTo>
                      <a:cubicBezTo>
                        <a:pt x="260824" y="200684"/>
                        <a:pt x="270158" y="209828"/>
                        <a:pt x="297971" y="205065"/>
                      </a:cubicBezTo>
                      <a:cubicBezTo>
                        <a:pt x="330166" y="199541"/>
                        <a:pt x="361789" y="191730"/>
                        <a:pt x="393031" y="182586"/>
                      </a:cubicBezTo>
                      <a:cubicBezTo>
                        <a:pt x="408652" y="178014"/>
                        <a:pt x="424463" y="174395"/>
                        <a:pt x="440846" y="173823"/>
                      </a:cubicBezTo>
                      <a:cubicBezTo>
                        <a:pt x="456658" y="173442"/>
                        <a:pt x="465040" y="176871"/>
                        <a:pt x="468278" y="191159"/>
                      </a:cubicBezTo>
                      <a:cubicBezTo>
                        <a:pt x="475327" y="221067"/>
                        <a:pt x="478946" y="251166"/>
                        <a:pt x="456277" y="277455"/>
                      </a:cubicBezTo>
                      <a:cubicBezTo>
                        <a:pt x="448276" y="286599"/>
                        <a:pt x="446561" y="297458"/>
                        <a:pt x="452086" y="309078"/>
                      </a:cubicBezTo>
                      <a:cubicBezTo>
                        <a:pt x="457229" y="319936"/>
                        <a:pt x="459706" y="331748"/>
                        <a:pt x="462373" y="343559"/>
                      </a:cubicBezTo>
                      <a:cubicBezTo>
                        <a:pt x="466754" y="363180"/>
                        <a:pt x="464468" y="382040"/>
                        <a:pt x="453991" y="398804"/>
                      </a:cubicBezTo>
                      <a:cubicBezTo>
                        <a:pt x="446561" y="411376"/>
                        <a:pt x="445228" y="423569"/>
                        <a:pt x="449038" y="437475"/>
                      </a:cubicBezTo>
                      <a:close/>
                    </a:path>
                  </a:pathLst>
                </a:custGeom>
                <a:solidFill>
                  <a:srgbClr val="000000"/>
                </a:solidFill>
                <a:ln w="1905" cap="flat">
                  <a:noFill/>
                  <a:prstDash val="solid"/>
                  <a:miter/>
                </a:ln>
              </p:spPr>
              <p:txBody>
                <a:bodyPr rtlCol="0" anchor="ctr"/>
                <a:lstStyle/>
                <a:p>
                  <a:endParaRPr lang="en-US"/>
                </a:p>
              </p:txBody>
            </p:sp>
            <p:sp>
              <p:nvSpPr>
                <p:cNvPr id="23" name="Freeform 767">
                  <a:extLst>
                    <a:ext uri="{FF2B5EF4-FFF2-40B4-BE49-F238E27FC236}">
                      <a16:creationId xmlns:a16="http://schemas.microsoft.com/office/drawing/2014/main" id="{3AA667EC-1A6A-CC2A-B2FB-533A7B09D997}"/>
                    </a:ext>
                  </a:extLst>
                </p:cNvPr>
                <p:cNvSpPr/>
                <p:nvPr/>
              </p:nvSpPr>
              <p:spPr>
                <a:xfrm>
                  <a:off x="6735819" y="4668302"/>
                  <a:ext cx="36733" cy="95721"/>
                </a:xfrm>
                <a:custGeom>
                  <a:avLst/>
                  <a:gdLst>
                    <a:gd name="connsiteX0" fmla="*/ 28409 w 36733"/>
                    <a:gd name="connsiteY0" fmla="*/ 95721 h 95721"/>
                    <a:gd name="connsiteX1" fmla="*/ 36029 w 36733"/>
                    <a:gd name="connsiteY1" fmla="*/ 68099 h 95721"/>
                    <a:gd name="connsiteX2" fmla="*/ 11836 w 36733"/>
                    <a:gd name="connsiteY2" fmla="*/ 2757 h 95721"/>
                    <a:gd name="connsiteX3" fmla="*/ 2311 w 36733"/>
                    <a:gd name="connsiteY3" fmla="*/ 1424 h 95721"/>
                    <a:gd name="connsiteX4" fmla="*/ 1548 w 36733"/>
                    <a:gd name="connsiteY4" fmla="*/ 11139 h 95721"/>
                    <a:gd name="connsiteX5" fmla="*/ 7835 w 36733"/>
                    <a:gd name="connsiteY5" fmla="*/ 19711 h 95721"/>
                    <a:gd name="connsiteX6" fmla="*/ 24599 w 36733"/>
                    <a:gd name="connsiteY6" fmla="*/ 60098 h 95721"/>
                    <a:gd name="connsiteX7" fmla="*/ 28409 w 36733"/>
                    <a:gd name="connsiteY7" fmla="*/ 95721 h 957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6733" h="95721">
                      <a:moveTo>
                        <a:pt x="28409" y="95721"/>
                      </a:moveTo>
                      <a:cubicBezTo>
                        <a:pt x="31838" y="83529"/>
                        <a:pt x="34886" y="75909"/>
                        <a:pt x="36029" y="68099"/>
                      </a:cubicBezTo>
                      <a:cubicBezTo>
                        <a:pt x="39649" y="42190"/>
                        <a:pt x="28981" y="21235"/>
                        <a:pt x="11836" y="2757"/>
                      </a:cubicBezTo>
                      <a:cubicBezTo>
                        <a:pt x="9169" y="-100"/>
                        <a:pt x="5739" y="-1053"/>
                        <a:pt x="2311" y="1424"/>
                      </a:cubicBezTo>
                      <a:cubicBezTo>
                        <a:pt x="-1119" y="4090"/>
                        <a:pt x="-166" y="7900"/>
                        <a:pt x="1548" y="11139"/>
                      </a:cubicBezTo>
                      <a:cubicBezTo>
                        <a:pt x="3073" y="14187"/>
                        <a:pt x="5359" y="17045"/>
                        <a:pt x="7835" y="19711"/>
                      </a:cubicBezTo>
                      <a:cubicBezTo>
                        <a:pt x="18503" y="31141"/>
                        <a:pt x="23456" y="44667"/>
                        <a:pt x="24599" y="60098"/>
                      </a:cubicBezTo>
                      <a:cubicBezTo>
                        <a:pt x="25171" y="70194"/>
                        <a:pt x="26694" y="80290"/>
                        <a:pt x="28409" y="95721"/>
                      </a:cubicBezTo>
                      <a:close/>
                    </a:path>
                  </a:pathLst>
                </a:custGeom>
                <a:solidFill>
                  <a:srgbClr val="000000"/>
                </a:solidFill>
                <a:ln w="1905" cap="flat">
                  <a:noFill/>
                  <a:prstDash val="solid"/>
                  <a:miter/>
                </a:ln>
              </p:spPr>
              <p:txBody>
                <a:bodyPr rtlCol="0" anchor="ctr"/>
                <a:lstStyle/>
                <a:p>
                  <a:endParaRPr lang="en-US"/>
                </a:p>
              </p:txBody>
            </p:sp>
            <p:sp>
              <p:nvSpPr>
                <p:cNvPr id="24" name="Freeform 768">
                  <a:extLst>
                    <a:ext uri="{FF2B5EF4-FFF2-40B4-BE49-F238E27FC236}">
                      <a16:creationId xmlns:a16="http://schemas.microsoft.com/office/drawing/2014/main" id="{B863EB7C-7672-A317-6E99-73EB623FEB75}"/>
                    </a:ext>
                  </a:extLst>
                </p:cNvPr>
                <p:cNvSpPr/>
                <p:nvPr/>
              </p:nvSpPr>
              <p:spPr>
                <a:xfrm>
                  <a:off x="6905007" y="5096513"/>
                  <a:ext cx="47800" cy="80704"/>
                </a:xfrm>
                <a:custGeom>
                  <a:avLst/>
                  <a:gdLst>
                    <a:gd name="connsiteX0" fmla="*/ 35814 w 47800"/>
                    <a:gd name="connsiteY0" fmla="*/ 505 h 80704"/>
                    <a:gd name="connsiteX1" fmla="*/ 32957 w 47800"/>
                    <a:gd name="connsiteY1" fmla="*/ 9458 h 80704"/>
                    <a:gd name="connsiteX2" fmla="*/ 3429 w 47800"/>
                    <a:gd name="connsiteY2" fmla="*/ 75371 h 80704"/>
                    <a:gd name="connsiteX3" fmla="*/ 0 w 47800"/>
                    <a:gd name="connsiteY3" fmla="*/ 80705 h 80704"/>
                    <a:gd name="connsiteX4" fmla="*/ 43053 w 47800"/>
                    <a:gd name="connsiteY4" fmla="*/ 3171 h 80704"/>
                    <a:gd name="connsiteX5" fmla="*/ 35814 w 47800"/>
                    <a:gd name="connsiteY5" fmla="*/ 505 h 807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7800" h="80704">
                      <a:moveTo>
                        <a:pt x="35814" y="505"/>
                      </a:moveTo>
                      <a:cubicBezTo>
                        <a:pt x="31623" y="2219"/>
                        <a:pt x="32575" y="5838"/>
                        <a:pt x="32957" y="9458"/>
                      </a:cubicBezTo>
                      <a:cubicBezTo>
                        <a:pt x="36005" y="37081"/>
                        <a:pt x="30861" y="61274"/>
                        <a:pt x="3429" y="75371"/>
                      </a:cubicBezTo>
                      <a:cubicBezTo>
                        <a:pt x="2477" y="75942"/>
                        <a:pt x="1905" y="77466"/>
                        <a:pt x="0" y="80705"/>
                      </a:cubicBezTo>
                      <a:cubicBezTo>
                        <a:pt x="33528" y="76705"/>
                        <a:pt x="58674" y="29651"/>
                        <a:pt x="43053" y="3171"/>
                      </a:cubicBezTo>
                      <a:cubicBezTo>
                        <a:pt x="41148" y="123"/>
                        <a:pt x="38481" y="-639"/>
                        <a:pt x="35814" y="505"/>
                      </a:cubicBezTo>
                      <a:close/>
                    </a:path>
                  </a:pathLst>
                </a:custGeom>
                <a:solidFill>
                  <a:srgbClr val="000000"/>
                </a:solidFill>
                <a:ln w="1905" cap="flat">
                  <a:noFill/>
                  <a:prstDash val="solid"/>
                  <a:miter/>
                </a:ln>
              </p:spPr>
              <p:txBody>
                <a:bodyPr rtlCol="0" anchor="ctr"/>
                <a:lstStyle/>
                <a:p>
                  <a:endParaRPr lang="en-US"/>
                </a:p>
              </p:txBody>
            </p:sp>
          </p:grpSp>
          <p:sp>
            <p:nvSpPr>
              <p:cNvPr id="16" name="Freeform 769">
                <a:extLst>
                  <a:ext uri="{FF2B5EF4-FFF2-40B4-BE49-F238E27FC236}">
                    <a16:creationId xmlns:a16="http://schemas.microsoft.com/office/drawing/2014/main" id="{6CAAE3C8-99E6-2313-F17D-DF81833AB163}"/>
                  </a:ext>
                </a:extLst>
              </p:cNvPr>
              <p:cNvSpPr/>
              <p:nvPr/>
            </p:nvSpPr>
            <p:spPr>
              <a:xfrm>
                <a:off x="6508386" y="5040439"/>
                <a:ext cx="93154" cy="174558"/>
              </a:xfrm>
              <a:custGeom>
                <a:avLst/>
                <a:gdLst>
                  <a:gd name="connsiteX0" fmla="*/ 86296 w 93154"/>
                  <a:gd name="connsiteY0" fmla="*/ 131255 h 174558"/>
                  <a:gd name="connsiteX1" fmla="*/ 52768 w 93154"/>
                  <a:gd name="connsiteY1" fmla="*/ 0 h 174558"/>
                  <a:gd name="connsiteX2" fmla="*/ 53149 w 93154"/>
                  <a:gd name="connsiteY2" fmla="*/ 29528 h 174558"/>
                  <a:gd name="connsiteX3" fmla="*/ 41148 w 93154"/>
                  <a:gd name="connsiteY3" fmla="*/ 102680 h 174558"/>
                  <a:gd name="connsiteX4" fmla="*/ 17145 w 93154"/>
                  <a:gd name="connsiteY4" fmla="*/ 142494 h 174558"/>
                  <a:gd name="connsiteX5" fmla="*/ 0 w 93154"/>
                  <a:gd name="connsiteY5" fmla="*/ 156210 h 174558"/>
                  <a:gd name="connsiteX6" fmla="*/ 39624 w 93154"/>
                  <a:gd name="connsiteY6" fmla="*/ 173736 h 174558"/>
                  <a:gd name="connsiteX7" fmla="*/ 71438 w 93154"/>
                  <a:gd name="connsiteY7" fmla="*/ 162116 h 174558"/>
                  <a:gd name="connsiteX8" fmla="*/ 92011 w 93154"/>
                  <a:gd name="connsiteY8" fmla="*/ 152591 h 174558"/>
                  <a:gd name="connsiteX9" fmla="*/ 86296 w 93154"/>
                  <a:gd name="connsiteY9" fmla="*/ 131255 h 174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3154" h="174558">
                    <a:moveTo>
                      <a:pt x="86296" y="131255"/>
                    </a:moveTo>
                    <a:cubicBezTo>
                      <a:pt x="72961" y="88011"/>
                      <a:pt x="62865" y="44006"/>
                      <a:pt x="52768" y="0"/>
                    </a:cubicBezTo>
                    <a:cubicBezTo>
                      <a:pt x="53149" y="9906"/>
                      <a:pt x="53340" y="19622"/>
                      <a:pt x="53149" y="29528"/>
                    </a:cubicBezTo>
                    <a:cubicBezTo>
                      <a:pt x="52578" y="53912"/>
                      <a:pt x="50483" y="79820"/>
                      <a:pt x="41148" y="102680"/>
                    </a:cubicBezTo>
                    <a:cubicBezTo>
                      <a:pt x="35052" y="117729"/>
                      <a:pt x="28384" y="130493"/>
                      <a:pt x="17145" y="142494"/>
                    </a:cubicBezTo>
                    <a:cubicBezTo>
                      <a:pt x="12001" y="148019"/>
                      <a:pt x="6286" y="152400"/>
                      <a:pt x="0" y="156210"/>
                    </a:cubicBezTo>
                    <a:cubicBezTo>
                      <a:pt x="8001" y="171450"/>
                      <a:pt x="19240" y="176784"/>
                      <a:pt x="39624" y="173736"/>
                    </a:cubicBezTo>
                    <a:cubicBezTo>
                      <a:pt x="51054" y="172022"/>
                      <a:pt x="60769" y="166307"/>
                      <a:pt x="71438" y="162116"/>
                    </a:cubicBezTo>
                    <a:cubicBezTo>
                      <a:pt x="78676" y="159258"/>
                      <a:pt x="88201" y="159449"/>
                      <a:pt x="92011" y="152591"/>
                    </a:cubicBezTo>
                    <a:cubicBezTo>
                      <a:pt x="96012" y="145352"/>
                      <a:pt x="88392" y="138303"/>
                      <a:pt x="86296" y="131255"/>
                    </a:cubicBezTo>
                    <a:close/>
                  </a:path>
                </a:pathLst>
              </a:custGeom>
              <a:solidFill>
                <a:srgbClr val="FFFFFF"/>
              </a:solidFill>
              <a:ln w="1905" cap="flat">
                <a:noFill/>
                <a:prstDash val="solid"/>
                <a:miter/>
              </a:ln>
            </p:spPr>
            <p:txBody>
              <a:bodyPr rtlCol="0" anchor="ctr"/>
              <a:lstStyle/>
              <a:p>
                <a:endParaRPr lang="en-US"/>
              </a:p>
            </p:txBody>
          </p:sp>
          <p:sp>
            <p:nvSpPr>
              <p:cNvPr id="17" name="Freeform 770">
                <a:extLst>
                  <a:ext uri="{FF2B5EF4-FFF2-40B4-BE49-F238E27FC236}">
                    <a16:creationId xmlns:a16="http://schemas.microsoft.com/office/drawing/2014/main" id="{0518C5C7-A86F-B2E5-BC61-7D4D93982A86}"/>
                  </a:ext>
                </a:extLst>
              </p:cNvPr>
              <p:cNvSpPr/>
              <p:nvPr/>
            </p:nvSpPr>
            <p:spPr>
              <a:xfrm>
                <a:off x="6596397" y="4813554"/>
                <a:ext cx="312138" cy="371873"/>
              </a:xfrm>
              <a:custGeom>
                <a:avLst/>
                <a:gdLst>
                  <a:gd name="connsiteX0" fmla="*/ 290513 w 312138"/>
                  <a:gd name="connsiteY0" fmla="*/ 135064 h 371873"/>
                  <a:gd name="connsiteX1" fmla="*/ 294703 w 312138"/>
                  <a:gd name="connsiteY1" fmla="*/ 103442 h 371873"/>
                  <a:gd name="connsiteX2" fmla="*/ 306705 w 312138"/>
                  <a:gd name="connsiteY2" fmla="*/ 17145 h 371873"/>
                  <a:gd name="connsiteX3" fmla="*/ 286893 w 312138"/>
                  <a:gd name="connsiteY3" fmla="*/ 0 h 371873"/>
                  <a:gd name="connsiteX4" fmla="*/ 285750 w 312138"/>
                  <a:gd name="connsiteY4" fmla="*/ 48387 h 371873"/>
                  <a:gd name="connsiteX5" fmla="*/ 275082 w 312138"/>
                  <a:gd name="connsiteY5" fmla="*/ 127825 h 371873"/>
                  <a:gd name="connsiteX6" fmla="*/ 264033 w 312138"/>
                  <a:gd name="connsiteY6" fmla="*/ 188785 h 371873"/>
                  <a:gd name="connsiteX7" fmla="*/ 242507 w 312138"/>
                  <a:gd name="connsiteY7" fmla="*/ 255270 h 371873"/>
                  <a:gd name="connsiteX8" fmla="*/ 194691 w 312138"/>
                  <a:gd name="connsiteY8" fmla="*/ 304228 h 371873"/>
                  <a:gd name="connsiteX9" fmla="*/ 70104 w 312138"/>
                  <a:gd name="connsiteY9" fmla="*/ 323088 h 371873"/>
                  <a:gd name="connsiteX10" fmla="*/ 0 w 312138"/>
                  <a:gd name="connsiteY10" fmla="*/ 311087 h 371873"/>
                  <a:gd name="connsiteX11" fmla="*/ 13145 w 312138"/>
                  <a:gd name="connsiteY11" fmla="*/ 352425 h 371873"/>
                  <a:gd name="connsiteX12" fmla="*/ 45339 w 312138"/>
                  <a:gd name="connsiteY12" fmla="*/ 370713 h 371873"/>
                  <a:gd name="connsiteX13" fmla="*/ 78677 w 312138"/>
                  <a:gd name="connsiteY13" fmla="*/ 364236 h 371873"/>
                  <a:gd name="connsiteX14" fmla="*/ 269748 w 312138"/>
                  <a:gd name="connsiteY14" fmla="*/ 324803 h 371873"/>
                  <a:gd name="connsiteX15" fmla="*/ 289941 w 312138"/>
                  <a:gd name="connsiteY15" fmla="*/ 298894 h 371873"/>
                  <a:gd name="connsiteX16" fmla="*/ 287465 w 312138"/>
                  <a:gd name="connsiteY16" fmla="*/ 263080 h 371873"/>
                  <a:gd name="connsiteX17" fmla="*/ 292798 w 312138"/>
                  <a:gd name="connsiteY17" fmla="*/ 224599 h 371873"/>
                  <a:gd name="connsiteX18" fmla="*/ 301180 w 312138"/>
                  <a:gd name="connsiteY18" fmla="*/ 169354 h 371873"/>
                  <a:gd name="connsiteX19" fmla="*/ 290513 w 312138"/>
                  <a:gd name="connsiteY19" fmla="*/ 135064 h 371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12138" h="371873">
                    <a:moveTo>
                      <a:pt x="290513" y="135064"/>
                    </a:moveTo>
                    <a:cubicBezTo>
                      <a:pt x="284988" y="123444"/>
                      <a:pt x="286703" y="112585"/>
                      <a:pt x="294703" y="103442"/>
                    </a:cubicBezTo>
                    <a:cubicBezTo>
                      <a:pt x="317563" y="77153"/>
                      <a:pt x="313753" y="47053"/>
                      <a:pt x="306705" y="17145"/>
                    </a:cubicBezTo>
                    <a:cubicBezTo>
                      <a:pt x="303848" y="5334"/>
                      <a:pt x="297752" y="953"/>
                      <a:pt x="286893" y="0"/>
                    </a:cubicBezTo>
                    <a:cubicBezTo>
                      <a:pt x="286893" y="16193"/>
                      <a:pt x="286703" y="32194"/>
                      <a:pt x="285750" y="48387"/>
                    </a:cubicBezTo>
                    <a:cubicBezTo>
                      <a:pt x="284226" y="75248"/>
                      <a:pt x="280035" y="101537"/>
                      <a:pt x="275082" y="127825"/>
                    </a:cubicBezTo>
                    <a:cubicBezTo>
                      <a:pt x="271272" y="148209"/>
                      <a:pt x="268224" y="168593"/>
                      <a:pt x="264033" y="188785"/>
                    </a:cubicBezTo>
                    <a:cubicBezTo>
                      <a:pt x="259270" y="211836"/>
                      <a:pt x="252793" y="234124"/>
                      <a:pt x="242507" y="255270"/>
                    </a:cubicBezTo>
                    <a:cubicBezTo>
                      <a:pt x="232600" y="275653"/>
                      <a:pt x="214503" y="293179"/>
                      <a:pt x="194691" y="304228"/>
                    </a:cubicBezTo>
                    <a:cubicBezTo>
                      <a:pt x="157163" y="325183"/>
                      <a:pt x="112014" y="327850"/>
                      <a:pt x="70104" y="323088"/>
                    </a:cubicBezTo>
                    <a:cubicBezTo>
                      <a:pt x="46482" y="320421"/>
                      <a:pt x="23241" y="316039"/>
                      <a:pt x="0" y="311087"/>
                    </a:cubicBezTo>
                    <a:cubicBezTo>
                      <a:pt x="3810" y="324993"/>
                      <a:pt x="8192" y="338899"/>
                      <a:pt x="13145" y="352425"/>
                    </a:cubicBezTo>
                    <a:cubicBezTo>
                      <a:pt x="19622" y="370523"/>
                      <a:pt x="26289" y="374142"/>
                      <a:pt x="45339" y="370713"/>
                    </a:cubicBezTo>
                    <a:cubicBezTo>
                      <a:pt x="56388" y="368618"/>
                      <a:pt x="67628" y="366332"/>
                      <a:pt x="78677" y="364236"/>
                    </a:cubicBezTo>
                    <a:cubicBezTo>
                      <a:pt x="143637" y="356807"/>
                      <a:pt x="206502" y="340233"/>
                      <a:pt x="269748" y="324803"/>
                    </a:cubicBezTo>
                    <a:cubicBezTo>
                      <a:pt x="283083" y="321564"/>
                      <a:pt x="289560" y="312992"/>
                      <a:pt x="289941" y="298894"/>
                    </a:cubicBezTo>
                    <a:cubicBezTo>
                      <a:pt x="290322" y="286893"/>
                      <a:pt x="290513" y="274701"/>
                      <a:pt x="287465" y="263080"/>
                    </a:cubicBezTo>
                    <a:cubicBezTo>
                      <a:pt x="283655" y="249364"/>
                      <a:pt x="284988" y="236982"/>
                      <a:pt x="292798" y="224599"/>
                    </a:cubicBezTo>
                    <a:cubicBezTo>
                      <a:pt x="303276" y="207645"/>
                      <a:pt x="305562" y="188976"/>
                      <a:pt x="301180" y="169354"/>
                    </a:cubicBezTo>
                    <a:cubicBezTo>
                      <a:pt x="298133" y="157734"/>
                      <a:pt x="295656" y="145923"/>
                      <a:pt x="290513" y="135064"/>
                    </a:cubicBezTo>
                    <a:close/>
                  </a:path>
                </a:pathLst>
              </a:custGeom>
              <a:solidFill>
                <a:srgbClr val="FFFFFF"/>
              </a:solidFill>
              <a:ln w="1905" cap="flat">
                <a:noFill/>
                <a:prstDash val="solid"/>
                <a:miter/>
              </a:ln>
            </p:spPr>
            <p:txBody>
              <a:bodyPr rtlCol="0" anchor="ctr"/>
              <a:lstStyle/>
              <a:p>
                <a:endParaRPr lang="en-US"/>
              </a:p>
            </p:txBody>
          </p:sp>
        </p:grpSp>
      </p:grpSp>
      <p:sp>
        <p:nvSpPr>
          <p:cNvPr id="3" name="TextBox 2">
            <a:extLst>
              <a:ext uri="{FF2B5EF4-FFF2-40B4-BE49-F238E27FC236}">
                <a16:creationId xmlns:a16="http://schemas.microsoft.com/office/drawing/2014/main" id="{7FFF6245-512B-1F0F-52AF-828D31E16F54}"/>
              </a:ext>
            </a:extLst>
          </p:cNvPr>
          <p:cNvSpPr txBox="1"/>
          <p:nvPr/>
        </p:nvSpPr>
        <p:spPr>
          <a:xfrm>
            <a:off x="3538987" y="6366620"/>
            <a:ext cx="7244032" cy="307777"/>
          </a:xfrm>
          <a:prstGeom prst="rect">
            <a:avLst/>
          </a:prstGeom>
          <a:noFill/>
        </p:spPr>
        <p:txBody>
          <a:bodyPr wrap="square">
            <a:spAutoFit/>
          </a:bodyPr>
          <a:lstStyle/>
          <a:p>
            <a:pPr algn="l"/>
            <a:r>
              <a:rPr lang="en-US" sz="1400" b="0" i="0" u="none" strike="noStrike" dirty="0">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rPr>
              <a:t>Diversity management that works: an evidence-based view</a:t>
            </a:r>
          </a:p>
        </p:txBody>
      </p:sp>
    </p:spTree>
    <p:extLst>
      <p:ext uri="{BB962C8B-B14F-4D97-AF65-F5344CB8AC3E}">
        <p14:creationId xmlns:p14="http://schemas.microsoft.com/office/powerpoint/2010/main" val="308434510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034012A8-B5A7-CAFE-5061-B64C68E199B5}"/>
              </a:ext>
            </a:extLst>
          </p:cNvPr>
          <p:cNvSpPr>
            <a:spLocks noGrp="1"/>
          </p:cNvSpPr>
          <p:nvPr>
            <p:ph type="body" sz="quarter" idx="18"/>
          </p:nvPr>
        </p:nvSpPr>
        <p:spPr>
          <a:xfrm>
            <a:off x="3370439" y="1506271"/>
            <a:ext cx="8173861" cy="3849918"/>
          </a:xfrm>
        </p:spPr>
        <p:txBody>
          <a:bodyPr/>
          <a:lstStyle/>
          <a:p>
            <a:pPr marL="0" indent="0"/>
            <a:r>
              <a:rPr lang="en-US" sz="2200" b="1" dirty="0">
                <a:solidFill>
                  <a:srgbClr val="1C94CA"/>
                </a:solidFill>
              </a:rPr>
              <a:t>Diversity Audit</a:t>
            </a:r>
            <a:r>
              <a:rPr lang="en-US" sz="2200" dirty="0">
                <a:solidFill>
                  <a:srgbClr val="1C94CA"/>
                </a:solidFill>
              </a:rPr>
              <a:t> </a:t>
            </a:r>
            <a:r>
              <a:rPr lang="en-US" sz="2200" dirty="0"/>
              <a:t>Conduct an initial audit to understand the current state of diversity and inclusion within the company. Collect data on demographics, pay equity, representation in leadership, etc.</a:t>
            </a:r>
          </a:p>
          <a:p>
            <a:pPr marL="0" indent="0"/>
            <a:r>
              <a:rPr lang="en-US" sz="2200" b="1" dirty="0">
                <a:solidFill>
                  <a:srgbClr val="1C94CA"/>
                </a:solidFill>
              </a:rPr>
              <a:t>Inclusion Surveys</a:t>
            </a:r>
            <a:r>
              <a:rPr lang="en-US" sz="2200" dirty="0">
                <a:solidFill>
                  <a:srgbClr val="1C94CA"/>
                </a:solidFill>
              </a:rPr>
              <a:t> </a:t>
            </a:r>
            <a:r>
              <a:rPr lang="en-US" sz="2200" dirty="0"/>
              <a:t>Use surveys to assess employees' sense of belonging, their perception of leadership support for D&amp;I, and any experiences of bias or exclusion.</a:t>
            </a:r>
          </a:p>
          <a:p>
            <a:pPr marL="0" indent="0"/>
            <a:r>
              <a:rPr lang="en-US" sz="2200" b="1" dirty="0">
                <a:solidFill>
                  <a:srgbClr val="1C94CA"/>
                </a:solidFill>
              </a:rPr>
              <a:t>Qualitative and Quantitative Data</a:t>
            </a:r>
            <a:r>
              <a:rPr lang="en-US" sz="2200" dirty="0">
                <a:solidFill>
                  <a:srgbClr val="1C94CA"/>
                </a:solidFill>
              </a:rPr>
              <a:t> </a:t>
            </a:r>
            <a:r>
              <a:rPr lang="en-US" sz="2200" dirty="0"/>
              <a:t>Conduct focus groups or interviews to gain deeper insights into the experiences of different employee group</a:t>
            </a:r>
          </a:p>
          <a:p>
            <a:pPr marL="0" indent="0"/>
            <a:endParaRPr lang="en-IE" sz="2200" dirty="0">
              <a:solidFill>
                <a:srgbClr val="335C42"/>
              </a:solidFill>
            </a:endParaRPr>
          </a:p>
        </p:txBody>
      </p:sp>
      <p:sp>
        <p:nvSpPr>
          <p:cNvPr id="5" name="Text Placeholder 4">
            <a:extLst>
              <a:ext uri="{FF2B5EF4-FFF2-40B4-BE49-F238E27FC236}">
                <a16:creationId xmlns:a16="http://schemas.microsoft.com/office/drawing/2014/main" id="{B39A4CCD-09F4-EA92-1A95-FEBC75997BF2}"/>
              </a:ext>
            </a:extLst>
          </p:cNvPr>
          <p:cNvSpPr>
            <a:spLocks noGrp="1"/>
          </p:cNvSpPr>
          <p:nvPr>
            <p:ph type="body" sz="quarter" idx="16"/>
          </p:nvPr>
        </p:nvSpPr>
        <p:spPr>
          <a:xfrm>
            <a:off x="3246306" y="561461"/>
            <a:ext cx="6859719" cy="803654"/>
          </a:xfrm>
        </p:spPr>
        <p:txBody>
          <a:bodyPr anchor="ctr"/>
          <a:lstStyle/>
          <a:p>
            <a:r>
              <a:rPr lang="en-US" sz="2800" b="0" dirty="0">
                <a:solidFill>
                  <a:srgbClr val="1C94CA"/>
                </a:solidFill>
              </a:rPr>
              <a:t>Gather Baseline D&amp;I Data</a:t>
            </a:r>
            <a:endParaRPr lang="en-IE" sz="2800" b="0" dirty="0">
              <a:solidFill>
                <a:srgbClr val="1C94CA"/>
              </a:solidFill>
            </a:endParaRPr>
          </a:p>
        </p:txBody>
      </p:sp>
      <p:pic>
        <p:nvPicPr>
          <p:cNvPr id="8" name="Graphic 7" descr="Chevron arrows with solid fill">
            <a:extLst>
              <a:ext uri="{FF2B5EF4-FFF2-40B4-BE49-F238E27FC236}">
                <a16:creationId xmlns:a16="http://schemas.microsoft.com/office/drawing/2014/main" id="{4BE7C39F-59C8-2D15-F523-79D2CF8352C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518122" y="687511"/>
            <a:ext cx="520661" cy="520661"/>
          </a:xfrm>
          <a:prstGeom prst="rect">
            <a:avLst/>
          </a:prstGeom>
        </p:spPr>
      </p:pic>
      <p:sp>
        <p:nvSpPr>
          <p:cNvPr id="3" name="Round Diagonal Corner Rectangle 9">
            <a:extLst>
              <a:ext uri="{FF2B5EF4-FFF2-40B4-BE49-F238E27FC236}">
                <a16:creationId xmlns:a16="http://schemas.microsoft.com/office/drawing/2014/main" id="{5871F6A2-A1CE-4B6C-6015-50ACB1973DB8}"/>
              </a:ext>
            </a:extLst>
          </p:cNvPr>
          <p:cNvSpPr/>
          <p:nvPr/>
        </p:nvSpPr>
        <p:spPr>
          <a:xfrm rot="16200000">
            <a:off x="1161494" y="101778"/>
            <a:ext cx="813162" cy="1675705"/>
          </a:xfrm>
          <a:prstGeom prst="round2DiagRect">
            <a:avLst/>
          </a:prstGeom>
          <a:solidFill>
            <a:srgbClr val="1C9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8">
            <a:extLst>
              <a:ext uri="{FF2B5EF4-FFF2-40B4-BE49-F238E27FC236}">
                <a16:creationId xmlns:a16="http://schemas.microsoft.com/office/drawing/2014/main" id="{94D7D6FC-F84B-8258-B16B-05263CD1B29D}"/>
              </a:ext>
            </a:extLst>
          </p:cNvPr>
          <p:cNvSpPr txBox="1">
            <a:spLocks/>
          </p:cNvSpPr>
          <p:nvPr/>
        </p:nvSpPr>
        <p:spPr>
          <a:xfrm>
            <a:off x="97365" y="381606"/>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2</a:t>
            </a:r>
          </a:p>
        </p:txBody>
      </p:sp>
      <p:grpSp>
        <p:nvGrpSpPr>
          <p:cNvPr id="7" name="Graphic 4">
            <a:extLst>
              <a:ext uri="{FF2B5EF4-FFF2-40B4-BE49-F238E27FC236}">
                <a16:creationId xmlns:a16="http://schemas.microsoft.com/office/drawing/2014/main" id="{58B81AF6-49B1-E3C4-21C4-6BA1DECB4FB8}"/>
              </a:ext>
            </a:extLst>
          </p:cNvPr>
          <p:cNvGrpSpPr/>
          <p:nvPr/>
        </p:nvGrpSpPr>
        <p:grpSpPr>
          <a:xfrm>
            <a:off x="922322" y="2105025"/>
            <a:ext cx="2220927" cy="2476531"/>
            <a:chOff x="1789179" y="1005960"/>
            <a:chExt cx="1880222" cy="2137333"/>
          </a:xfrm>
        </p:grpSpPr>
        <p:grpSp>
          <p:nvGrpSpPr>
            <p:cNvPr id="11" name="Graphic 4">
              <a:extLst>
                <a:ext uri="{FF2B5EF4-FFF2-40B4-BE49-F238E27FC236}">
                  <a16:creationId xmlns:a16="http://schemas.microsoft.com/office/drawing/2014/main" id="{A9E7D656-D898-E641-2086-CDD2842EAC40}"/>
                </a:ext>
              </a:extLst>
            </p:cNvPr>
            <p:cNvGrpSpPr/>
            <p:nvPr/>
          </p:nvGrpSpPr>
          <p:grpSpPr>
            <a:xfrm>
              <a:off x="1789179" y="1169830"/>
              <a:ext cx="1333335" cy="1973463"/>
              <a:chOff x="1789179" y="1169830"/>
              <a:chExt cx="1333335" cy="1973463"/>
            </a:xfrm>
          </p:grpSpPr>
          <p:sp>
            <p:nvSpPr>
              <p:cNvPr id="25" name="Freeform 167">
                <a:extLst>
                  <a:ext uri="{FF2B5EF4-FFF2-40B4-BE49-F238E27FC236}">
                    <a16:creationId xmlns:a16="http://schemas.microsoft.com/office/drawing/2014/main" id="{DB64AE7F-560F-24FA-44D3-921B43205910}"/>
                  </a:ext>
                </a:extLst>
              </p:cNvPr>
              <p:cNvSpPr/>
              <p:nvPr/>
            </p:nvSpPr>
            <p:spPr>
              <a:xfrm>
                <a:off x="1805253" y="1198766"/>
                <a:ext cx="933213" cy="943468"/>
              </a:xfrm>
              <a:custGeom>
                <a:avLst/>
                <a:gdLst>
                  <a:gd name="connsiteX0" fmla="*/ 931048 w 933213"/>
                  <a:gd name="connsiteY0" fmla="*/ 560130 h 943468"/>
                  <a:gd name="connsiteX1" fmla="*/ 849113 w 933213"/>
                  <a:gd name="connsiteY1" fmla="*/ 521509 h 943468"/>
                  <a:gd name="connsiteX2" fmla="*/ 720254 w 933213"/>
                  <a:gd name="connsiteY2" fmla="*/ 248994 h 943468"/>
                  <a:gd name="connsiteX3" fmla="*/ 739385 w 933213"/>
                  <a:gd name="connsiteY3" fmla="*/ 41088 h 943468"/>
                  <a:gd name="connsiteX4" fmla="*/ 757432 w 933213"/>
                  <a:gd name="connsiteY4" fmla="*/ 12934 h 943468"/>
                  <a:gd name="connsiteX5" fmla="*/ 754184 w 933213"/>
                  <a:gd name="connsiteY5" fmla="*/ 11851 h 943468"/>
                  <a:gd name="connsiteX6" fmla="*/ 632544 w 933213"/>
                  <a:gd name="connsiteY6" fmla="*/ 1023 h 943468"/>
                  <a:gd name="connsiteX7" fmla="*/ 552053 w 933213"/>
                  <a:gd name="connsiteY7" fmla="*/ 12212 h 943468"/>
                  <a:gd name="connsiteX8" fmla="*/ 347396 w 933213"/>
                  <a:gd name="connsiteY8" fmla="*/ 136378 h 943468"/>
                  <a:gd name="connsiteX9" fmla="*/ 230810 w 933213"/>
                  <a:gd name="connsiteY9" fmla="*/ 212899 h 943468"/>
                  <a:gd name="connsiteX10" fmla="*/ 70188 w 933213"/>
                  <a:gd name="connsiteY10" fmla="*/ 381461 h 943468"/>
                  <a:gd name="connsiteX11" fmla="*/ 40230 w 933213"/>
                  <a:gd name="connsiteY11" fmla="*/ 581787 h 943468"/>
                  <a:gd name="connsiteX12" fmla="*/ 48171 w 933213"/>
                  <a:gd name="connsiteY12" fmla="*/ 671663 h 943468"/>
                  <a:gd name="connsiteX13" fmla="*/ 22904 w 933213"/>
                  <a:gd name="connsiteY13" fmla="*/ 825066 h 943468"/>
                  <a:gd name="connsiteX14" fmla="*/ 164 w 933213"/>
                  <a:gd name="connsiteY14" fmla="*/ 897255 h 943468"/>
                  <a:gd name="connsiteX15" fmla="*/ 19295 w 933213"/>
                  <a:gd name="connsiteY15" fmla="*/ 940930 h 943468"/>
                  <a:gd name="connsiteX16" fmla="*/ 76324 w 933213"/>
                  <a:gd name="connsiteY16" fmla="*/ 920717 h 943468"/>
                  <a:gd name="connsiteX17" fmla="*/ 96898 w 933213"/>
                  <a:gd name="connsiteY17" fmla="*/ 883900 h 943468"/>
                  <a:gd name="connsiteX18" fmla="*/ 241999 w 933213"/>
                  <a:gd name="connsiteY18" fmla="*/ 604888 h 943468"/>
                  <a:gd name="connsiteX19" fmla="*/ 428970 w 933213"/>
                  <a:gd name="connsiteY19" fmla="*/ 476030 h 943468"/>
                  <a:gd name="connsiteX20" fmla="*/ 544473 w 933213"/>
                  <a:gd name="connsiteY20" fmla="*/ 443183 h 943468"/>
                  <a:gd name="connsiteX21" fmla="*/ 680550 w 933213"/>
                  <a:gd name="connsiteY21" fmla="*/ 483610 h 943468"/>
                  <a:gd name="connsiteX22" fmla="*/ 765373 w 933213"/>
                  <a:gd name="connsiteY22" fmla="*/ 547858 h 943468"/>
                  <a:gd name="connsiteX23" fmla="*/ 839728 w 933213"/>
                  <a:gd name="connsiteY23" fmla="*/ 586480 h 943468"/>
                  <a:gd name="connsiteX24" fmla="*/ 907225 w 933213"/>
                  <a:gd name="connsiteY24" fmla="*/ 568432 h 943468"/>
                  <a:gd name="connsiteX25" fmla="*/ 933213 w 933213"/>
                  <a:gd name="connsiteY25" fmla="*/ 560130 h 943468"/>
                  <a:gd name="connsiteX26" fmla="*/ 931048 w 933213"/>
                  <a:gd name="connsiteY26" fmla="*/ 560130 h 943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933213" h="943468">
                    <a:moveTo>
                      <a:pt x="931048" y="560130"/>
                    </a:moveTo>
                    <a:cubicBezTo>
                      <a:pt x="901089" y="559770"/>
                      <a:pt x="873296" y="546053"/>
                      <a:pt x="849113" y="521509"/>
                    </a:cubicBezTo>
                    <a:cubicBezTo>
                      <a:pt x="775119" y="445710"/>
                      <a:pt x="737580" y="352225"/>
                      <a:pt x="720254" y="248994"/>
                    </a:cubicBezTo>
                    <a:cubicBezTo>
                      <a:pt x="708343" y="177887"/>
                      <a:pt x="702207" y="107141"/>
                      <a:pt x="739385" y="41088"/>
                    </a:cubicBezTo>
                    <a:cubicBezTo>
                      <a:pt x="744799" y="31342"/>
                      <a:pt x="750574" y="21597"/>
                      <a:pt x="757432" y="12934"/>
                    </a:cubicBezTo>
                    <a:cubicBezTo>
                      <a:pt x="756349" y="12573"/>
                      <a:pt x="755627" y="12212"/>
                      <a:pt x="754184" y="11851"/>
                    </a:cubicBezTo>
                    <a:cubicBezTo>
                      <a:pt x="719894" y="-3669"/>
                      <a:pt x="650231" y="3189"/>
                      <a:pt x="632544" y="1023"/>
                    </a:cubicBezTo>
                    <a:cubicBezTo>
                      <a:pt x="606556" y="-2226"/>
                      <a:pt x="576597" y="2467"/>
                      <a:pt x="552053" y="12212"/>
                    </a:cubicBezTo>
                    <a:cubicBezTo>
                      <a:pt x="476976" y="42532"/>
                      <a:pt x="409118" y="83680"/>
                      <a:pt x="347396" y="136378"/>
                    </a:cubicBezTo>
                    <a:cubicBezTo>
                      <a:pt x="312023" y="166698"/>
                      <a:pt x="272319" y="191964"/>
                      <a:pt x="230810" y="212899"/>
                    </a:cubicBezTo>
                    <a:cubicBezTo>
                      <a:pt x="157177" y="250438"/>
                      <a:pt x="108449" y="308911"/>
                      <a:pt x="70188" y="381461"/>
                    </a:cubicBezTo>
                    <a:cubicBezTo>
                      <a:pt x="35898" y="447154"/>
                      <a:pt x="38425" y="513929"/>
                      <a:pt x="40230" y="581787"/>
                    </a:cubicBezTo>
                    <a:cubicBezTo>
                      <a:pt x="40952" y="611746"/>
                      <a:pt x="43839" y="642065"/>
                      <a:pt x="48171" y="671663"/>
                    </a:cubicBezTo>
                    <a:cubicBezTo>
                      <a:pt x="56472" y="725083"/>
                      <a:pt x="44200" y="778143"/>
                      <a:pt x="22904" y="825066"/>
                    </a:cubicBezTo>
                    <a:cubicBezTo>
                      <a:pt x="11715" y="849971"/>
                      <a:pt x="164" y="869462"/>
                      <a:pt x="164" y="897255"/>
                    </a:cubicBezTo>
                    <a:cubicBezTo>
                      <a:pt x="164" y="913859"/>
                      <a:pt x="-3084" y="934794"/>
                      <a:pt x="19295" y="940930"/>
                    </a:cubicBezTo>
                    <a:cubicBezTo>
                      <a:pt x="42034" y="947066"/>
                      <a:pt x="62969" y="942735"/>
                      <a:pt x="76324" y="920717"/>
                    </a:cubicBezTo>
                    <a:cubicBezTo>
                      <a:pt x="78490" y="917107"/>
                      <a:pt x="95094" y="887510"/>
                      <a:pt x="96898" y="883900"/>
                    </a:cubicBezTo>
                    <a:cubicBezTo>
                      <a:pt x="140934" y="788610"/>
                      <a:pt x="169088" y="685379"/>
                      <a:pt x="241999" y="604888"/>
                    </a:cubicBezTo>
                    <a:cubicBezTo>
                      <a:pt x="294337" y="547136"/>
                      <a:pt x="355698" y="503823"/>
                      <a:pt x="428970" y="476030"/>
                    </a:cubicBezTo>
                    <a:cubicBezTo>
                      <a:pt x="466869" y="461953"/>
                      <a:pt x="504769" y="448237"/>
                      <a:pt x="544473" y="443183"/>
                    </a:cubicBezTo>
                    <a:cubicBezTo>
                      <a:pt x="594645" y="437047"/>
                      <a:pt x="638680" y="459065"/>
                      <a:pt x="680550" y="483610"/>
                    </a:cubicBezTo>
                    <a:cubicBezTo>
                      <a:pt x="711231" y="501657"/>
                      <a:pt x="739385" y="523675"/>
                      <a:pt x="765373" y="547858"/>
                    </a:cubicBezTo>
                    <a:cubicBezTo>
                      <a:pt x="787391" y="568432"/>
                      <a:pt x="811935" y="581065"/>
                      <a:pt x="839728" y="586480"/>
                    </a:cubicBezTo>
                    <a:cubicBezTo>
                      <a:pt x="867882" y="586119"/>
                      <a:pt x="881237" y="582509"/>
                      <a:pt x="907225" y="568432"/>
                    </a:cubicBezTo>
                    <a:cubicBezTo>
                      <a:pt x="913722" y="564823"/>
                      <a:pt x="926356" y="562296"/>
                      <a:pt x="933213" y="560130"/>
                    </a:cubicBezTo>
                    <a:cubicBezTo>
                      <a:pt x="932491" y="560491"/>
                      <a:pt x="931409" y="560491"/>
                      <a:pt x="931048" y="560130"/>
                    </a:cubicBezTo>
                    <a:close/>
                  </a:path>
                </a:pathLst>
              </a:custGeom>
              <a:solidFill>
                <a:srgbClr val="01A54E"/>
              </a:solidFill>
              <a:ln w="3607" cap="flat">
                <a:noFill/>
                <a:prstDash val="solid"/>
                <a:miter/>
              </a:ln>
            </p:spPr>
            <p:txBody>
              <a:bodyPr rtlCol="0" anchor="ctr"/>
              <a:lstStyle/>
              <a:p>
                <a:endParaRPr lang="en-US"/>
              </a:p>
            </p:txBody>
          </p:sp>
          <p:sp>
            <p:nvSpPr>
              <p:cNvPr id="26" name="Freeform 168">
                <a:extLst>
                  <a:ext uri="{FF2B5EF4-FFF2-40B4-BE49-F238E27FC236}">
                    <a16:creationId xmlns:a16="http://schemas.microsoft.com/office/drawing/2014/main" id="{6613CAC9-C273-50AD-C522-6182DFAE5E02}"/>
                  </a:ext>
                </a:extLst>
              </p:cNvPr>
              <p:cNvSpPr/>
              <p:nvPr/>
            </p:nvSpPr>
            <p:spPr>
              <a:xfrm>
                <a:off x="2470994" y="1972616"/>
                <a:ext cx="631313" cy="1156353"/>
              </a:xfrm>
              <a:custGeom>
                <a:avLst/>
                <a:gdLst>
                  <a:gd name="connsiteX0" fmla="*/ 40437 w 631313"/>
                  <a:gd name="connsiteY0" fmla="*/ 181156 h 1156353"/>
                  <a:gd name="connsiteX1" fmla="*/ 11 w 631313"/>
                  <a:gd name="connsiteY1" fmla="*/ 265979 h 1156353"/>
                  <a:gd name="connsiteX2" fmla="*/ 107573 w 631313"/>
                  <a:gd name="connsiteY2" fmla="*/ 731240 h 1156353"/>
                  <a:gd name="connsiteX3" fmla="*/ 158827 w 631313"/>
                  <a:gd name="connsiteY3" fmla="*/ 830862 h 1156353"/>
                  <a:gd name="connsiteX4" fmla="*/ 171821 w 631313"/>
                  <a:gd name="connsiteY4" fmla="*/ 952140 h 1156353"/>
                  <a:gd name="connsiteX5" fmla="*/ 166046 w 631313"/>
                  <a:gd name="connsiteY5" fmla="*/ 1074862 h 1156353"/>
                  <a:gd name="connsiteX6" fmla="*/ 214774 w 631313"/>
                  <a:gd name="connsiteY6" fmla="*/ 1154631 h 1156353"/>
                  <a:gd name="connsiteX7" fmla="*/ 283715 w 631313"/>
                  <a:gd name="connsiteY7" fmla="*/ 1108430 h 1156353"/>
                  <a:gd name="connsiteX8" fmla="*/ 303928 w 631313"/>
                  <a:gd name="connsiteY8" fmla="*/ 798376 h 1156353"/>
                  <a:gd name="connsiteX9" fmla="*/ 290934 w 631313"/>
                  <a:gd name="connsiteY9" fmla="*/ 700921 h 1156353"/>
                  <a:gd name="connsiteX10" fmla="*/ 327390 w 631313"/>
                  <a:gd name="connsiteY10" fmla="*/ 659772 h 1156353"/>
                  <a:gd name="connsiteX11" fmla="*/ 444337 w 631313"/>
                  <a:gd name="connsiteY11" fmla="*/ 672045 h 1156353"/>
                  <a:gd name="connsiteX12" fmla="*/ 471408 w 631313"/>
                  <a:gd name="connsiteY12" fmla="*/ 695506 h 1156353"/>
                  <a:gd name="connsiteX13" fmla="*/ 529159 w 631313"/>
                  <a:gd name="connsiteY13" fmla="*/ 862264 h 1156353"/>
                  <a:gd name="connsiteX14" fmla="*/ 626254 w 631313"/>
                  <a:gd name="connsiteY14" fmla="*/ 850714 h 1156353"/>
                  <a:gd name="connsiteX15" fmla="*/ 627337 w 631313"/>
                  <a:gd name="connsiteY15" fmla="*/ 801264 h 1156353"/>
                  <a:gd name="connsiteX16" fmla="*/ 584384 w 631313"/>
                  <a:gd name="connsiteY16" fmla="*/ 631979 h 1156353"/>
                  <a:gd name="connsiteX17" fmla="*/ 515083 w 631313"/>
                  <a:gd name="connsiteY17" fmla="*/ 574228 h 1156353"/>
                  <a:gd name="connsiteX18" fmla="*/ 449390 w 631313"/>
                  <a:gd name="connsiteY18" fmla="*/ 547157 h 1156353"/>
                  <a:gd name="connsiteX19" fmla="*/ 340745 w 631313"/>
                  <a:gd name="connsiteY19" fmla="*/ 426239 h 1156353"/>
                  <a:gd name="connsiteX20" fmla="*/ 287686 w 631313"/>
                  <a:gd name="connsiteY20" fmla="*/ 295577 h 1156353"/>
                  <a:gd name="connsiteX21" fmla="*/ 281910 w 631313"/>
                  <a:gd name="connsiteY21" fmla="*/ 274642 h 1156353"/>
                  <a:gd name="connsiteX22" fmla="*/ 195644 w 631313"/>
                  <a:gd name="connsiteY22" fmla="*/ 307849 h 1156353"/>
                  <a:gd name="connsiteX23" fmla="*/ 128508 w 631313"/>
                  <a:gd name="connsiteY23" fmla="*/ 331310 h 1156353"/>
                  <a:gd name="connsiteX24" fmla="*/ 111182 w 631313"/>
                  <a:gd name="connsiteY24" fmla="*/ 328062 h 1156353"/>
                  <a:gd name="connsiteX25" fmla="*/ 196727 w 631313"/>
                  <a:gd name="connsiteY25" fmla="*/ 297381 h 1156353"/>
                  <a:gd name="connsiteX26" fmla="*/ 445781 w 631313"/>
                  <a:gd name="connsiteY26" fmla="*/ 126292 h 1156353"/>
                  <a:gd name="connsiteX27" fmla="*/ 450112 w 631313"/>
                  <a:gd name="connsiteY27" fmla="*/ 120878 h 1156353"/>
                  <a:gd name="connsiteX28" fmla="*/ 453722 w 631313"/>
                  <a:gd name="connsiteY28" fmla="*/ 113298 h 1156353"/>
                  <a:gd name="connsiteX29" fmla="*/ 454443 w 631313"/>
                  <a:gd name="connsiteY29" fmla="*/ 115103 h 1156353"/>
                  <a:gd name="connsiteX30" fmla="*/ 478627 w 631313"/>
                  <a:gd name="connsiteY30" fmla="*/ 72872 h 1156353"/>
                  <a:gd name="connsiteX31" fmla="*/ 434952 w 631313"/>
                  <a:gd name="connsiteY31" fmla="*/ 683 h 1156353"/>
                  <a:gd name="connsiteX32" fmla="*/ 339301 w 631313"/>
                  <a:gd name="connsiteY32" fmla="*/ 45079 h 1156353"/>
                  <a:gd name="connsiteX33" fmla="*/ 277218 w 631313"/>
                  <a:gd name="connsiteY33" fmla="*/ 106440 h 1156353"/>
                  <a:gd name="connsiteX34" fmla="*/ 100354 w 631313"/>
                  <a:gd name="connsiteY34" fmla="*/ 172855 h 1156353"/>
                  <a:gd name="connsiteX35" fmla="*/ 93857 w 631313"/>
                  <a:gd name="connsiteY35" fmla="*/ 173576 h 1156353"/>
                  <a:gd name="connsiteX36" fmla="*/ 54514 w 631313"/>
                  <a:gd name="connsiteY36" fmla="*/ 180434 h 1156353"/>
                  <a:gd name="connsiteX37" fmla="*/ 40437 w 631313"/>
                  <a:gd name="connsiteY37" fmla="*/ 181156 h 1156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31313" h="1156353">
                    <a:moveTo>
                      <a:pt x="40437" y="181156"/>
                    </a:moveTo>
                    <a:cubicBezTo>
                      <a:pt x="3259" y="190541"/>
                      <a:pt x="11" y="209671"/>
                      <a:pt x="11" y="265979"/>
                    </a:cubicBezTo>
                    <a:cubicBezTo>
                      <a:pt x="-711" y="428766"/>
                      <a:pt x="35383" y="584335"/>
                      <a:pt x="107573" y="731240"/>
                    </a:cubicBezTo>
                    <a:cubicBezTo>
                      <a:pt x="124176" y="764808"/>
                      <a:pt x="141502" y="797654"/>
                      <a:pt x="158827" y="830862"/>
                    </a:cubicBezTo>
                    <a:cubicBezTo>
                      <a:pt x="178318" y="868400"/>
                      <a:pt x="170378" y="911353"/>
                      <a:pt x="171821" y="952140"/>
                    </a:cubicBezTo>
                    <a:cubicBezTo>
                      <a:pt x="173265" y="992927"/>
                      <a:pt x="168573" y="1034075"/>
                      <a:pt x="166046" y="1074862"/>
                    </a:cubicBezTo>
                    <a:cubicBezTo>
                      <a:pt x="163520" y="1121785"/>
                      <a:pt x="177597" y="1145247"/>
                      <a:pt x="214774" y="1154631"/>
                    </a:cubicBezTo>
                    <a:cubicBezTo>
                      <a:pt x="247620" y="1162933"/>
                      <a:pt x="272165" y="1140194"/>
                      <a:pt x="283715" y="1108430"/>
                    </a:cubicBezTo>
                    <a:cubicBezTo>
                      <a:pt x="321976" y="1003755"/>
                      <a:pt x="319449" y="907743"/>
                      <a:pt x="303928" y="798376"/>
                    </a:cubicBezTo>
                    <a:cubicBezTo>
                      <a:pt x="299236" y="765891"/>
                      <a:pt x="294905" y="733406"/>
                      <a:pt x="290934" y="700921"/>
                    </a:cubicBezTo>
                    <a:cubicBezTo>
                      <a:pt x="288047" y="678181"/>
                      <a:pt x="303567" y="658690"/>
                      <a:pt x="327390" y="659772"/>
                    </a:cubicBezTo>
                    <a:cubicBezTo>
                      <a:pt x="366372" y="661577"/>
                      <a:pt x="405715" y="662660"/>
                      <a:pt x="444337" y="672045"/>
                    </a:cubicBezTo>
                    <a:cubicBezTo>
                      <a:pt x="458053" y="675293"/>
                      <a:pt x="465994" y="682512"/>
                      <a:pt x="471408" y="695506"/>
                    </a:cubicBezTo>
                    <a:cubicBezTo>
                      <a:pt x="488372" y="734849"/>
                      <a:pt x="504615" y="841690"/>
                      <a:pt x="529159" y="862264"/>
                    </a:cubicBezTo>
                    <a:cubicBezTo>
                      <a:pt x="568142" y="894388"/>
                      <a:pt x="617231" y="869122"/>
                      <a:pt x="626254" y="850714"/>
                    </a:cubicBezTo>
                    <a:cubicBezTo>
                      <a:pt x="635639" y="831944"/>
                      <a:pt x="629503" y="822921"/>
                      <a:pt x="627337" y="801264"/>
                    </a:cubicBezTo>
                    <a:cubicBezTo>
                      <a:pt x="621201" y="742790"/>
                      <a:pt x="604597" y="687205"/>
                      <a:pt x="584384" y="631979"/>
                    </a:cubicBezTo>
                    <a:cubicBezTo>
                      <a:pt x="572112" y="598051"/>
                      <a:pt x="542154" y="588305"/>
                      <a:pt x="515083" y="574228"/>
                    </a:cubicBezTo>
                    <a:cubicBezTo>
                      <a:pt x="494147" y="563399"/>
                      <a:pt x="471408" y="555820"/>
                      <a:pt x="449390" y="547157"/>
                    </a:cubicBezTo>
                    <a:cubicBezTo>
                      <a:pt x="392721" y="525139"/>
                      <a:pt x="356987" y="485435"/>
                      <a:pt x="340745" y="426239"/>
                    </a:cubicBezTo>
                    <a:cubicBezTo>
                      <a:pt x="334248" y="402778"/>
                      <a:pt x="296348" y="318677"/>
                      <a:pt x="287686" y="295577"/>
                    </a:cubicBezTo>
                    <a:cubicBezTo>
                      <a:pt x="285159" y="289441"/>
                      <a:pt x="281910" y="283304"/>
                      <a:pt x="281910" y="274642"/>
                    </a:cubicBezTo>
                    <a:cubicBezTo>
                      <a:pt x="254839" y="287997"/>
                      <a:pt x="226325" y="299186"/>
                      <a:pt x="195644" y="307849"/>
                    </a:cubicBezTo>
                    <a:cubicBezTo>
                      <a:pt x="172904" y="314346"/>
                      <a:pt x="150887" y="323369"/>
                      <a:pt x="128508" y="331310"/>
                    </a:cubicBezTo>
                    <a:cubicBezTo>
                      <a:pt x="123094" y="333115"/>
                      <a:pt x="116957" y="338529"/>
                      <a:pt x="111182" y="328062"/>
                    </a:cubicBezTo>
                    <a:cubicBezTo>
                      <a:pt x="138253" y="313624"/>
                      <a:pt x="168573" y="307127"/>
                      <a:pt x="196727" y="297381"/>
                    </a:cubicBezTo>
                    <a:cubicBezTo>
                      <a:pt x="295987" y="263091"/>
                      <a:pt x="380088" y="208588"/>
                      <a:pt x="445781" y="126292"/>
                    </a:cubicBezTo>
                    <a:cubicBezTo>
                      <a:pt x="447224" y="124488"/>
                      <a:pt x="448668" y="122683"/>
                      <a:pt x="450112" y="120878"/>
                    </a:cubicBezTo>
                    <a:cubicBezTo>
                      <a:pt x="451556" y="118351"/>
                      <a:pt x="452638" y="115825"/>
                      <a:pt x="453722" y="113298"/>
                    </a:cubicBezTo>
                    <a:cubicBezTo>
                      <a:pt x="454082" y="114020"/>
                      <a:pt x="454082" y="114742"/>
                      <a:pt x="454443" y="115103"/>
                    </a:cubicBezTo>
                    <a:cubicBezTo>
                      <a:pt x="464189" y="102109"/>
                      <a:pt x="472852" y="88393"/>
                      <a:pt x="478627" y="72872"/>
                    </a:cubicBezTo>
                    <a:cubicBezTo>
                      <a:pt x="492343" y="36777"/>
                      <a:pt x="473574" y="5375"/>
                      <a:pt x="434952" y="683"/>
                    </a:cubicBezTo>
                    <a:cubicBezTo>
                      <a:pt x="393804" y="-4371"/>
                      <a:pt x="366011" y="19452"/>
                      <a:pt x="339301" y="45079"/>
                    </a:cubicBezTo>
                    <a:cubicBezTo>
                      <a:pt x="318366" y="65292"/>
                      <a:pt x="299597" y="88032"/>
                      <a:pt x="277218" y="106440"/>
                    </a:cubicBezTo>
                    <a:cubicBezTo>
                      <a:pt x="225964" y="147949"/>
                      <a:pt x="163520" y="162026"/>
                      <a:pt x="100354" y="172855"/>
                    </a:cubicBezTo>
                    <a:cubicBezTo>
                      <a:pt x="98188" y="173215"/>
                      <a:pt x="96023" y="173576"/>
                      <a:pt x="93857" y="173576"/>
                    </a:cubicBezTo>
                    <a:cubicBezTo>
                      <a:pt x="81224" y="177186"/>
                      <a:pt x="67869" y="179352"/>
                      <a:pt x="54514" y="180434"/>
                    </a:cubicBezTo>
                    <a:cubicBezTo>
                      <a:pt x="49821" y="181156"/>
                      <a:pt x="45129" y="181156"/>
                      <a:pt x="40437" y="181156"/>
                    </a:cubicBezTo>
                    <a:close/>
                  </a:path>
                </a:pathLst>
              </a:custGeom>
              <a:solidFill>
                <a:srgbClr val="FFFFFF"/>
              </a:solidFill>
              <a:ln w="3607" cap="flat">
                <a:noFill/>
                <a:prstDash val="solid"/>
                <a:miter/>
              </a:ln>
            </p:spPr>
            <p:txBody>
              <a:bodyPr rtlCol="0" anchor="ctr"/>
              <a:lstStyle/>
              <a:p>
                <a:endParaRPr lang="en-US"/>
              </a:p>
            </p:txBody>
          </p:sp>
          <p:sp>
            <p:nvSpPr>
              <p:cNvPr id="27" name="Freeform 169">
                <a:extLst>
                  <a:ext uri="{FF2B5EF4-FFF2-40B4-BE49-F238E27FC236}">
                    <a16:creationId xmlns:a16="http://schemas.microsoft.com/office/drawing/2014/main" id="{C4742C35-9CEF-9591-4FF9-D2C1B787D47C}"/>
                  </a:ext>
                </a:extLst>
              </p:cNvPr>
              <p:cNvSpPr/>
              <p:nvPr/>
            </p:nvSpPr>
            <p:spPr>
              <a:xfrm>
                <a:off x="2363080" y="1839796"/>
                <a:ext cx="302114" cy="294847"/>
              </a:xfrm>
              <a:custGeom>
                <a:avLst/>
                <a:gdLst>
                  <a:gd name="connsiteX0" fmla="*/ 302114 w 302114"/>
                  <a:gd name="connsiteY0" fmla="*/ 138917 h 294847"/>
                  <a:gd name="connsiteX1" fmla="*/ 144380 w 302114"/>
                  <a:gd name="connsiteY1" fmla="*/ 313 h 294847"/>
                  <a:gd name="connsiteX2" fmla="*/ 1 w 302114"/>
                  <a:gd name="connsiteY2" fmla="*/ 150828 h 294847"/>
                  <a:gd name="connsiteX3" fmla="*/ 147990 w 302114"/>
                  <a:gd name="connsiteY3" fmla="*/ 294846 h 294847"/>
                  <a:gd name="connsiteX4" fmla="*/ 302114 w 302114"/>
                  <a:gd name="connsiteY4" fmla="*/ 138917 h 294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4" h="294847">
                    <a:moveTo>
                      <a:pt x="302114" y="138917"/>
                    </a:moveTo>
                    <a:cubicBezTo>
                      <a:pt x="302114" y="57704"/>
                      <a:pt x="231369" y="-770"/>
                      <a:pt x="144380" y="313"/>
                    </a:cubicBezTo>
                    <a:cubicBezTo>
                      <a:pt x="66416" y="-5462"/>
                      <a:pt x="-359" y="69615"/>
                      <a:pt x="1" y="150828"/>
                    </a:cubicBezTo>
                    <a:cubicBezTo>
                      <a:pt x="362" y="236733"/>
                      <a:pt x="57392" y="294846"/>
                      <a:pt x="147990" y="294846"/>
                    </a:cubicBezTo>
                    <a:cubicBezTo>
                      <a:pt x="269268" y="295207"/>
                      <a:pt x="302114" y="220491"/>
                      <a:pt x="302114" y="138917"/>
                    </a:cubicBezTo>
                    <a:close/>
                  </a:path>
                </a:pathLst>
              </a:custGeom>
              <a:solidFill>
                <a:srgbClr val="FFFFFF"/>
              </a:solidFill>
              <a:ln w="3607" cap="flat">
                <a:noFill/>
                <a:prstDash val="solid"/>
                <a:miter/>
              </a:ln>
            </p:spPr>
            <p:txBody>
              <a:bodyPr rtlCol="0" anchor="ctr"/>
              <a:lstStyle/>
              <a:p>
                <a:endParaRPr lang="en-US"/>
              </a:p>
            </p:txBody>
          </p:sp>
          <p:sp>
            <p:nvSpPr>
              <p:cNvPr id="28" name="Freeform 170">
                <a:extLst>
                  <a:ext uri="{FF2B5EF4-FFF2-40B4-BE49-F238E27FC236}">
                    <a16:creationId xmlns:a16="http://schemas.microsoft.com/office/drawing/2014/main" id="{F0E1AFB9-94E9-5DE3-720B-7A6C99DF42D0}"/>
                  </a:ext>
                </a:extLst>
              </p:cNvPr>
              <p:cNvSpPr/>
              <p:nvPr/>
            </p:nvSpPr>
            <p:spPr>
              <a:xfrm>
                <a:off x="2760484" y="2184814"/>
                <a:ext cx="111893" cy="121278"/>
              </a:xfrm>
              <a:custGeom>
                <a:avLst/>
                <a:gdLst>
                  <a:gd name="connsiteX0" fmla="*/ 66053 w 111893"/>
                  <a:gd name="connsiteY0" fmla="*/ 107923 h 121278"/>
                  <a:gd name="connsiteX1" fmla="*/ 106118 w 111893"/>
                  <a:gd name="connsiteY1" fmla="*/ 78326 h 121278"/>
                  <a:gd name="connsiteX2" fmla="*/ 111894 w 111893"/>
                  <a:gd name="connsiteY2" fmla="*/ 76160 h 121278"/>
                  <a:gd name="connsiteX3" fmla="*/ 87349 w 111893"/>
                  <a:gd name="connsiteY3" fmla="*/ 0 h 121278"/>
                  <a:gd name="connsiteX4" fmla="*/ 0 w 111893"/>
                  <a:gd name="connsiteY4" fmla="*/ 57752 h 121278"/>
                  <a:gd name="connsiteX5" fmla="*/ 27432 w 111893"/>
                  <a:gd name="connsiteY5" fmla="*/ 121278 h 121278"/>
                  <a:gd name="connsiteX6" fmla="*/ 29598 w 111893"/>
                  <a:gd name="connsiteY6" fmla="*/ 120557 h 121278"/>
                  <a:gd name="connsiteX7" fmla="*/ 66053 w 111893"/>
                  <a:gd name="connsiteY7" fmla="*/ 107923 h 121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893" h="121278">
                    <a:moveTo>
                      <a:pt x="66053" y="107923"/>
                    </a:moveTo>
                    <a:cubicBezTo>
                      <a:pt x="80491" y="101787"/>
                      <a:pt x="93485" y="88071"/>
                      <a:pt x="106118" y="78326"/>
                    </a:cubicBezTo>
                    <a:cubicBezTo>
                      <a:pt x="107201" y="77604"/>
                      <a:pt x="109367" y="76882"/>
                      <a:pt x="111894" y="76160"/>
                    </a:cubicBezTo>
                    <a:cubicBezTo>
                      <a:pt x="103953" y="50172"/>
                      <a:pt x="96012" y="28515"/>
                      <a:pt x="87349" y="0"/>
                    </a:cubicBezTo>
                    <a:cubicBezTo>
                      <a:pt x="60639" y="22379"/>
                      <a:pt x="31402" y="41509"/>
                      <a:pt x="0" y="57752"/>
                    </a:cubicBezTo>
                    <a:cubicBezTo>
                      <a:pt x="7941" y="72911"/>
                      <a:pt x="18408" y="97817"/>
                      <a:pt x="27432" y="121278"/>
                    </a:cubicBezTo>
                    <a:cubicBezTo>
                      <a:pt x="28515" y="120917"/>
                      <a:pt x="29237" y="120917"/>
                      <a:pt x="29598" y="120557"/>
                    </a:cubicBezTo>
                    <a:cubicBezTo>
                      <a:pt x="42953" y="120195"/>
                      <a:pt x="54864" y="112976"/>
                      <a:pt x="66053" y="107923"/>
                    </a:cubicBezTo>
                    <a:close/>
                  </a:path>
                </a:pathLst>
              </a:custGeom>
              <a:solidFill>
                <a:srgbClr val="FFFFFF"/>
              </a:solidFill>
              <a:ln w="3607" cap="flat">
                <a:noFill/>
                <a:prstDash val="solid"/>
                <a:miter/>
              </a:ln>
            </p:spPr>
            <p:txBody>
              <a:bodyPr rtlCol="0" anchor="ctr"/>
              <a:lstStyle/>
              <a:p>
                <a:endParaRPr lang="en-US"/>
              </a:p>
            </p:txBody>
          </p:sp>
          <p:sp>
            <p:nvSpPr>
              <p:cNvPr id="29" name="Freeform 171">
                <a:extLst>
                  <a:ext uri="{FF2B5EF4-FFF2-40B4-BE49-F238E27FC236}">
                    <a16:creationId xmlns:a16="http://schemas.microsoft.com/office/drawing/2014/main" id="{67675558-F93F-A5AD-660C-051FE46F86F5}"/>
                  </a:ext>
                </a:extLst>
              </p:cNvPr>
              <p:cNvSpPr/>
              <p:nvPr/>
            </p:nvSpPr>
            <p:spPr>
              <a:xfrm>
                <a:off x="2859023" y="2114429"/>
                <a:ext cx="147962" cy="329794"/>
              </a:xfrm>
              <a:custGeom>
                <a:avLst/>
                <a:gdLst>
                  <a:gd name="connsiteX0" fmla="*/ 77243 w 147962"/>
                  <a:gd name="connsiteY0" fmla="*/ 301391 h 329794"/>
                  <a:gd name="connsiteX1" fmla="*/ 125971 w 147962"/>
                  <a:gd name="connsiteY1" fmla="*/ 327018 h 329794"/>
                  <a:gd name="connsiteX2" fmla="*/ 144379 w 147962"/>
                  <a:gd name="connsiteY2" fmla="*/ 277208 h 329794"/>
                  <a:gd name="connsiteX3" fmla="*/ 92042 w 147962"/>
                  <a:gd name="connsiteY3" fmla="*/ 104314 h 329794"/>
                  <a:gd name="connsiteX4" fmla="*/ 59556 w 147962"/>
                  <a:gd name="connsiteY4" fmla="*/ 0 h 329794"/>
                  <a:gd name="connsiteX5" fmla="*/ 0 w 147962"/>
                  <a:gd name="connsiteY5" fmla="*/ 61000 h 329794"/>
                  <a:gd name="connsiteX6" fmla="*/ 31041 w 147962"/>
                  <a:gd name="connsiteY6" fmla="*/ 170367 h 329794"/>
                  <a:gd name="connsiteX7" fmla="*/ 77243 w 147962"/>
                  <a:gd name="connsiteY7" fmla="*/ 301391 h 32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7962" h="329794">
                    <a:moveTo>
                      <a:pt x="77243" y="301391"/>
                    </a:moveTo>
                    <a:cubicBezTo>
                      <a:pt x="86988" y="324492"/>
                      <a:pt x="101065" y="335320"/>
                      <a:pt x="125971" y="327018"/>
                    </a:cubicBezTo>
                    <a:cubicBezTo>
                      <a:pt x="151959" y="317995"/>
                      <a:pt x="150154" y="296699"/>
                      <a:pt x="144379" y="277208"/>
                    </a:cubicBezTo>
                    <a:cubicBezTo>
                      <a:pt x="127775" y="221261"/>
                      <a:pt x="109367" y="160261"/>
                      <a:pt x="92042" y="104314"/>
                    </a:cubicBezTo>
                    <a:cubicBezTo>
                      <a:pt x="89876" y="97817"/>
                      <a:pt x="77243" y="55947"/>
                      <a:pt x="59556" y="0"/>
                    </a:cubicBezTo>
                    <a:cubicBezTo>
                      <a:pt x="41148" y="22018"/>
                      <a:pt x="21296" y="42231"/>
                      <a:pt x="0" y="61000"/>
                    </a:cubicBezTo>
                    <a:cubicBezTo>
                      <a:pt x="16603" y="119113"/>
                      <a:pt x="28515" y="162426"/>
                      <a:pt x="31041" y="170367"/>
                    </a:cubicBezTo>
                    <a:cubicBezTo>
                      <a:pt x="44757" y="214764"/>
                      <a:pt x="59195" y="258799"/>
                      <a:pt x="77243" y="301391"/>
                    </a:cubicBezTo>
                    <a:close/>
                  </a:path>
                </a:pathLst>
              </a:custGeom>
              <a:solidFill>
                <a:srgbClr val="FFFFFF"/>
              </a:solidFill>
              <a:ln w="3607" cap="flat">
                <a:noFill/>
                <a:prstDash val="solid"/>
                <a:miter/>
              </a:ln>
            </p:spPr>
            <p:txBody>
              <a:bodyPr rtlCol="0" anchor="ctr"/>
              <a:lstStyle/>
              <a:p>
                <a:endParaRPr lang="en-US"/>
              </a:p>
            </p:txBody>
          </p:sp>
          <p:sp>
            <p:nvSpPr>
              <p:cNvPr id="30" name="Freeform 172">
                <a:extLst>
                  <a:ext uri="{FF2B5EF4-FFF2-40B4-BE49-F238E27FC236}">
                    <a16:creationId xmlns:a16="http://schemas.microsoft.com/office/drawing/2014/main" id="{3E8E38C5-B8F0-0CF5-3816-62EC99CBA4FF}"/>
                  </a:ext>
                </a:extLst>
              </p:cNvPr>
              <p:cNvSpPr/>
              <p:nvPr/>
            </p:nvSpPr>
            <p:spPr>
              <a:xfrm>
                <a:off x="2929408" y="2058843"/>
                <a:ext cx="64320" cy="118390"/>
              </a:xfrm>
              <a:custGeom>
                <a:avLst/>
                <a:gdLst>
                  <a:gd name="connsiteX0" fmla="*/ 63527 w 64320"/>
                  <a:gd name="connsiteY0" fmla="*/ 59556 h 118390"/>
                  <a:gd name="connsiteX1" fmla="*/ 30319 w 64320"/>
                  <a:gd name="connsiteY1" fmla="*/ 0 h 118390"/>
                  <a:gd name="connsiteX2" fmla="*/ 25627 w 64320"/>
                  <a:gd name="connsiteY2" fmla="*/ 8302 h 118390"/>
                  <a:gd name="connsiteX3" fmla="*/ 0 w 64320"/>
                  <a:gd name="connsiteY3" fmla="*/ 42592 h 118390"/>
                  <a:gd name="connsiteX4" fmla="*/ 23822 w 64320"/>
                  <a:gd name="connsiteY4" fmla="*/ 118391 h 118390"/>
                  <a:gd name="connsiteX5" fmla="*/ 63527 w 64320"/>
                  <a:gd name="connsiteY5" fmla="*/ 59556 h 118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320" h="118390">
                    <a:moveTo>
                      <a:pt x="63527" y="59556"/>
                    </a:moveTo>
                    <a:cubicBezTo>
                      <a:pt x="67136" y="34651"/>
                      <a:pt x="58834" y="2166"/>
                      <a:pt x="30319" y="0"/>
                    </a:cubicBezTo>
                    <a:cubicBezTo>
                      <a:pt x="28876" y="2888"/>
                      <a:pt x="27432" y="5775"/>
                      <a:pt x="25627" y="8302"/>
                    </a:cubicBezTo>
                    <a:cubicBezTo>
                      <a:pt x="17325" y="20213"/>
                      <a:pt x="9024" y="31402"/>
                      <a:pt x="0" y="42592"/>
                    </a:cubicBezTo>
                    <a:cubicBezTo>
                      <a:pt x="9024" y="71106"/>
                      <a:pt x="16965" y="96734"/>
                      <a:pt x="23822" y="118391"/>
                    </a:cubicBezTo>
                    <a:cubicBezTo>
                      <a:pt x="41870" y="103592"/>
                      <a:pt x="60639" y="81574"/>
                      <a:pt x="63527" y="59556"/>
                    </a:cubicBezTo>
                    <a:close/>
                  </a:path>
                </a:pathLst>
              </a:custGeom>
              <a:solidFill>
                <a:srgbClr val="FFFFFF"/>
              </a:solidFill>
              <a:ln w="3607" cap="flat">
                <a:noFill/>
                <a:prstDash val="solid"/>
                <a:miter/>
              </a:ln>
            </p:spPr>
            <p:txBody>
              <a:bodyPr rtlCol="0" anchor="ctr"/>
              <a:lstStyle/>
              <a:p>
                <a:endParaRPr lang="en-US"/>
              </a:p>
            </p:txBody>
          </p:sp>
          <p:sp>
            <p:nvSpPr>
              <p:cNvPr id="31" name="Freeform 173">
                <a:extLst>
                  <a:ext uri="{FF2B5EF4-FFF2-40B4-BE49-F238E27FC236}">
                    <a16:creationId xmlns:a16="http://schemas.microsoft.com/office/drawing/2014/main" id="{4B4E712C-0E74-8BAC-A8EF-C79BB04B8CB8}"/>
                  </a:ext>
                </a:extLst>
              </p:cNvPr>
              <p:cNvSpPr/>
              <p:nvPr/>
            </p:nvSpPr>
            <p:spPr>
              <a:xfrm>
                <a:off x="2536695" y="1183185"/>
                <a:ext cx="262049" cy="559094"/>
              </a:xfrm>
              <a:custGeom>
                <a:avLst/>
                <a:gdLst>
                  <a:gd name="connsiteX0" fmla="*/ 9386 w 262049"/>
                  <a:gd name="connsiteY0" fmla="*/ 268906 h 559094"/>
                  <a:gd name="connsiteX1" fmla="*/ 69303 w 262049"/>
                  <a:gd name="connsiteY1" fmla="*/ 446492 h 559094"/>
                  <a:gd name="connsiteX2" fmla="*/ 174700 w 262049"/>
                  <a:gd name="connsiteY2" fmla="*/ 551167 h 559094"/>
                  <a:gd name="connsiteX3" fmla="*/ 262049 w 262049"/>
                  <a:gd name="connsiteY3" fmla="*/ 546113 h 559094"/>
                  <a:gd name="connsiteX4" fmla="*/ 211517 w 262049"/>
                  <a:gd name="connsiteY4" fmla="*/ 519403 h 559094"/>
                  <a:gd name="connsiteX5" fmla="*/ 118392 w 262049"/>
                  <a:gd name="connsiteY5" fmla="*/ 359865 h 559094"/>
                  <a:gd name="connsiteX6" fmla="*/ 66416 w 262049"/>
                  <a:gd name="connsiteY6" fmla="*/ 142213 h 559094"/>
                  <a:gd name="connsiteX7" fmla="*/ 74718 w 262049"/>
                  <a:gd name="connsiteY7" fmla="*/ 50533 h 559094"/>
                  <a:gd name="connsiteX8" fmla="*/ 113339 w 262049"/>
                  <a:gd name="connsiteY8" fmla="*/ 0 h 559094"/>
                  <a:gd name="connsiteX9" fmla="*/ 57031 w 262049"/>
                  <a:gd name="connsiteY9" fmla="*/ 19852 h 559094"/>
                  <a:gd name="connsiteX10" fmla="*/ 23824 w 262049"/>
                  <a:gd name="connsiteY10" fmla="*/ 65331 h 559094"/>
                  <a:gd name="connsiteX11" fmla="*/ 9386 w 262049"/>
                  <a:gd name="connsiteY11" fmla="*/ 268906 h 5590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62049" h="559094">
                    <a:moveTo>
                      <a:pt x="9386" y="268906"/>
                    </a:moveTo>
                    <a:cubicBezTo>
                      <a:pt x="19132" y="329906"/>
                      <a:pt x="36096" y="394516"/>
                      <a:pt x="69303" y="446492"/>
                    </a:cubicBezTo>
                    <a:cubicBezTo>
                      <a:pt x="96736" y="489445"/>
                      <a:pt x="121641" y="530954"/>
                      <a:pt x="174700" y="551167"/>
                    </a:cubicBezTo>
                    <a:cubicBezTo>
                      <a:pt x="188055" y="556220"/>
                      <a:pt x="224872" y="568492"/>
                      <a:pt x="262049" y="546113"/>
                    </a:cubicBezTo>
                    <a:cubicBezTo>
                      <a:pt x="245446" y="545392"/>
                      <a:pt x="227759" y="536007"/>
                      <a:pt x="211517" y="519403"/>
                    </a:cubicBezTo>
                    <a:cubicBezTo>
                      <a:pt x="165316" y="472480"/>
                      <a:pt x="142576" y="421587"/>
                      <a:pt x="118392" y="359865"/>
                    </a:cubicBezTo>
                    <a:cubicBezTo>
                      <a:pt x="90960" y="289841"/>
                      <a:pt x="74357" y="216929"/>
                      <a:pt x="66416" y="142213"/>
                    </a:cubicBezTo>
                    <a:cubicBezTo>
                      <a:pt x="63168" y="111172"/>
                      <a:pt x="63168" y="79769"/>
                      <a:pt x="74718" y="50533"/>
                    </a:cubicBezTo>
                    <a:cubicBezTo>
                      <a:pt x="83020" y="29959"/>
                      <a:pt x="93126" y="10468"/>
                      <a:pt x="113339" y="0"/>
                    </a:cubicBezTo>
                    <a:cubicBezTo>
                      <a:pt x="92765" y="1805"/>
                      <a:pt x="72191" y="6497"/>
                      <a:pt x="57031" y="19852"/>
                    </a:cubicBezTo>
                    <a:cubicBezTo>
                      <a:pt x="44398" y="33929"/>
                      <a:pt x="32487" y="48006"/>
                      <a:pt x="23824" y="65331"/>
                    </a:cubicBezTo>
                    <a:cubicBezTo>
                      <a:pt x="-9383" y="131385"/>
                      <a:pt x="-1442" y="199965"/>
                      <a:pt x="9386" y="268906"/>
                    </a:cubicBezTo>
                    <a:close/>
                  </a:path>
                </a:pathLst>
              </a:custGeom>
              <a:solidFill>
                <a:srgbClr val="FFFFFF"/>
              </a:solidFill>
              <a:ln w="3607" cap="flat">
                <a:noFill/>
                <a:prstDash val="solid"/>
                <a:miter/>
              </a:ln>
            </p:spPr>
            <p:txBody>
              <a:bodyPr rtlCol="0" anchor="ctr"/>
              <a:lstStyle/>
              <a:p>
                <a:endParaRPr lang="en-US"/>
              </a:p>
            </p:txBody>
          </p:sp>
          <p:sp>
            <p:nvSpPr>
              <p:cNvPr id="32" name="Freeform 174">
                <a:extLst>
                  <a:ext uri="{FF2B5EF4-FFF2-40B4-BE49-F238E27FC236}">
                    <a16:creationId xmlns:a16="http://schemas.microsoft.com/office/drawing/2014/main" id="{8039E953-6E98-96FD-2391-7D5E09F41939}"/>
                  </a:ext>
                </a:extLst>
              </p:cNvPr>
              <p:cNvSpPr/>
              <p:nvPr/>
            </p:nvSpPr>
            <p:spPr>
              <a:xfrm>
                <a:off x="2735218" y="1741210"/>
                <a:ext cx="135716" cy="260243"/>
              </a:xfrm>
              <a:custGeom>
                <a:avLst/>
                <a:gdLst>
                  <a:gd name="connsiteX0" fmla="*/ 68941 w 135716"/>
                  <a:gd name="connsiteY0" fmla="*/ 0 h 260243"/>
                  <a:gd name="connsiteX1" fmla="*/ 40426 w 135716"/>
                  <a:gd name="connsiteY1" fmla="*/ 11189 h 260243"/>
                  <a:gd name="connsiteX2" fmla="*/ 0 w 135716"/>
                  <a:gd name="connsiteY2" fmla="*/ 29237 h 260243"/>
                  <a:gd name="connsiteX3" fmla="*/ 73994 w 135716"/>
                  <a:gd name="connsiteY3" fmla="*/ 260243 h 260243"/>
                  <a:gd name="connsiteX4" fmla="*/ 129219 w 135716"/>
                  <a:gd name="connsiteY4" fmla="*/ 220539 h 260243"/>
                  <a:gd name="connsiteX5" fmla="*/ 135716 w 135716"/>
                  <a:gd name="connsiteY5" fmla="*/ 218373 h 260243"/>
                  <a:gd name="connsiteX6" fmla="*/ 69663 w 135716"/>
                  <a:gd name="connsiteY6" fmla="*/ 2888 h 260243"/>
                  <a:gd name="connsiteX7" fmla="*/ 68941 w 135716"/>
                  <a:gd name="connsiteY7" fmla="*/ 0 h 260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716" h="260243">
                    <a:moveTo>
                      <a:pt x="68941" y="0"/>
                    </a:moveTo>
                    <a:cubicBezTo>
                      <a:pt x="59556" y="4692"/>
                      <a:pt x="49811" y="8302"/>
                      <a:pt x="40426" y="11189"/>
                    </a:cubicBezTo>
                    <a:cubicBezTo>
                      <a:pt x="27793" y="18047"/>
                      <a:pt x="13716" y="23823"/>
                      <a:pt x="0" y="29237"/>
                    </a:cubicBezTo>
                    <a:cubicBezTo>
                      <a:pt x="12272" y="54503"/>
                      <a:pt x="43314" y="154846"/>
                      <a:pt x="73994" y="260243"/>
                    </a:cubicBezTo>
                    <a:cubicBezTo>
                      <a:pt x="90237" y="244361"/>
                      <a:pt x="106840" y="229202"/>
                      <a:pt x="129219" y="220539"/>
                    </a:cubicBezTo>
                    <a:cubicBezTo>
                      <a:pt x="131385" y="219817"/>
                      <a:pt x="133551" y="219095"/>
                      <a:pt x="135716" y="218373"/>
                    </a:cubicBezTo>
                    <a:cubicBezTo>
                      <a:pt x="103231" y="112977"/>
                      <a:pt x="72550" y="13716"/>
                      <a:pt x="69663" y="2888"/>
                    </a:cubicBezTo>
                    <a:cubicBezTo>
                      <a:pt x="69663" y="1805"/>
                      <a:pt x="69302" y="722"/>
                      <a:pt x="68941" y="0"/>
                    </a:cubicBezTo>
                    <a:close/>
                  </a:path>
                </a:pathLst>
              </a:custGeom>
              <a:solidFill>
                <a:srgbClr val="FFFFFF"/>
              </a:solidFill>
              <a:ln w="3607" cap="flat">
                <a:noFill/>
                <a:prstDash val="solid"/>
                <a:miter/>
              </a:ln>
            </p:spPr>
            <p:txBody>
              <a:bodyPr rtlCol="0" anchor="ctr"/>
              <a:lstStyle/>
              <a:p>
                <a:endParaRPr lang="en-US"/>
              </a:p>
            </p:txBody>
          </p:sp>
          <p:grpSp>
            <p:nvGrpSpPr>
              <p:cNvPr id="33" name="Graphic 4">
                <a:extLst>
                  <a:ext uri="{FF2B5EF4-FFF2-40B4-BE49-F238E27FC236}">
                    <a16:creationId xmlns:a16="http://schemas.microsoft.com/office/drawing/2014/main" id="{44C94401-51D8-E460-E0D6-CFAF2CBDA9E9}"/>
                  </a:ext>
                </a:extLst>
              </p:cNvPr>
              <p:cNvGrpSpPr/>
              <p:nvPr/>
            </p:nvGrpSpPr>
            <p:grpSpPr>
              <a:xfrm>
                <a:off x="2621386" y="1182463"/>
                <a:ext cx="236251" cy="528787"/>
                <a:chOff x="2621386" y="1182463"/>
                <a:chExt cx="236251" cy="528787"/>
              </a:xfrm>
              <a:solidFill>
                <a:srgbClr val="FFFFFF"/>
              </a:solidFill>
            </p:grpSpPr>
            <p:sp>
              <p:nvSpPr>
                <p:cNvPr id="56" name="Freeform 176">
                  <a:extLst>
                    <a:ext uri="{FF2B5EF4-FFF2-40B4-BE49-F238E27FC236}">
                      <a16:creationId xmlns:a16="http://schemas.microsoft.com/office/drawing/2014/main" id="{1D724E8B-81EF-7708-47A9-0BE22C4D876D}"/>
                    </a:ext>
                  </a:extLst>
                </p:cNvPr>
                <p:cNvSpPr/>
                <p:nvPr/>
              </p:nvSpPr>
              <p:spPr>
                <a:xfrm>
                  <a:off x="2621386" y="1215670"/>
                  <a:ext cx="168869" cy="464900"/>
                </a:xfrm>
                <a:custGeom>
                  <a:avLst/>
                  <a:gdLst>
                    <a:gd name="connsiteX0" fmla="*/ 164725 w 168869"/>
                    <a:gd name="connsiteY0" fmla="*/ 417977 h 464900"/>
                    <a:gd name="connsiteX1" fmla="*/ 167613 w 168869"/>
                    <a:gd name="connsiteY1" fmla="*/ 356255 h 464900"/>
                    <a:gd name="connsiteX2" fmla="*/ 103364 w 168869"/>
                    <a:gd name="connsiteY2" fmla="*/ 107201 h 464900"/>
                    <a:gd name="connsiteX3" fmla="*/ 19625 w 168869"/>
                    <a:gd name="connsiteY3" fmla="*/ 0 h 464900"/>
                    <a:gd name="connsiteX4" fmla="*/ 494 w 168869"/>
                    <a:gd name="connsiteY4" fmla="*/ 68219 h 464900"/>
                    <a:gd name="connsiteX5" fmla="*/ 494 w 168869"/>
                    <a:gd name="connsiteY5" fmla="*/ 68941 h 464900"/>
                    <a:gd name="connsiteX6" fmla="*/ 494 w 168869"/>
                    <a:gd name="connsiteY6" fmla="*/ 73272 h 464900"/>
                    <a:gd name="connsiteX7" fmla="*/ 494 w 168869"/>
                    <a:gd name="connsiteY7" fmla="*/ 78326 h 464900"/>
                    <a:gd name="connsiteX8" fmla="*/ 7713 w 168869"/>
                    <a:gd name="connsiteY8" fmla="*/ 157373 h 464900"/>
                    <a:gd name="connsiteX9" fmla="*/ 11323 w 168869"/>
                    <a:gd name="connsiteY9" fmla="*/ 178669 h 464900"/>
                    <a:gd name="connsiteX10" fmla="*/ 14932 w 168869"/>
                    <a:gd name="connsiteY10" fmla="*/ 198160 h 464900"/>
                    <a:gd name="connsiteX11" fmla="*/ 15293 w 168869"/>
                    <a:gd name="connsiteY11" fmla="*/ 199604 h 464900"/>
                    <a:gd name="connsiteX12" fmla="*/ 127909 w 168869"/>
                    <a:gd name="connsiteY12" fmla="*/ 464900 h 464900"/>
                    <a:gd name="connsiteX13" fmla="*/ 127909 w 168869"/>
                    <a:gd name="connsiteY13" fmla="*/ 464900 h 464900"/>
                    <a:gd name="connsiteX14" fmla="*/ 129353 w 168869"/>
                    <a:gd name="connsiteY14" fmla="*/ 464539 h 464900"/>
                    <a:gd name="connsiteX15" fmla="*/ 164725 w 168869"/>
                    <a:gd name="connsiteY15" fmla="*/ 417977 h 464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8869" h="464900">
                      <a:moveTo>
                        <a:pt x="164725" y="417977"/>
                      </a:moveTo>
                      <a:cubicBezTo>
                        <a:pt x="168696" y="397042"/>
                        <a:pt x="170140" y="377551"/>
                        <a:pt x="167613" y="356255"/>
                      </a:cubicBezTo>
                      <a:cubicBezTo>
                        <a:pt x="154619" y="257717"/>
                        <a:pt x="122856" y="146184"/>
                        <a:pt x="103364" y="107201"/>
                      </a:cubicBezTo>
                      <a:cubicBezTo>
                        <a:pt x="86400" y="73633"/>
                        <a:pt x="60412" y="11550"/>
                        <a:pt x="19625" y="0"/>
                      </a:cubicBezTo>
                      <a:cubicBezTo>
                        <a:pt x="4465" y="21296"/>
                        <a:pt x="855" y="44036"/>
                        <a:pt x="494" y="68219"/>
                      </a:cubicBezTo>
                      <a:cubicBezTo>
                        <a:pt x="494" y="68580"/>
                        <a:pt x="494" y="68941"/>
                        <a:pt x="494" y="68941"/>
                      </a:cubicBezTo>
                      <a:cubicBezTo>
                        <a:pt x="494" y="70385"/>
                        <a:pt x="494" y="71829"/>
                        <a:pt x="494" y="73272"/>
                      </a:cubicBezTo>
                      <a:cubicBezTo>
                        <a:pt x="494" y="75077"/>
                        <a:pt x="494" y="76882"/>
                        <a:pt x="494" y="78326"/>
                      </a:cubicBezTo>
                      <a:cubicBezTo>
                        <a:pt x="-1671" y="105036"/>
                        <a:pt x="3743" y="131024"/>
                        <a:pt x="7713" y="157373"/>
                      </a:cubicBezTo>
                      <a:cubicBezTo>
                        <a:pt x="8796" y="164592"/>
                        <a:pt x="9879" y="171450"/>
                        <a:pt x="11323" y="178669"/>
                      </a:cubicBezTo>
                      <a:cubicBezTo>
                        <a:pt x="12406" y="185166"/>
                        <a:pt x="13488" y="191663"/>
                        <a:pt x="14932" y="198160"/>
                      </a:cubicBezTo>
                      <a:cubicBezTo>
                        <a:pt x="14932" y="198521"/>
                        <a:pt x="15293" y="199243"/>
                        <a:pt x="15293" y="199604"/>
                      </a:cubicBezTo>
                      <a:cubicBezTo>
                        <a:pt x="33702" y="297060"/>
                        <a:pt x="62938" y="386575"/>
                        <a:pt x="127909" y="464900"/>
                      </a:cubicBezTo>
                      <a:cubicBezTo>
                        <a:pt x="127909" y="464900"/>
                        <a:pt x="127909" y="464900"/>
                        <a:pt x="127909" y="464900"/>
                      </a:cubicBezTo>
                      <a:cubicBezTo>
                        <a:pt x="128270" y="464900"/>
                        <a:pt x="128992" y="464539"/>
                        <a:pt x="129353" y="464539"/>
                      </a:cubicBezTo>
                      <a:cubicBezTo>
                        <a:pt x="145595" y="462013"/>
                        <a:pt x="162199" y="431693"/>
                        <a:pt x="164725" y="417977"/>
                      </a:cubicBezTo>
                      <a:close/>
                    </a:path>
                  </a:pathLst>
                </a:custGeom>
                <a:solidFill>
                  <a:srgbClr val="FFFFFF"/>
                </a:solidFill>
                <a:ln w="3607" cap="flat">
                  <a:noFill/>
                  <a:prstDash val="solid"/>
                  <a:miter/>
                </a:ln>
              </p:spPr>
              <p:txBody>
                <a:bodyPr rtlCol="0" anchor="ctr"/>
                <a:lstStyle/>
                <a:p>
                  <a:endParaRPr lang="en-US"/>
                </a:p>
              </p:txBody>
            </p:sp>
            <p:sp>
              <p:nvSpPr>
                <p:cNvPr id="57" name="Freeform 177">
                  <a:extLst>
                    <a:ext uri="{FF2B5EF4-FFF2-40B4-BE49-F238E27FC236}">
                      <a16:creationId xmlns:a16="http://schemas.microsoft.com/office/drawing/2014/main" id="{2E722A08-96E1-8D9C-0A59-EC0E5FD324D4}"/>
                    </a:ext>
                  </a:extLst>
                </p:cNvPr>
                <p:cNvSpPr/>
                <p:nvPr/>
              </p:nvSpPr>
              <p:spPr>
                <a:xfrm>
                  <a:off x="2646786" y="1182463"/>
                  <a:ext cx="210851" cy="528787"/>
                </a:xfrm>
                <a:custGeom>
                  <a:avLst/>
                  <a:gdLst>
                    <a:gd name="connsiteX0" fmla="*/ 95290 w 210851"/>
                    <a:gd name="connsiteY0" fmla="*/ 24183 h 528787"/>
                    <a:gd name="connsiteX1" fmla="*/ 89876 w 210851"/>
                    <a:gd name="connsiteY1" fmla="*/ 17686 h 528787"/>
                    <a:gd name="connsiteX2" fmla="*/ 88071 w 210851"/>
                    <a:gd name="connsiteY2" fmla="*/ 15882 h 528787"/>
                    <a:gd name="connsiteX3" fmla="*/ 84462 w 210851"/>
                    <a:gd name="connsiteY3" fmla="*/ 12272 h 528787"/>
                    <a:gd name="connsiteX4" fmla="*/ 81935 w 210851"/>
                    <a:gd name="connsiteY4" fmla="*/ 10467 h 528787"/>
                    <a:gd name="connsiteX5" fmla="*/ 78325 w 210851"/>
                    <a:gd name="connsiteY5" fmla="*/ 7941 h 528787"/>
                    <a:gd name="connsiteX6" fmla="*/ 75799 w 210851"/>
                    <a:gd name="connsiteY6" fmla="*/ 6497 h 528787"/>
                    <a:gd name="connsiteX7" fmla="*/ 72189 w 210851"/>
                    <a:gd name="connsiteY7" fmla="*/ 4692 h 528787"/>
                    <a:gd name="connsiteX8" fmla="*/ 69302 w 210851"/>
                    <a:gd name="connsiteY8" fmla="*/ 3609 h 528787"/>
                    <a:gd name="connsiteX9" fmla="*/ 65692 w 210851"/>
                    <a:gd name="connsiteY9" fmla="*/ 2166 h 528787"/>
                    <a:gd name="connsiteX10" fmla="*/ 62805 w 210851"/>
                    <a:gd name="connsiteY10" fmla="*/ 1444 h 528787"/>
                    <a:gd name="connsiteX11" fmla="*/ 59195 w 210851"/>
                    <a:gd name="connsiteY11" fmla="*/ 722 h 528787"/>
                    <a:gd name="connsiteX12" fmla="*/ 56308 w 210851"/>
                    <a:gd name="connsiteY12" fmla="*/ 361 h 528787"/>
                    <a:gd name="connsiteX13" fmla="*/ 53059 w 210851"/>
                    <a:gd name="connsiteY13" fmla="*/ 0 h 528787"/>
                    <a:gd name="connsiteX14" fmla="*/ 49811 w 210851"/>
                    <a:gd name="connsiteY14" fmla="*/ 0 h 528787"/>
                    <a:gd name="connsiteX15" fmla="*/ 46562 w 210851"/>
                    <a:gd name="connsiteY15" fmla="*/ 0 h 528787"/>
                    <a:gd name="connsiteX16" fmla="*/ 43314 w 210851"/>
                    <a:gd name="connsiteY16" fmla="*/ 361 h 528787"/>
                    <a:gd name="connsiteX17" fmla="*/ 40065 w 210851"/>
                    <a:gd name="connsiteY17" fmla="*/ 1083 h 528787"/>
                    <a:gd name="connsiteX18" fmla="*/ 36816 w 210851"/>
                    <a:gd name="connsiteY18" fmla="*/ 1805 h 528787"/>
                    <a:gd name="connsiteX19" fmla="*/ 33568 w 210851"/>
                    <a:gd name="connsiteY19" fmla="*/ 2888 h 528787"/>
                    <a:gd name="connsiteX20" fmla="*/ 30319 w 210851"/>
                    <a:gd name="connsiteY20" fmla="*/ 3970 h 528787"/>
                    <a:gd name="connsiteX21" fmla="*/ 27071 w 210851"/>
                    <a:gd name="connsiteY21" fmla="*/ 5414 h 528787"/>
                    <a:gd name="connsiteX22" fmla="*/ 23822 w 210851"/>
                    <a:gd name="connsiteY22" fmla="*/ 6858 h 528787"/>
                    <a:gd name="connsiteX23" fmla="*/ 20935 w 210851"/>
                    <a:gd name="connsiteY23" fmla="*/ 8663 h 528787"/>
                    <a:gd name="connsiteX24" fmla="*/ 17686 w 210851"/>
                    <a:gd name="connsiteY24" fmla="*/ 10467 h 528787"/>
                    <a:gd name="connsiteX25" fmla="*/ 14799 w 210851"/>
                    <a:gd name="connsiteY25" fmla="*/ 12633 h 528787"/>
                    <a:gd name="connsiteX26" fmla="*/ 11550 w 210851"/>
                    <a:gd name="connsiteY26" fmla="*/ 15160 h 528787"/>
                    <a:gd name="connsiteX27" fmla="*/ 9024 w 210851"/>
                    <a:gd name="connsiteY27" fmla="*/ 17325 h 528787"/>
                    <a:gd name="connsiteX28" fmla="*/ 5775 w 210851"/>
                    <a:gd name="connsiteY28" fmla="*/ 20213 h 528787"/>
                    <a:gd name="connsiteX29" fmla="*/ 3248 w 210851"/>
                    <a:gd name="connsiteY29" fmla="*/ 22740 h 528787"/>
                    <a:gd name="connsiteX30" fmla="*/ 0 w 210851"/>
                    <a:gd name="connsiteY30" fmla="*/ 25988 h 528787"/>
                    <a:gd name="connsiteX31" fmla="*/ 89515 w 210851"/>
                    <a:gd name="connsiteY31" fmla="*/ 128497 h 528787"/>
                    <a:gd name="connsiteX32" fmla="*/ 157012 w 210851"/>
                    <a:gd name="connsiteY32" fmla="*/ 441439 h 528787"/>
                    <a:gd name="connsiteX33" fmla="*/ 106118 w 210851"/>
                    <a:gd name="connsiteY33" fmla="*/ 503883 h 528787"/>
                    <a:gd name="connsiteX34" fmla="*/ 106118 w 210851"/>
                    <a:gd name="connsiteY34" fmla="*/ 503883 h 528787"/>
                    <a:gd name="connsiteX35" fmla="*/ 110811 w 210851"/>
                    <a:gd name="connsiteY35" fmla="*/ 508214 h 528787"/>
                    <a:gd name="connsiteX36" fmla="*/ 111533 w 210851"/>
                    <a:gd name="connsiteY36" fmla="*/ 508936 h 528787"/>
                    <a:gd name="connsiteX37" fmla="*/ 113337 w 210851"/>
                    <a:gd name="connsiteY37" fmla="*/ 510380 h 528787"/>
                    <a:gd name="connsiteX38" fmla="*/ 114781 w 210851"/>
                    <a:gd name="connsiteY38" fmla="*/ 511462 h 528787"/>
                    <a:gd name="connsiteX39" fmla="*/ 116586 w 210851"/>
                    <a:gd name="connsiteY39" fmla="*/ 512906 h 528787"/>
                    <a:gd name="connsiteX40" fmla="*/ 118030 w 210851"/>
                    <a:gd name="connsiteY40" fmla="*/ 513989 h 528787"/>
                    <a:gd name="connsiteX41" fmla="*/ 119834 w 210851"/>
                    <a:gd name="connsiteY41" fmla="*/ 515433 h 528787"/>
                    <a:gd name="connsiteX42" fmla="*/ 121639 w 210851"/>
                    <a:gd name="connsiteY42" fmla="*/ 516516 h 528787"/>
                    <a:gd name="connsiteX43" fmla="*/ 123444 w 210851"/>
                    <a:gd name="connsiteY43" fmla="*/ 517599 h 528787"/>
                    <a:gd name="connsiteX44" fmla="*/ 125249 w 210851"/>
                    <a:gd name="connsiteY44" fmla="*/ 518681 h 528787"/>
                    <a:gd name="connsiteX45" fmla="*/ 127053 w 210851"/>
                    <a:gd name="connsiteY45" fmla="*/ 519764 h 528787"/>
                    <a:gd name="connsiteX46" fmla="*/ 128858 w 210851"/>
                    <a:gd name="connsiteY46" fmla="*/ 520847 h 528787"/>
                    <a:gd name="connsiteX47" fmla="*/ 130663 w 210851"/>
                    <a:gd name="connsiteY47" fmla="*/ 521930 h 528787"/>
                    <a:gd name="connsiteX48" fmla="*/ 132829 w 210851"/>
                    <a:gd name="connsiteY48" fmla="*/ 523013 h 528787"/>
                    <a:gd name="connsiteX49" fmla="*/ 134633 w 210851"/>
                    <a:gd name="connsiteY49" fmla="*/ 523735 h 528787"/>
                    <a:gd name="connsiteX50" fmla="*/ 136799 w 210851"/>
                    <a:gd name="connsiteY50" fmla="*/ 524457 h 528787"/>
                    <a:gd name="connsiteX51" fmla="*/ 138604 w 210851"/>
                    <a:gd name="connsiteY51" fmla="*/ 525178 h 528787"/>
                    <a:gd name="connsiteX52" fmla="*/ 140769 w 210851"/>
                    <a:gd name="connsiteY52" fmla="*/ 525900 h 528787"/>
                    <a:gd name="connsiteX53" fmla="*/ 142574 w 210851"/>
                    <a:gd name="connsiteY53" fmla="*/ 526622 h 528787"/>
                    <a:gd name="connsiteX54" fmla="*/ 144740 w 210851"/>
                    <a:gd name="connsiteY54" fmla="*/ 527344 h 528787"/>
                    <a:gd name="connsiteX55" fmla="*/ 146545 w 210851"/>
                    <a:gd name="connsiteY55" fmla="*/ 527705 h 528787"/>
                    <a:gd name="connsiteX56" fmla="*/ 148710 w 210851"/>
                    <a:gd name="connsiteY56" fmla="*/ 528066 h 528787"/>
                    <a:gd name="connsiteX57" fmla="*/ 150515 w 210851"/>
                    <a:gd name="connsiteY57" fmla="*/ 528427 h 528787"/>
                    <a:gd name="connsiteX58" fmla="*/ 153042 w 210851"/>
                    <a:gd name="connsiteY58" fmla="*/ 528788 h 528787"/>
                    <a:gd name="connsiteX59" fmla="*/ 154485 w 210851"/>
                    <a:gd name="connsiteY59" fmla="*/ 528788 h 528787"/>
                    <a:gd name="connsiteX60" fmla="*/ 157012 w 210851"/>
                    <a:gd name="connsiteY60" fmla="*/ 528788 h 528787"/>
                    <a:gd name="connsiteX61" fmla="*/ 158456 w 210851"/>
                    <a:gd name="connsiteY61" fmla="*/ 528788 h 528787"/>
                    <a:gd name="connsiteX62" fmla="*/ 162426 w 210851"/>
                    <a:gd name="connsiteY62" fmla="*/ 528427 h 528787"/>
                    <a:gd name="connsiteX63" fmla="*/ 200687 w 210851"/>
                    <a:gd name="connsiteY63" fmla="*/ 482226 h 528787"/>
                    <a:gd name="connsiteX64" fmla="*/ 210793 w 210851"/>
                    <a:gd name="connsiteY64" fmla="*/ 401013 h 528787"/>
                    <a:gd name="connsiteX65" fmla="*/ 167119 w 210851"/>
                    <a:gd name="connsiteY65" fmla="*/ 173255 h 528787"/>
                    <a:gd name="connsiteX66" fmla="*/ 95290 w 210851"/>
                    <a:gd name="connsiteY66" fmla="*/ 24183 h 5287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210851" h="528787">
                      <a:moveTo>
                        <a:pt x="95290" y="24183"/>
                      </a:moveTo>
                      <a:cubicBezTo>
                        <a:pt x="93485" y="22018"/>
                        <a:pt x="91681" y="19852"/>
                        <a:pt x="89876" y="17686"/>
                      </a:cubicBezTo>
                      <a:cubicBezTo>
                        <a:pt x="89154" y="16964"/>
                        <a:pt x="88432" y="16604"/>
                        <a:pt x="88071" y="15882"/>
                      </a:cubicBezTo>
                      <a:cubicBezTo>
                        <a:pt x="86988" y="14799"/>
                        <a:pt x="85544" y="13355"/>
                        <a:pt x="84462" y="12272"/>
                      </a:cubicBezTo>
                      <a:cubicBezTo>
                        <a:pt x="83740" y="11550"/>
                        <a:pt x="83018" y="11189"/>
                        <a:pt x="81935" y="10467"/>
                      </a:cubicBezTo>
                      <a:cubicBezTo>
                        <a:pt x="80852" y="9385"/>
                        <a:pt x="79769" y="8663"/>
                        <a:pt x="78325" y="7941"/>
                      </a:cubicBezTo>
                      <a:cubicBezTo>
                        <a:pt x="77604" y="7219"/>
                        <a:pt x="76521" y="6858"/>
                        <a:pt x="75799" y="6497"/>
                      </a:cubicBezTo>
                      <a:cubicBezTo>
                        <a:pt x="74716" y="5775"/>
                        <a:pt x="73633" y="5053"/>
                        <a:pt x="72189" y="4692"/>
                      </a:cubicBezTo>
                      <a:cubicBezTo>
                        <a:pt x="71106" y="4331"/>
                        <a:pt x="70385" y="3970"/>
                        <a:pt x="69302" y="3609"/>
                      </a:cubicBezTo>
                      <a:cubicBezTo>
                        <a:pt x="68219" y="3249"/>
                        <a:pt x="67136" y="2527"/>
                        <a:pt x="65692" y="2166"/>
                      </a:cubicBezTo>
                      <a:cubicBezTo>
                        <a:pt x="64609" y="1805"/>
                        <a:pt x="63888" y="1444"/>
                        <a:pt x="62805" y="1444"/>
                      </a:cubicBezTo>
                      <a:cubicBezTo>
                        <a:pt x="61722" y="1083"/>
                        <a:pt x="60639" y="722"/>
                        <a:pt x="59195" y="722"/>
                      </a:cubicBezTo>
                      <a:cubicBezTo>
                        <a:pt x="58112" y="361"/>
                        <a:pt x="57030" y="361"/>
                        <a:pt x="56308" y="361"/>
                      </a:cubicBezTo>
                      <a:cubicBezTo>
                        <a:pt x="55225" y="361"/>
                        <a:pt x="54142" y="0"/>
                        <a:pt x="53059" y="0"/>
                      </a:cubicBezTo>
                      <a:cubicBezTo>
                        <a:pt x="51976" y="0"/>
                        <a:pt x="50893" y="0"/>
                        <a:pt x="49811" y="0"/>
                      </a:cubicBezTo>
                      <a:cubicBezTo>
                        <a:pt x="48728" y="0"/>
                        <a:pt x="47645" y="0"/>
                        <a:pt x="46562" y="0"/>
                      </a:cubicBezTo>
                      <a:cubicBezTo>
                        <a:pt x="45479" y="0"/>
                        <a:pt x="44396" y="361"/>
                        <a:pt x="43314" y="361"/>
                      </a:cubicBezTo>
                      <a:cubicBezTo>
                        <a:pt x="42231" y="361"/>
                        <a:pt x="41148" y="722"/>
                        <a:pt x="40065" y="1083"/>
                      </a:cubicBezTo>
                      <a:cubicBezTo>
                        <a:pt x="38982" y="1444"/>
                        <a:pt x="37899" y="1444"/>
                        <a:pt x="36816" y="1805"/>
                      </a:cubicBezTo>
                      <a:cubicBezTo>
                        <a:pt x="35734" y="2166"/>
                        <a:pt x="34651" y="2527"/>
                        <a:pt x="33568" y="2888"/>
                      </a:cubicBezTo>
                      <a:cubicBezTo>
                        <a:pt x="32485" y="3249"/>
                        <a:pt x="31402" y="3609"/>
                        <a:pt x="30319" y="3970"/>
                      </a:cubicBezTo>
                      <a:cubicBezTo>
                        <a:pt x="29237" y="4331"/>
                        <a:pt x="28154" y="4692"/>
                        <a:pt x="27071" y="5414"/>
                      </a:cubicBezTo>
                      <a:cubicBezTo>
                        <a:pt x="25988" y="5775"/>
                        <a:pt x="24905" y="6497"/>
                        <a:pt x="23822" y="6858"/>
                      </a:cubicBezTo>
                      <a:cubicBezTo>
                        <a:pt x="22740" y="7219"/>
                        <a:pt x="21657" y="7941"/>
                        <a:pt x="20935" y="8663"/>
                      </a:cubicBezTo>
                      <a:cubicBezTo>
                        <a:pt x="19852" y="9385"/>
                        <a:pt x="18769" y="9746"/>
                        <a:pt x="17686" y="10467"/>
                      </a:cubicBezTo>
                      <a:cubicBezTo>
                        <a:pt x="16603" y="11189"/>
                        <a:pt x="15882" y="11911"/>
                        <a:pt x="14799" y="12633"/>
                      </a:cubicBezTo>
                      <a:cubicBezTo>
                        <a:pt x="13716" y="13355"/>
                        <a:pt x="12633" y="14077"/>
                        <a:pt x="11550" y="15160"/>
                      </a:cubicBezTo>
                      <a:cubicBezTo>
                        <a:pt x="10467" y="15882"/>
                        <a:pt x="9745" y="16604"/>
                        <a:pt x="9024" y="17325"/>
                      </a:cubicBezTo>
                      <a:cubicBezTo>
                        <a:pt x="7941" y="18408"/>
                        <a:pt x="6858" y="19130"/>
                        <a:pt x="5775" y="20213"/>
                      </a:cubicBezTo>
                      <a:cubicBezTo>
                        <a:pt x="5053" y="20935"/>
                        <a:pt x="4331" y="22018"/>
                        <a:pt x="3248" y="22740"/>
                      </a:cubicBezTo>
                      <a:cubicBezTo>
                        <a:pt x="2166" y="23823"/>
                        <a:pt x="1083" y="24905"/>
                        <a:pt x="0" y="25988"/>
                      </a:cubicBezTo>
                      <a:cubicBezTo>
                        <a:pt x="44035" y="33929"/>
                        <a:pt x="71468" y="92763"/>
                        <a:pt x="89515" y="128497"/>
                      </a:cubicBezTo>
                      <a:cubicBezTo>
                        <a:pt x="115503" y="179752"/>
                        <a:pt x="166758" y="389823"/>
                        <a:pt x="157012" y="441439"/>
                      </a:cubicBezTo>
                      <a:cubicBezTo>
                        <a:pt x="151959" y="467788"/>
                        <a:pt x="133189" y="496303"/>
                        <a:pt x="106118" y="503883"/>
                      </a:cubicBezTo>
                      <a:cubicBezTo>
                        <a:pt x="106118" y="503883"/>
                        <a:pt x="106118" y="503883"/>
                        <a:pt x="106118" y="503883"/>
                      </a:cubicBezTo>
                      <a:cubicBezTo>
                        <a:pt x="107562" y="505326"/>
                        <a:pt x="109006" y="506770"/>
                        <a:pt x="110811" y="508214"/>
                      </a:cubicBezTo>
                      <a:cubicBezTo>
                        <a:pt x="111172" y="508575"/>
                        <a:pt x="111172" y="508575"/>
                        <a:pt x="111533" y="508936"/>
                      </a:cubicBezTo>
                      <a:cubicBezTo>
                        <a:pt x="112255" y="509297"/>
                        <a:pt x="112615" y="510019"/>
                        <a:pt x="113337" y="510380"/>
                      </a:cubicBezTo>
                      <a:cubicBezTo>
                        <a:pt x="113698" y="510741"/>
                        <a:pt x="114059" y="511102"/>
                        <a:pt x="114781" y="511462"/>
                      </a:cubicBezTo>
                      <a:cubicBezTo>
                        <a:pt x="115503" y="511823"/>
                        <a:pt x="115864" y="512545"/>
                        <a:pt x="116586" y="512906"/>
                      </a:cubicBezTo>
                      <a:cubicBezTo>
                        <a:pt x="116947" y="513267"/>
                        <a:pt x="117669" y="513628"/>
                        <a:pt x="118030" y="513989"/>
                      </a:cubicBezTo>
                      <a:cubicBezTo>
                        <a:pt x="118752" y="514350"/>
                        <a:pt x="119113" y="514711"/>
                        <a:pt x="119834" y="515433"/>
                      </a:cubicBezTo>
                      <a:cubicBezTo>
                        <a:pt x="120556" y="515794"/>
                        <a:pt x="120917" y="516155"/>
                        <a:pt x="121639" y="516516"/>
                      </a:cubicBezTo>
                      <a:cubicBezTo>
                        <a:pt x="122361" y="516877"/>
                        <a:pt x="122722" y="517238"/>
                        <a:pt x="123444" y="517599"/>
                      </a:cubicBezTo>
                      <a:cubicBezTo>
                        <a:pt x="124166" y="517959"/>
                        <a:pt x="124527" y="518320"/>
                        <a:pt x="125249" y="518681"/>
                      </a:cubicBezTo>
                      <a:cubicBezTo>
                        <a:pt x="125971" y="519042"/>
                        <a:pt x="126332" y="519403"/>
                        <a:pt x="127053" y="519764"/>
                      </a:cubicBezTo>
                      <a:cubicBezTo>
                        <a:pt x="127775" y="520125"/>
                        <a:pt x="128497" y="520486"/>
                        <a:pt x="128858" y="520847"/>
                      </a:cubicBezTo>
                      <a:cubicBezTo>
                        <a:pt x="129580" y="521208"/>
                        <a:pt x="129941" y="521569"/>
                        <a:pt x="130663" y="521930"/>
                      </a:cubicBezTo>
                      <a:cubicBezTo>
                        <a:pt x="131385" y="522291"/>
                        <a:pt x="132107" y="522652"/>
                        <a:pt x="132829" y="523013"/>
                      </a:cubicBezTo>
                      <a:cubicBezTo>
                        <a:pt x="133551" y="523374"/>
                        <a:pt x="133911" y="523735"/>
                        <a:pt x="134633" y="523735"/>
                      </a:cubicBezTo>
                      <a:cubicBezTo>
                        <a:pt x="135355" y="524096"/>
                        <a:pt x="136077" y="524457"/>
                        <a:pt x="136799" y="524457"/>
                      </a:cubicBezTo>
                      <a:cubicBezTo>
                        <a:pt x="137521" y="524817"/>
                        <a:pt x="137882" y="524817"/>
                        <a:pt x="138604" y="525178"/>
                      </a:cubicBezTo>
                      <a:cubicBezTo>
                        <a:pt x="139326" y="525539"/>
                        <a:pt x="140048" y="525539"/>
                        <a:pt x="140769" y="525900"/>
                      </a:cubicBezTo>
                      <a:cubicBezTo>
                        <a:pt x="141491" y="526261"/>
                        <a:pt x="141852" y="526261"/>
                        <a:pt x="142574" y="526622"/>
                      </a:cubicBezTo>
                      <a:cubicBezTo>
                        <a:pt x="143296" y="526983"/>
                        <a:pt x="144018" y="526983"/>
                        <a:pt x="144740" y="527344"/>
                      </a:cubicBezTo>
                      <a:cubicBezTo>
                        <a:pt x="145462" y="527344"/>
                        <a:pt x="145823" y="527705"/>
                        <a:pt x="146545" y="527705"/>
                      </a:cubicBezTo>
                      <a:cubicBezTo>
                        <a:pt x="147266" y="527705"/>
                        <a:pt x="147988" y="528066"/>
                        <a:pt x="148710" y="528066"/>
                      </a:cubicBezTo>
                      <a:cubicBezTo>
                        <a:pt x="149432" y="528066"/>
                        <a:pt x="149793" y="528427"/>
                        <a:pt x="150515" y="528427"/>
                      </a:cubicBezTo>
                      <a:cubicBezTo>
                        <a:pt x="151237" y="528427"/>
                        <a:pt x="151959" y="528427"/>
                        <a:pt x="153042" y="528788"/>
                      </a:cubicBezTo>
                      <a:cubicBezTo>
                        <a:pt x="153403" y="528788"/>
                        <a:pt x="154124" y="528788"/>
                        <a:pt x="154485" y="528788"/>
                      </a:cubicBezTo>
                      <a:cubicBezTo>
                        <a:pt x="155207" y="528788"/>
                        <a:pt x="156290" y="528788"/>
                        <a:pt x="157012" y="528788"/>
                      </a:cubicBezTo>
                      <a:cubicBezTo>
                        <a:pt x="157373" y="528788"/>
                        <a:pt x="157734" y="528788"/>
                        <a:pt x="158456" y="528788"/>
                      </a:cubicBezTo>
                      <a:cubicBezTo>
                        <a:pt x="159900" y="528788"/>
                        <a:pt x="160982" y="528427"/>
                        <a:pt x="162426" y="528427"/>
                      </a:cubicBezTo>
                      <a:cubicBezTo>
                        <a:pt x="185527" y="524096"/>
                        <a:pt x="194190" y="503161"/>
                        <a:pt x="200687" y="482226"/>
                      </a:cubicBezTo>
                      <a:cubicBezTo>
                        <a:pt x="208628" y="455876"/>
                        <a:pt x="210432" y="428444"/>
                        <a:pt x="210793" y="401013"/>
                      </a:cubicBezTo>
                      <a:cubicBezTo>
                        <a:pt x="212237" y="321965"/>
                        <a:pt x="186610" y="248332"/>
                        <a:pt x="167119" y="173255"/>
                      </a:cubicBezTo>
                      <a:cubicBezTo>
                        <a:pt x="152681" y="120195"/>
                        <a:pt x="128136" y="67497"/>
                        <a:pt x="95290" y="24183"/>
                      </a:cubicBezTo>
                      <a:close/>
                    </a:path>
                  </a:pathLst>
                </a:custGeom>
                <a:solidFill>
                  <a:srgbClr val="FFFFFF"/>
                </a:solidFill>
                <a:ln w="3607" cap="flat">
                  <a:noFill/>
                  <a:prstDash val="solid"/>
                  <a:miter/>
                </a:ln>
              </p:spPr>
              <p:txBody>
                <a:bodyPr rtlCol="0" anchor="ctr"/>
                <a:lstStyle/>
                <a:p>
                  <a:endParaRPr lang="en-US"/>
                </a:p>
              </p:txBody>
            </p:sp>
          </p:grpSp>
          <p:sp>
            <p:nvSpPr>
              <p:cNvPr id="34" name="Freeform 178">
                <a:extLst>
                  <a:ext uri="{FF2B5EF4-FFF2-40B4-BE49-F238E27FC236}">
                    <a16:creationId xmlns:a16="http://schemas.microsoft.com/office/drawing/2014/main" id="{48DD3BC7-AC78-0FA3-C5F2-842556AC885F}"/>
                  </a:ext>
                </a:extLst>
              </p:cNvPr>
              <p:cNvSpPr/>
              <p:nvPr/>
            </p:nvSpPr>
            <p:spPr>
              <a:xfrm>
                <a:off x="2539585" y="1206647"/>
                <a:ext cx="23461" cy="44035"/>
              </a:xfrm>
              <a:custGeom>
                <a:avLst/>
                <a:gdLst>
                  <a:gd name="connsiteX0" fmla="*/ 0 w 23461"/>
                  <a:gd name="connsiteY0" fmla="*/ 44036 h 44035"/>
                  <a:gd name="connsiteX1" fmla="*/ 5414 w 23461"/>
                  <a:gd name="connsiteY1" fmla="*/ 33207 h 44035"/>
                  <a:gd name="connsiteX2" fmla="*/ 23462 w 23461"/>
                  <a:gd name="connsiteY2" fmla="*/ 5053 h 44035"/>
                  <a:gd name="connsiteX3" fmla="*/ 20213 w 23461"/>
                  <a:gd name="connsiteY3" fmla="*/ 3970 h 44035"/>
                  <a:gd name="connsiteX4" fmla="*/ 9024 w 23461"/>
                  <a:gd name="connsiteY4" fmla="*/ 0 h 44035"/>
                  <a:gd name="connsiteX5" fmla="*/ 0 w 23461"/>
                  <a:gd name="connsiteY5" fmla="*/ 44036 h 440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461" h="44035">
                    <a:moveTo>
                      <a:pt x="0" y="44036"/>
                    </a:moveTo>
                    <a:cubicBezTo>
                      <a:pt x="1805" y="40426"/>
                      <a:pt x="3609" y="36817"/>
                      <a:pt x="5414" y="33207"/>
                    </a:cubicBezTo>
                    <a:cubicBezTo>
                      <a:pt x="10828" y="23462"/>
                      <a:pt x="16603" y="13716"/>
                      <a:pt x="23462" y="5053"/>
                    </a:cubicBezTo>
                    <a:cubicBezTo>
                      <a:pt x="22379" y="4692"/>
                      <a:pt x="21657" y="4331"/>
                      <a:pt x="20213" y="3970"/>
                    </a:cubicBezTo>
                    <a:cubicBezTo>
                      <a:pt x="16965" y="2527"/>
                      <a:pt x="12994" y="1083"/>
                      <a:pt x="9024" y="0"/>
                    </a:cubicBezTo>
                    <a:cubicBezTo>
                      <a:pt x="6858" y="15160"/>
                      <a:pt x="3609" y="29598"/>
                      <a:pt x="0" y="44036"/>
                    </a:cubicBezTo>
                    <a:close/>
                  </a:path>
                </a:pathLst>
              </a:custGeom>
              <a:solidFill>
                <a:srgbClr val="FFFFFF"/>
              </a:solidFill>
              <a:ln w="3607" cap="flat">
                <a:noFill/>
                <a:prstDash val="solid"/>
                <a:miter/>
              </a:ln>
            </p:spPr>
            <p:txBody>
              <a:bodyPr rtlCol="0" anchor="ctr"/>
              <a:lstStyle/>
              <a:p>
                <a:endParaRPr lang="en-US"/>
              </a:p>
            </p:txBody>
          </p:sp>
          <p:sp>
            <p:nvSpPr>
              <p:cNvPr id="35" name="Freeform 179">
                <a:extLst>
                  <a:ext uri="{FF2B5EF4-FFF2-40B4-BE49-F238E27FC236}">
                    <a16:creationId xmlns:a16="http://schemas.microsoft.com/office/drawing/2014/main" id="{1F4F71DA-14B2-9B63-9FFC-1277704B566B}"/>
                  </a:ext>
                </a:extLst>
              </p:cNvPr>
              <p:cNvSpPr/>
              <p:nvPr/>
            </p:nvSpPr>
            <p:spPr>
              <a:xfrm>
                <a:off x="1806336" y="1308795"/>
                <a:ext cx="933213" cy="833800"/>
              </a:xfrm>
              <a:custGeom>
                <a:avLst/>
                <a:gdLst>
                  <a:gd name="connsiteX0" fmla="*/ 929965 w 933213"/>
                  <a:gd name="connsiteY0" fmla="*/ 450101 h 833800"/>
                  <a:gd name="connsiteX1" fmla="*/ 848030 w 933213"/>
                  <a:gd name="connsiteY1" fmla="*/ 411480 h 833800"/>
                  <a:gd name="connsiteX2" fmla="*/ 719172 w 933213"/>
                  <a:gd name="connsiteY2" fmla="*/ 138965 h 833800"/>
                  <a:gd name="connsiteX3" fmla="*/ 714118 w 933213"/>
                  <a:gd name="connsiteY3" fmla="*/ 0 h 833800"/>
                  <a:gd name="connsiteX4" fmla="*/ 698237 w 933213"/>
                  <a:gd name="connsiteY4" fmla="*/ 44036 h 833800"/>
                  <a:gd name="connsiteX5" fmla="*/ 606195 w 933213"/>
                  <a:gd name="connsiteY5" fmla="*/ 213681 h 833800"/>
                  <a:gd name="connsiteX6" fmla="*/ 404786 w 933213"/>
                  <a:gd name="connsiteY6" fmla="*/ 310415 h 833800"/>
                  <a:gd name="connsiteX7" fmla="*/ 314550 w 933213"/>
                  <a:gd name="connsiteY7" fmla="*/ 337125 h 833800"/>
                  <a:gd name="connsiteX8" fmla="*/ 265461 w 933213"/>
                  <a:gd name="connsiteY8" fmla="*/ 354450 h 833800"/>
                  <a:gd name="connsiteX9" fmla="*/ 260408 w 933213"/>
                  <a:gd name="connsiteY9" fmla="*/ 356616 h 833800"/>
                  <a:gd name="connsiteX10" fmla="*/ 257520 w 933213"/>
                  <a:gd name="connsiteY10" fmla="*/ 358060 h 833800"/>
                  <a:gd name="connsiteX11" fmla="*/ 212041 w 933213"/>
                  <a:gd name="connsiteY11" fmla="*/ 381882 h 833800"/>
                  <a:gd name="connsiteX12" fmla="*/ 180277 w 933213"/>
                  <a:gd name="connsiteY12" fmla="*/ 404983 h 833800"/>
                  <a:gd name="connsiteX13" fmla="*/ 160786 w 933213"/>
                  <a:gd name="connsiteY13" fmla="*/ 424835 h 833800"/>
                  <a:gd name="connsiteX14" fmla="*/ 159703 w 933213"/>
                  <a:gd name="connsiteY14" fmla="*/ 426279 h 833800"/>
                  <a:gd name="connsiteX15" fmla="*/ 154289 w 933213"/>
                  <a:gd name="connsiteY15" fmla="*/ 434581 h 833800"/>
                  <a:gd name="connsiteX16" fmla="*/ 55389 w 933213"/>
                  <a:gd name="connsiteY16" fmla="*/ 608918 h 833800"/>
                  <a:gd name="connsiteX17" fmla="*/ 49614 w 933213"/>
                  <a:gd name="connsiteY17" fmla="*/ 616498 h 833800"/>
                  <a:gd name="connsiteX18" fmla="*/ 22904 w 933213"/>
                  <a:gd name="connsiteY18" fmla="*/ 715398 h 833800"/>
                  <a:gd name="connsiteX19" fmla="*/ 164 w 933213"/>
                  <a:gd name="connsiteY19" fmla="*/ 787587 h 833800"/>
                  <a:gd name="connsiteX20" fmla="*/ 19295 w 933213"/>
                  <a:gd name="connsiteY20" fmla="*/ 831262 h 833800"/>
                  <a:gd name="connsiteX21" fmla="*/ 76324 w 933213"/>
                  <a:gd name="connsiteY21" fmla="*/ 811049 h 833800"/>
                  <a:gd name="connsiteX22" fmla="*/ 96898 w 933213"/>
                  <a:gd name="connsiteY22" fmla="*/ 774232 h 833800"/>
                  <a:gd name="connsiteX23" fmla="*/ 241999 w 933213"/>
                  <a:gd name="connsiteY23" fmla="*/ 495220 h 833800"/>
                  <a:gd name="connsiteX24" fmla="*/ 428970 w 933213"/>
                  <a:gd name="connsiteY24" fmla="*/ 366362 h 833800"/>
                  <a:gd name="connsiteX25" fmla="*/ 544473 w 933213"/>
                  <a:gd name="connsiteY25" fmla="*/ 333515 h 833800"/>
                  <a:gd name="connsiteX26" fmla="*/ 680550 w 933213"/>
                  <a:gd name="connsiteY26" fmla="*/ 373942 h 833800"/>
                  <a:gd name="connsiteX27" fmla="*/ 765373 w 933213"/>
                  <a:gd name="connsiteY27" fmla="*/ 438190 h 833800"/>
                  <a:gd name="connsiteX28" fmla="*/ 839728 w 933213"/>
                  <a:gd name="connsiteY28" fmla="*/ 476812 h 833800"/>
                  <a:gd name="connsiteX29" fmla="*/ 907225 w 933213"/>
                  <a:gd name="connsiteY29" fmla="*/ 458764 h 833800"/>
                  <a:gd name="connsiteX30" fmla="*/ 933213 w 933213"/>
                  <a:gd name="connsiteY30" fmla="*/ 450462 h 833800"/>
                  <a:gd name="connsiteX31" fmla="*/ 929965 w 933213"/>
                  <a:gd name="connsiteY31" fmla="*/ 450101 h 833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933213" h="833800">
                    <a:moveTo>
                      <a:pt x="929965" y="450101"/>
                    </a:moveTo>
                    <a:cubicBezTo>
                      <a:pt x="900006" y="449740"/>
                      <a:pt x="872213" y="436024"/>
                      <a:pt x="848030" y="411480"/>
                    </a:cubicBezTo>
                    <a:cubicBezTo>
                      <a:pt x="774036" y="335681"/>
                      <a:pt x="736497" y="242196"/>
                      <a:pt x="719172" y="138965"/>
                    </a:cubicBezTo>
                    <a:cubicBezTo>
                      <a:pt x="711231" y="92042"/>
                      <a:pt x="706178" y="45118"/>
                      <a:pt x="714118" y="0"/>
                    </a:cubicBezTo>
                    <a:cubicBezTo>
                      <a:pt x="709065" y="14438"/>
                      <a:pt x="703651" y="29237"/>
                      <a:pt x="698237" y="44036"/>
                    </a:cubicBezTo>
                    <a:cubicBezTo>
                      <a:pt x="676941" y="104675"/>
                      <a:pt x="654201" y="168562"/>
                      <a:pt x="606195" y="213681"/>
                    </a:cubicBezTo>
                    <a:cubicBezTo>
                      <a:pt x="548444" y="267823"/>
                      <a:pt x="479142" y="289480"/>
                      <a:pt x="404786" y="310415"/>
                    </a:cubicBezTo>
                    <a:cubicBezTo>
                      <a:pt x="374467" y="319077"/>
                      <a:pt x="344147" y="327379"/>
                      <a:pt x="314550" y="337125"/>
                    </a:cubicBezTo>
                    <a:cubicBezTo>
                      <a:pt x="297946" y="342539"/>
                      <a:pt x="281342" y="347953"/>
                      <a:pt x="265461" y="354450"/>
                    </a:cubicBezTo>
                    <a:cubicBezTo>
                      <a:pt x="264017" y="355172"/>
                      <a:pt x="262212" y="355894"/>
                      <a:pt x="260408" y="356616"/>
                    </a:cubicBezTo>
                    <a:cubicBezTo>
                      <a:pt x="259325" y="356977"/>
                      <a:pt x="258242" y="357699"/>
                      <a:pt x="257520" y="358060"/>
                    </a:cubicBezTo>
                    <a:cubicBezTo>
                      <a:pt x="241999" y="365279"/>
                      <a:pt x="226839" y="373220"/>
                      <a:pt x="212041" y="381882"/>
                    </a:cubicBezTo>
                    <a:cubicBezTo>
                      <a:pt x="204461" y="386575"/>
                      <a:pt x="185330" y="401373"/>
                      <a:pt x="180277" y="404983"/>
                    </a:cubicBezTo>
                    <a:cubicBezTo>
                      <a:pt x="173419" y="411480"/>
                      <a:pt x="166922" y="417977"/>
                      <a:pt x="160786" y="424835"/>
                    </a:cubicBezTo>
                    <a:cubicBezTo>
                      <a:pt x="160425" y="425196"/>
                      <a:pt x="160064" y="425557"/>
                      <a:pt x="159703" y="426279"/>
                    </a:cubicBezTo>
                    <a:cubicBezTo>
                      <a:pt x="157898" y="429166"/>
                      <a:pt x="156094" y="431693"/>
                      <a:pt x="154289" y="434581"/>
                    </a:cubicBezTo>
                    <a:cubicBezTo>
                      <a:pt x="118916" y="491249"/>
                      <a:pt x="94733" y="554776"/>
                      <a:pt x="55389" y="608918"/>
                    </a:cubicBezTo>
                    <a:cubicBezTo>
                      <a:pt x="53585" y="611445"/>
                      <a:pt x="51780" y="613972"/>
                      <a:pt x="49614" y="616498"/>
                    </a:cubicBezTo>
                    <a:cubicBezTo>
                      <a:pt x="46727" y="651149"/>
                      <a:pt x="36620" y="684356"/>
                      <a:pt x="22904" y="715398"/>
                    </a:cubicBezTo>
                    <a:cubicBezTo>
                      <a:pt x="11715" y="740303"/>
                      <a:pt x="164" y="759794"/>
                      <a:pt x="164" y="787587"/>
                    </a:cubicBezTo>
                    <a:cubicBezTo>
                      <a:pt x="164" y="804191"/>
                      <a:pt x="-3084" y="825126"/>
                      <a:pt x="19295" y="831262"/>
                    </a:cubicBezTo>
                    <a:cubicBezTo>
                      <a:pt x="42034" y="837398"/>
                      <a:pt x="62969" y="833067"/>
                      <a:pt x="76324" y="811049"/>
                    </a:cubicBezTo>
                    <a:cubicBezTo>
                      <a:pt x="78490" y="807439"/>
                      <a:pt x="95094" y="777842"/>
                      <a:pt x="96898" y="774232"/>
                    </a:cubicBezTo>
                    <a:cubicBezTo>
                      <a:pt x="140934" y="678942"/>
                      <a:pt x="169088" y="575711"/>
                      <a:pt x="241999" y="495220"/>
                    </a:cubicBezTo>
                    <a:cubicBezTo>
                      <a:pt x="294337" y="437468"/>
                      <a:pt x="355698" y="394154"/>
                      <a:pt x="428970" y="366362"/>
                    </a:cubicBezTo>
                    <a:cubicBezTo>
                      <a:pt x="466869" y="352285"/>
                      <a:pt x="504769" y="338569"/>
                      <a:pt x="544473" y="333515"/>
                    </a:cubicBezTo>
                    <a:cubicBezTo>
                      <a:pt x="594645" y="327379"/>
                      <a:pt x="638680" y="349397"/>
                      <a:pt x="680550" y="373942"/>
                    </a:cubicBezTo>
                    <a:cubicBezTo>
                      <a:pt x="711231" y="391989"/>
                      <a:pt x="739385" y="414007"/>
                      <a:pt x="765373" y="438190"/>
                    </a:cubicBezTo>
                    <a:cubicBezTo>
                      <a:pt x="787391" y="458764"/>
                      <a:pt x="811935" y="471397"/>
                      <a:pt x="839728" y="476812"/>
                    </a:cubicBezTo>
                    <a:cubicBezTo>
                      <a:pt x="867882" y="476451"/>
                      <a:pt x="881237" y="472841"/>
                      <a:pt x="907225" y="458764"/>
                    </a:cubicBezTo>
                    <a:cubicBezTo>
                      <a:pt x="913722" y="455155"/>
                      <a:pt x="926355" y="452628"/>
                      <a:pt x="933213" y="450462"/>
                    </a:cubicBezTo>
                    <a:cubicBezTo>
                      <a:pt x="931409" y="450462"/>
                      <a:pt x="930326" y="450462"/>
                      <a:pt x="929965" y="450101"/>
                    </a:cubicBezTo>
                    <a:close/>
                  </a:path>
                </a:pathLst>
              </a:custGeom>
              <a:solidFill>
                <a:srgbClr val="FFFFFF"/>
              </a:solidFill>
              <a:ln w="3607" cap="flat">
                <a:noFill/>
                <a:prstDash val="solid"/>
                <a:miter/>
              </a:ln>
            </p:spPr>
            <p:txBody>
              <a:bodyPr rtlCol="0" anchor="ctr"/>
              <a:lstStyle/>
              <a:p>
                <a:endParaRPr lang="en-US"/>
              </a:p>
            </p:txBody>
          </p:sp>
          <p:sp>
            <p:nvSpPr>
              <p:cNvPr id="36" name="Freeform 180">
                <a:extLst>
                  <a:ext uri="{FF2B5EF4-FFF2-40B4-BE49-F238E27FC236}">
                    <a16:creationId xmlns:a16="http://schemas.microsoft.com/office/drawing/2014/main" id="{E082CC35-6E5A-E770-5890-B31A0780DBD5}"/>
                  </a:ext>
                </a:extLst>
              </p:cNvPr>
              <p:cNvSpPr/>
              <p:nvPr/>
            </p:nvSpPr>
            <p:spPr>
              <a:xfrm>
                <a:off x="2470994" y="1972616"/>
                <a:ext cx="631313" cy="1156353"/>
              </a:xfrm>
              <a:custGeom>
                <a:avLst/>
                <a:gdLst>
                  <a:gd name="connsiteX0" fmla="*/ 40437 w 631313"/>
                  <a:gd name="connsiteY0" fmla="*/ 181156 h 1156353"/>
                  <a:gd name="connsiteX1" fmla="*/ 11 w 631313"/>
                  <a:gd name="connsiteY1" fmla="*/ 265979 h 1156353"/>
                  <a:gd name="connsiteX2" fmla="*/ 107573 w 631313"/>
                  <a:gd name="connsiteY2" fmla="*/ 731240 h 1156353"/>
                  <a:gd name="connsiteX3" fmla="*/ 158827 w 631313"/>
                  <a:gd name="connsiteY3" fmla="*/ 830862 h 1156353"/>
                  <a:gd name="connsiteX4" fmla="*/ 171821 w 631313"/>
                  <a:gd name="connsiteY4" fmla="*/ 952140 h 1156353"/>
                  <a:gd name="connsiteX5" fmla="*/ 166046 w 631313"/>
                  <a:gd name="connsiteY5" fmla="*/ 1074862 h 1156353"/>
                  <a:gd name="connsiteX6" fmla="*/ 214774 w 631313"/>
                  <a:gd name="connsiteY6" fmla="*/ 1154631 h 1156353"/>
                  <a:gd name="connsiteX7" fmla="*/ 283715 w 631313"/>
                  <a:gd name="connsiteY7" fmla="*/ 1108430 h 1156353"/>
                  <a:gd name="connsiteX8" fmla="*/ 303928 w 631313"/>
                  <a:gd name="connsiteY8" fmla="*/ 798376 h 1156353"/>
                  <a:gd name="connsiteX9" fmla="*/ 290934 w 631313"/>
                  <a:gd name="connsiteY9" fmla="*/ 700921 h 1156353"/>
                  <a:gd name="connsiteX10" fmla="*/ 327390 w 631313"/>
                  <a:gd name="connsiteY10" fmla="*/ 659772 h 1156353"/>
                  <a:gd name="connsiteX11" fmla="*/ 444337 w 631313"/>
                  <a:gd name="connsiteY11" fmla="*/ 672045 h 1156353"/>
                  <a:gd name="connsiteX12" fmla="*/ 471408 w 631313"/>
                  <a:gd name="connsiteY12" fmla="*/ 695506 h 1156353"/>
                  <a:gd name="connsiteX13" fmla="*/ 529159 w 631313"/>
                  <a:gd name="connsiteY13" fmla="*/ 862264 h 1156353"/>
                  <a:gd name="connsiteX14" fmla="*/ 626254 w 631313"/>
                  <a:gd name="connsiteY14" fmla="*/ 850714 h 1156353"/>
                  <a:gd name="connsiteX15" fmla="*/ 627337 w 631313"/>
                  <a:gd name="connsiteY15" fmla="*/ 801264 h 1156353"/>
                  <a:gd name="connsiteX16" fmla="*/ 584384 w 631313"/>
                  <a:gd name="connsiteY16" fmla="*/ 631979 h 1156353"/>
                  <a:gd name="connsiteX17" fmla="*/ 515083 w 631313"/>
                  <a:gd name="connsiteY17" fmla="*/ 574228 h 1156353"/>
                  <a:gd name="connsiteX18" fmla="*/ 449390 w 631313"/>
                  <a:gd name="connsiteY18" fmla="*/ 547157 h 1156353"/>
                  <a:gd name="connsiteX19" fmla="*/ 340745 w 631313"/>
                  <a:gd name="connsiteY19" fmla="*/ 426239 h 1156353"/>
                  <a:gd name="connsiteX20" fmla="*/ 287686 w 631313"/>
                  <a:gd name="connsiteY20" fmla="*/ 295577 h 1156353"/>
                  <a:gd name="connsiteX21" fmla="*/ 281910 w 631313"/>
                  <a:gd name="connsiteY21" fmla="*/ 274642 h 1156353"/>
                  <a:gd name="connsiteX22" fmla="*/ 195644 w 631313"/>
                  <a:gd name="connsiteY22" fmla="*/ 307849 h 1156353"/>
                  <a:gd name="connsiteX23" fmla="*/ 128508 w 631313"/>
                  <a:gd name="connsiteY23" fmla="*/ 331310 h 1156353"/>
                  <a:gd name="connsiteX24" fmla="*/ 111182 w 631313"/>
                  <a:gd name="connsiteY24" fmla="*/ 328062 h 1156353"/>
                  <a:gd name="connsiteX25" fmla="*/ 196727 w 631313"/>
                  <a:gd name="connsiteY25" fmla="*/ 297381 h 1156353"/>
                  <a:gd name="connsiteX26" fmla="*/ 445781 w 631313"/>
                  <a:gd name="connsiteY26" fmla="*/ 126292 h 1156353"/>
                  <a:gd name="connsiteX27" fmla="*/ 450112 w 631313"/>
                  <a:gd name="connsiteY27" fmla="*/ 120878 h 1156353"/>
                  <a:gd name="connsiteX28" fmla="*/ 453722 w 631313"/>
                  <a:gd name="connsiteY28" fmla="*/ 113298 h 1156353"/>
                  <a:gd name="connsiteX29" fmla="*/ 454443 w 631313"/>
                  <a:gd name="connsiteY29" fmla="*/ 115103 h 1156353"/>
                  <a:gd name="connsiteX30" fmla="*/ 478627 w 631313"/>
                  <a:gd name="connsiteY30" fmla="*/ 72872 h 1156353"/>
                  <a:gd name="connsiteX31" fmla="*/ 434952 w 631313"/>
                  <a:gd name="connsiteY31" fmla="*/ 683 h 1156353"/>
                  <a:gd name="connsiteX32" fmla="*/ 339301 w 631313"/>
                  <a:gd name="connsiteY32" fmla="*/ 45079 h 1156353"/>
                  <a:gd name="connsiteX33" fmla="*/ 277218 w 631313"/>
                  <a:gd name="connsiteY33" fmla="*/ 106440 h 1156353"/>
                  <a:gd name="connsiteX34" fmla="*/ 100354 w 631313"/>
                  <a:gd name="connsiteY34" fmla="*/ 172855 h 1156353"/>
                  <a:gd name="connsiteX35" fmla="*/ 93857 w 631313"/>
                  <a:gd name="connsiteY35" fmla="*/ 173576 h 1156353"/>
                  <a:gd name="connsiteX36" fmla="*/ 54514 w 631313"/>
                  <a:gd name="connsiteY36" fmla="*/ 180434 h 1156353"/>
                  <a:gd name="connsiteX37" fmla="*/ 40437 w 631313"/>
                  <a:gd name="connsiteY37" fmla="*/ 181156 h 1156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31313" h="1156353">
                    <a:moveTo>
                      <a:pt x="40437" y="181156"/>
                    </a:moveTo>
                    <a:cubicBezTo>
                      <a:pt x="3259" y="190541"/>
                      <a:pt x="11" y="209671"/>
                      <a:pt x="11" y="265979"/>
                    </a:cubicBezTo>
                    <a:cubicBezTo>
                      <a:pt x="-711" y="428766"/>
                      <a:pt x="35383" y="584335"/>
                      <a:pt x="107573" y="731240"/>
                    </a:cubicBezTo>
                    <a:cubicBezTo>
                      <a:pt x="124176" y="764808"/>
                      <a:pt x="141502" y="797654"/>
                      <a:pt x="158827" y="830862"/>
                    </a:cubicBezTo>
                    <a:cubicBezTo>
                      <a:pt x="178318" y="868400"/>
                      <a:pt x="170378" y="911353"/>
                      <a:pt x="171821" y="952140"/>
                    </a:cubicBezTo>
                    <a:cubicBezTo>
                      <a:pt x="173265" y="992927"/>
                      <a:pt x="168573" y="1034075"/>
                      <a:pt x="166046" y="1074862"/>
                    </a:cubicBezTo>
                    <a:cubicBezTo>
                      <a:pt x="163520" y="1121785"/>
                      <a:pt x="177597" y="1145247"/>
                      <a:pt x="214774" y="1154631"/>
                    </a:cubicBezTo>
                    <a:cubicBezTo>
                      <a:pt x="247620" y="1162933"/>
                      <a:pt x="272165" y="1140194"/>
                      <a:pt x="283715" y="1108430"/>
                    </a:cubicBezTo>
                    <a:cubicBezTo>
                      <a:pt x="321976" y="1003755"/>
                      <a:pt x="319449" y="907743"/>
                      <a:pt x="303928" y="798376"/>
                    </a:cubicBezTo>
                    <a:cubicBezTo>
                      <a:pt x="299236" y="765891"/>
                      <a:pt x="294905" y="733406"/>
                      <a:pt x="290934" y="700921"/>
                    </a:cubicBezTo>
                    <a:cubicBezTo>
                      <a:pt x="288047" y="678181"/>
                      <a:pt x="303567" y="658690"/>
                      <a:pt x="327390" y="659772"/>
                    </a:cubicBezTo>
                    <a:cubicBezTo>
                      <a:pt x="366372" y="661577"/>
                      <a:pt x="405715" y="662660"/>
                      <a:pt x="444337" y="672045"/>
                    </a:cubicBezTo>
                    <a:cubicBezTo>
                      <a:pt x="458053" y="675293"/>
                      <a:pt x="465994" y="682512"/>
                      <a:pt x="471408" y="695506"/>
                    </a:cubicBezTo>
                    <a:cubicBezTo>
                      <a:pt x="488372" y="734849"/>
                      <a:pt x="504615" y="841690"/>
                      <a:pt x="529159" y="862264"/>
                    </a:cubicBezTo>
                    <a:cubicBezTo>
                      <a:pt x="568142" y="894388"/>
                      <a:pt x="617231" y="869122"/>
                      <a:pt x="626254" y="850714"/>
                    </a:cubicBezTo>
                    <a:cubicBezTo>
                      <a:pt x="635639" y="831944"/>
                      <a:pt x="629503" y="822921"/>
                      <a:pt x="627337" y="801264"/>
                    </a:cubicBezTo>
                    <a:cubicBezTo>
                      <a:pt x="621201" y="742790"/>
                      <a:pt x="604597" y="687205"/>
                      <a:pt x="584384" y="631979"/>
                    </a:cubicBezTo>
                    <a:cubicBezTo>
                      <a:pt x="572112" y="598051"/>
                      <a:pt x="542154" y="588305"/>
                      <a:pt x="515083" y="574228"/>
                    </a:cubicBezTo>
                    <a:cubicBezTo>
                      <a:pt x="494147" y="563399"/>
                      <a:pt x="471408" y="555820"/>
                      <a:pt x="449390" y="547157"/>
                    </a:cubicBezTo>
                    <a:cubicBezTo>
                      <a:pt x="392721" y="525139"/>
                      <a:pt x="356987" y="485435"/>
                      <a:pt x="340745" y="426239"/>
                    </a:cubicBezTo>
                    <a:cubicBezTo>
                      <a:pt x="334248" y="402778"/>
                      <a:pt x="296348" y="318677"/>
                      <a:pt x="287686" y="295577"/>
                    </a:cubicBezTo>
                    <a:cubicBezTo>
                      <a:pt x="285159" y="289441"/>
                      <a:pt x="281910" y="283304"/>
                      <a:pt x="281910" y="274642"/>
                    </a:cubicBezTo>
                    <a:cubicBezTo>
                      <a:pt x="254839" y="287997"/>
                      <a:pt x="226325" y="299186"/>
                      <a:pt x="195644" y="307849"/>
                    </a:cubicBezTo>
                    <a:cubicBezTo>
                      <a:pt x="172904" y="314346"/>
                      <a:pt x="150887" y="323369"/>
                      <a:pt x="128508" y="331310"/>
                    </a:cubicBezTo>
                    <a:cubicBezTo>
                      <a:pt x="123094" y="333115"/>
                      <a:pt x="116957" y="338529"/>
                      <a:pt x="111182" y="328062"/>
                    </a:cubicBezTo>
                    <a:cubicBezTo>
                      <a:pt x="138253" y="313624"/>
                      <a:pt x="168573" y="307127"/>
                      <a:pt x="196727" y="297381"/>
                    </a:cubicBezTo>
                    <a:cubicBezTo>
                      <a:pt x="295987" y="263091"/>
                      <a:pt x="380088" y="208588"/>
                      <a:pt x="445781" y="126292"/>
                    </a:cubicBezTo>
                    <a:cubicBezTo>
                      <a:pt x="447224" y="124488"/>
                      <a:pt x="448668" y="122683"/>
                      <a:pt x="450112" y="120878"/>
                    </a:cubicBezTo>
                    <a:cubicBezTo>
                      <a:pt x="451556" y="118351"/>
                      <a:pt x="452638" y="115825"/>
                      <a:pt x="453722" y="113298"/>
                    </a:cubicBezTo>
                    <a:cubicBezTo>
                      <a:pt x="454082" y="114020"/>
                      <a:pt x="454082" y="114742"/>
                      <a:pt x="454443" y="115103"/>
                    </a:cubicBezTo>
                    <a:cubicBezTo>
                      <a:pt x="464189" y="102109"/>
                      <a:pt x="472852" y="88393"/>
                      <a:pt x="478627" y="72872"/>
                    </a:cubicBezTo>
                    <a:cubicBezTo>
                      <a:pt x="492343" y="36777"/>
                      <a:pt x="473574" y="5375"/>
                      <a:pt x="434952" y="683"/>
                    </a:cubicBezTo>
                    <a:cubicBezTo>
                      <a:pt x="393804" y="-4371"/>
                      <a:pt x="366011" y="19452"/>
                      <a:pt x="339301" y="45079"/>
                    </a:cubicBezTo>
                    <a:cubicBezTo>
                      <a:pt x="318366" y="65292"/>
                      <a:pt x="299597" y="88032"/>
                      <a:pt x="277218" y="106440"/>
                    </a:cubicBezTo>
                    <a:cubicBezTo>
                      <a:pt x="225964" y="147949"/>
                      <a:pt x="163520" y="162026"/>
                      <a:pt x="100354" y="172855"/>
                    </a:cubicBezTo>
                    <a:cubicBezTo>
                      <a:pt x="98188" y="173215"/>
                      <a:pt x="96023" y="173576"/>
                      <a:pt x="93857" y="173576"/>
                    </a:cubicBezTo>
                    <a:cubicBezTo>
                      <a:pt x="81224" y="177186"/>
                      <a:pt x="67869" y="179352"/>
                      <a:pt x="54514" y="180434"/>
                    </a:cubicBezTo>
                    <a:cubicBezTo>
                      <a:pt x="49821" y="181156"/>
                      <a:pt x="45129" y="181156"/>
                      <a:pt x="40437" y="181156"/>
                    </a:cubicBezTo>
                    <a:close/>
                  </a:path>
                </a:pathLst>
              </a:custGeom>
              <a:solidFill>
                <a:srgbClr val="FFFFFF"/>
              </a:solidFill>
              <a:ln w="3607" cap="flat">
                <a:noFill/>
                <a:prstDash val="solid"/>
                <a:miter/>
              </a:ln>
            </p:spPr>
            <p:txBody>
              <a:bodyPr rtlCol="0" anchor="ctr"/>
              <a:lstStyle/>
              <a:p>
                <a:endParaRPr lang="en-US"/>
              </a:p>
            </p:txBody>
          </p:sp>
          <p:sp>
            <p:nvSpPr>
              <p:cNvPr id="37" name="Freeform 181">
                <a:extLst>
                  <a:ext uri="{FF2B5EF4-FFF2-40B4-BE49-F238E27FC236}">
                    <a16:creationId xmlns:a16="http://schemas.microsoft.com/office/drawing/2014/main" id="{2889E178-47A4-1076-B7B2-0FC7A87CA477}"/>
                  </a:ext>
                </a:extLst>
              </p:cNvPr>
              <p:cNvSpPr/>
              <p:nvPr/>
            </p:nvSpPr>
            <p:spPr>
              <a:xfrm>
                <a:off x="2363080" y="1839796"/>
                <a:ext cx="302114" cy="294847"/>
              </a:xfrm>
              <a:custGeom>
                <a:avLst/>
                <a:gdLst>
                  <a:gd name="connsiteX0" fmla="*/ 302114 w 302114"/>
                  <a:gd name="connsiteY0" fmla="*/ 138917 h 294847"/>
                  <a:gd name="connsiteX1" fmla="*/ 144380 w 302114"/>
                  <a:gd name="connsiteY1" fmla="*/ 313 h 294847"/>
                  <a:gd name="connsiteX2" fmla="*/ 1 w 302114"/>
                  <a:gd name="connsiteY2" fmla="*/ 150828 h 294847"/>
                  <a:gd name="connsiteX3" fmla="*/ 147990 w 302114"/>
                  <a:gd name="connsiteY3" fmla="*/ 294846 h 294847"/>
                  <a:gd name="connsiteX4" fmla="*/ 302114 w 302114"/>
                  <a:gd name="connsiteY4" fmla="*/ 138917 h 2948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2114" h="294847">
                    <a:moveTo>
                      <a:pt x="302114" y="138917"/>
                    </a:moveTo>
                    <a:cubicBezTo>
                      <a:pt x="302114" y="57704"/>
                      <a:pt x="231369" y="-770"/>
                      <a:pt x="144380" y="313"/>
                    </a:cubicBezTo>
                    <a:cubicBezTo>
                      <a:pt x="66416" y="-5462"/>
                      <a:pt x="-359" y="69615"/>
                      <a:pt x="1" y="150828"/>
                    </a:cubicBezTo>
                    <a:cubicBezTo>
                      <a:pt x="362" y="236733"/>
                      <a:pt x="57392" y="294846"/>
                      <a:pt x="147990" y="294846"/>
                    </a:cubicBezTo>
                    <a:cubicBezTo>
                      <a:pt x="269268" y="295207"/>
                      <a:pt x="302114" y="220491"/>
                      <a:pt x="302114" y="138917"/>
                    </a:cubicBezTo>
                    <a:close/>
                  </a:path>
                </a:pathLst>
              </a:custGeom>
              <a:solidFill>
                <a:srgbClr val="FFFFFF"/>
              </a:solidFill>
              <a:ln w="3607" cap="flat">
                <a:noFill/>
                <a:prstDash val="solid"/>
                <a:miter/>
              </a:ln>
            </p:spPr>
            <p:txBody>
              <a:bodyPr rtlCol="0" anchor="ctr"/>
              <a:lstStyle/>
              <a:p>
                <a:endParaRPr lang="en-US"/>
              </a:p>
            </p:txBody>
          </p:sp>
          <p:sp>
            <p:nvSpPr>
              <p:cNvPr id="38" name="Freeform 182">
                <a:extLst>
                  <a:ext uri="{FF2B5EF4-FFF2-40B4-BE49-F238E27FC236}">
                    <a16:creationId xmlns:a16="http://schemas.microsoft.com/office/drawing/2014/main" id="{D4530464-B804-83BB-D891-E97B9FE5A433}"/>
                  </a:ext>
                </a:extLst>
              </p:cNvPr>
              <p:cNvSpPr/>
              <p:nvPr/>
            </p:nvSpPr>
            <p:spPr>
              <a:xfrm>
                <a:off x="2760484" y="2184814"/>
                <a:ext cx="111893" cy="121278"/>
              </a:xfrm>
              <a:custGeom>
                <a:avLst/>
                <a:gdLst>
                  <a:gd name="connsiteX0" fmla="*/ 66053 w 111893"/>
                  <a:gd name="connsiteY0" fmla="*/ 107923 h 121278"/>
                  <a:gd name="connsiteX1" fmla="*/ 106118 w 111893"/>
                  <a:gd name="connsiteY1" fmla="*/ 78326 h 121278"/>
                  <a:gd name="connsiteX2" fmla="*/ 111894 w 111893"/>
                  <a:gd name="connsiteY2" fmla="*/ 76160 h 121278"/>
                  <a:gd name="connsiteX3" fmla="*/ 87349 w 111893"/>
                  <a:gd name="connsiteY3" fmla="*/ 0 h 121278"/>
                  <a:gd name="connsiteX4" fmla="*/ 0 w 111893"/>
                  <a:gd name="connsiteY4" fmla="*/ 57752 h 121278"/>
                  <a:gd name="connsiteX5" fmla="*/ 27432 w 111893"/>
                  <a:gd name="connsiteY5" fmla="*/ 121278 h 121278"/>
                  <a:gd name="connsiteX6" fmla="*/ 29598 w 111893"/>
                  <a:gd name="connsiteY6" fmla="*/ 120557 h 121278"/>
                  <a:gd name="connsiteX7" fmla="*/ 66053 w 111893"/>
                  <a:gd name="connsiteY7" fmla="*/ 107923 h 1212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1893" h="121278">
                    <a:moveTo>
                      <a:pt x="66053" y="107923"/>
                    </a:moveTo>
                    <a:cubicBezTo>
                      <a:pt x="80491" y="101787"/>
                      <a:pt x="93485" y="88071"/>
                      <a:pt x="106118" y="78326"/>
                    </a:cubicBezTo>
                    <a:cubicBezTo>
                      <a:pt x="107201" y="77604"/>
                      <a:pt x="109367" y="76882"/>
                      <a:pt x="111894" y="76160"/>
                    </a:cubicBezTo>
                    <a:cubicBezTo>
                      <a:pt x="103953" y="50172"/>
                      <a:pt x="96012" y="28515"/>
                      <a:pt x="87349" y="0"/>
                    </a:cubicBezTo>
                    <a:cubicBezTo>
                      <a:pt x="60639" y="22379"/>
                      <a:pt x="31402" y="41509"/>
                      <a:pt x="0" y="57752"/>
                    </a:cubicBezTo>
                    <a:cubicBezTo>
                      <a:pt x="7941" y="72911"/>
                      <a:pt x="18408" y="97817"/>
                      <a:pt x="27432" y="121278"/>
                    </a:cubicBezTo>
                    <a:cubicBezTo>
                      <a:pt x="28515" y="120917"/>
                      <a:pt x="29237" y="120917"/>
                      <a:pt x="29598" y="120557"/>
                    </a:cubicBezTo>
                    <a:cubicBezTo>
                      <a:pt x="42953" y="120195"/>
                      <a:pt x="54864" y="112976"/>
                      <a:pt x="66053" y="107923"/>
                    </a:cubicBezTo>
                    <a:close/>
                  </a:path>
                </a:pathLst>
              </a:custGeom>
              <a:solidFill>
                <a:srgbClr val="FFFFFF"/>
              </a:solidFill>
              <a:ln w="3607" cap="flat">
                <a:noFill/>
                <a:prstDash val="solid"/>
                <a:miter/>
              </a:ln>
            </p:spPr>
            <p:txBody>
              <a:bodyPr rtlCol="0" anchor="ctr"/>
              <a:lstStyle/>
              <a:p>
                <a:endParaRPr lang="en-US"/>
              </a:p>
            </p:txBody>
          </p:sp>
          <p:sp>
            <p:nvSpPr>
              <p:cNvPr id="39" name="Freeform 183">
                <a:extLst>
                  <a:ext uri="{FF2B5EF4-FFF2-40B4-BE49-F238E27FC236}">
                    <a16:creationId xmlns:a16="http://schemas.microsoft.com/office/drawing/2014/main" id="{AD4E7C5F-668A-FF18-2E8D-5B412DF49CB1}"/>
                  </a:ext>
                </a:extLst>
              </p:cNvPr>
              <p:cNvSpPr/>
              <p:nvPr/>
            </p:nvSpPr>
            <p:spPr>
              <a:xfrm>
                <a:off x="2901254" y="2114429"/>
                <a:ext cx="106076" cy="329794"/>
              </a:xfrm>
              <a:custGeom>
                <a:avLst/>
                <a:gdLst>
                  <a:gd name="connsiteX0" fmla="*/ 102509 w 106076"/>
                  <a:gd name="connsiteY0" fmla="*/ 277208 h 329794"/>
                  <a:gd name="connsiteX1" fmla="*/ 50172 w 106076"/>
                  <a:gd name="connsiteY1" fmla="*/ 104314 h 329794"/>
                  <a:gd name="connsiteX2" fmla="*/ 17686 w 106076"/>
                  <a:gd name="connsiteY2" fmla="*/ 0 h 329794"/>
                  <a:gd name="connsiteX3" fmla="*/ 0 w 106076"/>
                  <a:gd name="connsiteY3" fmla="*/ 20213 h 329794"/>
                  <a:gd name="connsiteX4" fmla="*/ 20213 w 106076"/>
                  <a:gd name="connsiteY4" fmla="*/ 176142 h 329794"/>
                  <a:gd name="connsiteX5" fmla="*/ 16603 w 106076"/>
                  <a:gd name="connsiteY5" fmla="*/ 254107 h 329794"/>
                  <a:gd name="connsiteX6" fmla="*/ 35012 w 106076"/>
                  <a:gd name="connsiteY6" fmla="*/ 301391 h 329794"/>
                  <a:gd name="connsiteX7" fmla="*/ 83740 w 106076"/>
                  <a:gd name="connsiteY7" fmla="*/ 327018 h 329794"/>
                  <a:gd name="connsiteX8" fmla="*/ 102509 w 106076"/>
                  <a:gd name="connsiteY8" fmla="*/ 277208 h 3297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6076" h="329794">
                    <a:moveTo>
                      <a:pt x="102509" y="277208"/>
                    </a:moveTo>
                    <a:cubicBezTo>
                      <a:pt x="85905" y="221261"/>
                      <a:pt x="67497" y="160261"/>
                      <a:pt x="50172" y="104314"/>
                    </a:cubicBezTo>
                    <a:cubicBezTo>
                      <a:pt x="48006" y="97817"/>
                      <a:pt x="35373" y="55947"/>
                      <a:pt x="17686" y="0"/>
                    </a:cubicBezTo>
                    <a:cubicBezTo>
                      <a:pt x="11911" y="6858"/>
                      <a:pt x="5775" y="13716"/>
                      <a:pt x="0" y="20213"/>
                    </a:cubicBezTo>
                    <a:cubicBezTo>
                      <a:pt x="10106" y="71829"/>
                      <a:pt x="18769" y="124166"/>
                      <a:pt x="20213" y="176142"/>
                    </a:cubicBezTo>
                    <a:cubicBezTo>
                      <a:pt x="20935" y="202492"/>
                      <a:pt x="19852" y="228119"/>
                      <a:pt x="16603" y="254107"/>
                    </a:cubicBezTo>
                    <a:cubicBezTo>
                      <a:pt x="22379" y="269989"/>
                      <a:pt x="28515" y="285870"/>
                      <a:pt x="35012" y="301391"/>
                    </a:cubicBezTo>
                    <a:cubicBezTo>
                      <a:pt x="44757" y="324492"/>
                      <a:pt x="58834" y="335320"/>
                      <a:pt x="83740" y="327018"/>
                    </a:cubicBezTo>
                    <a:cubicBezTo>
                      <a:pt x="110089" y="317995"/>
                      <a:pt x="108284" y="296699"/>
                      <a:pt x="102509" y="277208"/>
                    </a:cubicBezTo>
                    <a:close/>
                  </a:path>
                </a:pathLst>
              </a:custGeom>
              <a:solidFill>
                <a:srgbClr val="FFFFFF"/>
              </a:solidFill>
              <a:ln w="3607" cap="flat">
                <a:noFill/>
                <a:prstDash val="solid"/>
                <a:miter/>
              </a:ln>
            </p:spPr>
            <p:txBody>
              <a:bodyPr rtlCol="0" anchor="ctr"/>
              <a:lstStyle/>
              <a:p>
                <a:endParaRPr lang="en-US"/>
              </a:p>
            </p:txBody>
          </p:sp>
          <p:sp>
            <p:nvSpPr>
              <p:cNvPr id="40" name="Freeform 184">
                <a:extLst>
                  <a:ext uri="{FF2B5EF4-FFF2-40B4-BE49-F238E27FC236}">
                    <a16:creationId xmlns:a16="http://schemas.microsoft.com/office/drawing/2014/main" id="{B2FE7759-39BB-930F-5AA9-706A3D92ADF9}"/>
                  </a:ext>
                </a:extLst>
              </p:cNvPr>
              <p:cNvSpPr/>
              <p:nvPr/>
            </p:nvSpPr>
            <p:spPr>
              <a:xfrm>
                <a:off x="2929408" y="2058843"/>
                <a:ext cx="64320" cy="118390"/>
              </a:xfrm>
              <a:custGeom>
                <a:avLst/>
                <a:gdLst>
                  <a:gd name="connsiteX0" fmla="*/ 63527 w 64320"/>
                  <a:gd name="connsiteY0" fmla="*/ 59556 h 118390"/>
                  <a:gd name="connsiteX1" fmla="*/ 30319 w 64320"/>
                  <a:gd name="connsiteY1" fmla="*/ 0 h 118390"/>
                  <a:gd name="connsiteX2" fmla="*/ 25627 w 64320"/>
                  <a:gd name="connsiteY2" fmla="*/ 8302 h 118390"/>
                  <a:gd name="connsiteX3" fmla="*/ 0 w 64320"/>
                  <a:gd name="connsiteY3" fmla="*/ 42592 h 118390"/>
                  <a:gd name="connsiteX4" fmla="*/ 23822 w 64320"/>
                  <a:gd name="connsiteY4" fmla="*/ 118391 h 118390"/>
                  <a:gd name="connsiteX5" fmla="*/ 63527 w 64320"/>
                  <a:gd name="connsiteY5" fmla="*/ 59556 h 118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320" h="118390">
                    <a:moveTo>
                      <a:pt x="63527" y="59556"/>
                    </a:moveTo>
                    <a:cubicBezTo>
                      <a:pt x="67136" y="34651"/>
                      <a:pt x="58834" y="2166"/>
                      <a:pt x="30319" y="0"/>
                    </a:cubicBezTo>
                    <a:cubicBezTo>
                      <a:pt x="28876" y="2888"/>
                      <a:pt x="27432" y="5775"/>
                      <a:pt x="25627" y="8302"/>
                    </a:cubicBezTo>
                    <a:cubicBezTo>
                      <a:pt x="17325" y="20213"/>
                      <a:pt x="9024" y="31402"/>
                      <a:pt x="0" y="42592"/>
                    </a:cubicBezTo>
                    <a:cubicBezTo>
                      <a:pt x="9024" y="71106"/>
                      <a:pt x="16965" y="96734"/>
                      <a:pt x="23822" y="118391"/>
                    </a:cubicBezTo>
                    <a:cubicBezTo>
                      <a:pt x="41870" y="103592"/>
                      <a:pt x="60639" y="81574"/>
                      <a:pt x="63527" y="59556"/>
                    </a:cubicBezTo>
                    <a:close/>
                  </a:path>
                </a:pathLst>
              </a:custGeom>
              <a:solidFill>
                <a:srgbClr val="FFFFFF"/>
              </a:solidFill>
              <a:ln w="3607" cap="flat">
                <a:noFill/>
                <a:prstDash val="solid"/>
                <a:miter/>
              </a:ln>
            </p:spPr>
            <p:txBody>
              <a:bodyPr rtlCol="0" anchor="ctr"/>
              <a:lstStyle/>
              <a:p>
                <a:endParaRPr lang="en-US"/>
              </a:p>
            </p:txBody>
          </p:sp>
          <p:sp>
            <p:nvSpPr>
              <p:cNvPr id="41" name="Freeform 185">
                <a:extLst>
                  <a:ext uri="{FF2B5EF4-FFF2-40B4-BE49-F238E27FC236}">
                    <a16:creationId xmlns:a16="http://schemas.microsoft.com/office/drawing/2014/main" id="{FEB96AD8-8583-681B-162E-1B0F09E8C1B2}"/>
                  </a:ext>
                </a:extLst>
              </p:cNvPr>
              <p:cNvSpPr/>
              <p:nvPr/>
            </p:nvSpPr>
            <p:spPr>
              <a:xfrm>
                <a:off x="2587725" y="1216392"/>
                <a:ext cx="212102" cy="525165"/>
              </a:xfrm>
              <a:custGeom>
                <a:avLst/>
                <a:gdLst>
                  <a:gd name="connsiteX0" fmla="*/ 160848 w 212102"/>
                  <a:gd name="connsiteY0" fmla="*/ 486196 h 525165"/>
                  <a:gd name="connsiteX1" fmla="*/ 67723 w 212102"/>
                  <a:gd name="connsiteY1" fmla="*/ 326657 h 525165"/>
                  <a:gd name="connsiteX2" fmla="*/ 15747 w 212102"/>
                  <a:gd name="connsiteY2" fmla="*/ 109006 h 525165"/>
                  <a:gd name="connsiteX3" fmla="*/ 24049 w 212102"/>
                  <a:gd name="connsiteY3" fmla="*/ 17325 h 525165"/>
                  <a:gd name="connsiteX4" fmla="*/ 31990 w 212102"/>
                  <a:gd name="connsiteY4" fmla="*/ 0 h 525165"/>
                  <a:gd name="connsiteX5" fmla="*/ 24410 w 212102"/>
                  <a:gd name="connsiteY5" fmla="*/ 8302 h 525165"/>
                  <a:gd name="connsiteX6" fmla="*/ 20078 w 212102"/>
                  <a:gd name="connsiteY6" fmla="*/ 16243 h 525165"/>
                  <a:gd name="connsiteX7" fmla="*/ 15386 w 212102"/>
                  <a:gd name="connsiteY7" fmla="*/ 23823 h 525165"/>
                  <a:gd name="connsiteX8" fmla="*/ 13942 w 212102"/>
                  <a:gd name="connsiteY8" fmla="*/ 27793 h 525165"/>
                  <a:gd name="connsiteX9" fmla="*/ 8167 w 212102"/>
                  <a:gd name="connsiteY9" fmla="*/ 46923 h 525165"/>
                  <a:gd name="connsiteX10" fmla="*/ 2392 w 212102"/>
                  <a:gd name="connsiteY10" fmla="*/ 70385 h 525165"/>
                  <a:gd name="connsiteX11" fmla="*/ 226 w 212102"/>
                  <a:gd name="connsiteY11" fmla="*/ 124527 h 525165"/>
                  <a:gd name="connsiteX12" fmla="*/ 2031 w 212102"/>
                  <a:gd name="connsiteY12" fmla="*/ 151959 h 525165"/>
                  <a:gd name="connsiteX13" fmla="*/ 3836 w 212102"/>
                  <a:gd name="connsiteY13" fmla="*/ 161704 h 525165"/>
                  <a:gd name="connsiteX14" fmla="*/ 18634 w 212102"/>
                  <a:gd name="connsiteY14" fmla="*/ 252663 h 525165"/>
                  <a:gd name="connsiteX15" fmla="*/ 75664 w 212102"/>
                  <a:gd name="connsiteY15" fmla="*/ 441439 h 525165"/>
                  <a:gd name="connsiteX16" fmla="*/ 83605 w 212102"/>
                  <a:gd name="connsiteY16" fmla="*/ 460208 h 525165"/>
                  <a:gd name="connsiteX17" fmla="*/ 90463 w 212102"/>
                  <a:gd name="connsiteY17" fmla="*/ 475007 h 525165"/>
                  <a:gd name="connsiteX18" fmla="*/ 109593 w 212102"/>
                  <a:gd name="connsiteY18" fmla="*/ 510380 h 525165"/>
                  <a:gd name="connsiteX19" fmla="*/ 124753 w 212102"/>
                  <a:gd name="connsiteY19" fmla="*/ 517238 h 525165"/>
                  <a:gd name="connsiteX20" fmla="*/ 212102 w 212102"/>
                  <a:gd name="connsiteY20" fmla="*/ 512184 h 525165"/>
                  <a:gd name="connsiteX21" fmla="*/ 160848 w 212102"/>
                  <a:gd name="connsiteY21" fmla="*/ 486196 h 5251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12102" h="525165">
                    <a:moveTo>
                      <a:pt x="160848" y="486196"/>
                    </a:moveTo>
                    <a:cubicBezTo>
                      <a:pt x="114646" y="439273"/>
                      <a:pt x="91907" y="388379"/>
                      <a:pt x="67723" y="326657"/>
                    </a:cubicBezTo>
                    <a:cubicBezTo>
                      <a:pt x="40291" y="256634"/>
                      <a:pt x="23688" y="183722"/>
                      <a:pt x="15747" y="109006"/>
                    </a:cubicBezTo>
                    <a:cubicBezTo>
                      <a:pt x="12498" y="77965"/>
                      <a:pt x="12498" y="46562"/>
                      <a:pt x="24049" y="17325"/>
                    </a:cubicBezTo>
                    <a:cubicBezTo>
                      <a:pt x="26575" y="11550"/>
                      <a:pt x="29102" y="5775"/>
                      <a:pt x="31990" y="0"/>
                    </a:cubicBezTo>
                    <a:cubicBezTo>
                      <a:pt x="29463" y="2888"/>
                      <a:pt x="26936" y="5414"/>
                      <a:pt x="24410" y="8302"/>
                    </a:cubicBezTo>
                    <a:cubicBezTo>
                      <a:pt x="25492" y="7219"/>
                      <a:pt x="24049" y="9746"/>
                      <a:pt x="20078" y="16243"/>
                    </a:cubicBezTo>
                    <a:cubicBezTo>
                      <a:pt x="17913" y="20213"/>
                      <a:pt x="16469" y="22740"/>
                      <a:pt x="15386" y="23823"/>
                    </a:cubicBezTo>
                    <a:cubicBezTo>
                      <a:pt x="15025" y="24905"/>
                      <a:pt x="14664" y="26349"/>
                      <a:pt x="13942" y="27793"/>
                    </a:cubicBezTo>
                    <a:cubicBezTo>
                      <a:pt x="11776" y="33929"/>
                      <a:pt x="9972" y="40426"/>
                      <a:pt x="8167" y="46923"/>
                    </a:cubicBezTo>
                    <a:cubicBezTo>
                      <a:pt x="7084" y="50533"/>
                      <a:pt x="587" y="86988"/>
                      <a:pt x="2392" y="70385"/>
                    </a:cubicBezTo>
                    <a:cubicBezTo>
                      <a:pt x="587" y="88432"/>
                      <a:pt x="-496" y="106479"/>
                      <a:pt x="226" y="124527"/>
                    </a:cubicBezTo>
                    <a:cubicBezTo>
                      <a:pt x="587" y="133551"/>
                      <a:pt x="948" y="142935"/>
                      <a:pt x="2031" y="151959"/>
                    </a:cubicBezTo>
                    <a:cubicBezTo>
                      <a:pt x="2392" y="153403"/>
                      <a:pt x="2753" y="156651"/>
                      <a:pt x="3836" y="161704"/>
                    </a:cubicBezTo>
                    <a:cubicBezTo>
                      <a:pt x="10333" y="191663"/>
                      <a:pt x="13942" y="222344"/>
                      <a:pt x="18634" y="252663"/>
                    </a:cubicBezTo>
                    <a:cubicBezTo>
                      <a:pt x="28741" y="317273"/>
                      <a:pt x="51481" y="380439"/>
                      <a:pt x="75664" y="441439"/>
                    </a:cubicBezTo>
                    <a:cubicBezTo>
                      <a:pt x="75664" y="441078"/>
                      <a:pt x="85771" y="465261"/>
                      <a:pt x="83605" y="460208"/>
                    </a:cubicBezTo>
                    <a:cubicBezTo>
                      <a:pt x="85771" y="465261"/>
                      <a:pt x="87936" y="470314"/>
                      <a:pt x="90463" y="475007"/>
                    </a:cubicBezTo>
                    <a:cubicBezTo>
                      <a:pt x="96238" y="487279"/>
                      <a:pt x="103096" y="498468"/>
                      <a:pt x="109593" y="510380"/>
                    </a:cubicBezTo>
                    <a:cubicBezTo>
                      <a:pt x="114286" y="512906"/>
                      <a:pt x="119339" y="515072"/>
                      <a:pt x="124753" y="517238"/>
                    </a:cubicBezTo>
                    <a:cubicBezTo>
                      <a:pt x="138108" y="522291"/>
                      <a:pt x="174925" y="534563"/>
                      <a:pt x="212102" y="512184"/>
                    </a:cubicBezTo>
                    <a:cubicBezTo>
                      <a:pt x="194416" y="512184"/>
                      <a:pt x="177090" y="502439"/>
                      <a:pt x="160848" y="486196"/>
                    </a:cubicBezTo>
                    <a:close/>
                  </a:path>
                </a:pathLst>
              </a:custGeom>
              <a:solidFill>
                <a:srgbClr val="FFFFFF"/>
              </a:solidFill>
              <a:ln w="3607" cap="flat">
                <a:noFill/>
                <a:prstDash val="solid"/>
                <a:miter/>
              </a:ln>
            </p:spPr>
            <p:txBody>
              <a:bodyPr rtlCol="0" anchor="ctr"/>
              <a:lstStyle/>
              <a:p>
                <a:endParaRPr lang="en-US"/>
              </a:p>
            </p:txBody>
          </p:sp>
          <p:sp>
            <p:nvSpPr>
              <p:cNvPr id="42" name="Freeform 186">
                <a:extLst>
                  <a:ext uri="{FF2B5EF4-FFF2-40B4-BE49-F238E27FC236}">
                    <a16:creationId xmlns:a16="http://schemas.microsoft.com/office/drawing/2014/main" id="{E0394DAA-A529-3ADF-5569-E9A8D4214BD9}"/>
                  </a:ext>
                </a:extLst>
              </p:cNvPr>
              <p:cNvSpPr/>
              <p:nvPr/>
            </p:nvSpPr>
            <p:spPr>
              <a:xfrm>
                <a:off x="2792248" y="1740849"/>
                <a:ext cx="79047" cy="220899"/>
              </a:xfrm>
              <a:custGeom>
                <a:avLst/>
                <a:gdLst>
                  <a:gd name="connsiteX0" fmla="*/ 55225 w 79047"/>
                  <a:gd name="connsiteY0" fmla="*/ 167119 h 220899"/>
                  <a:gd name="connsiteX1" fmla="*/ 71828 w 79047"/>
                  <a:gd name="connsiteY1" fmla="*/ 220900 h 220899"/>
                  <a:gd name="connsiteX2" fmla="*/ 72550 w 79047"/>
                  <a:gd name="connsiteY2" fmla="*/ 220539 h 220899"/>
                  <a:gd name="connsiteX3" fmla="*/ 79047 w 79047"/>
                  <a:gd name="connsiteY3" fmla="*/ 218373 h 220899"/>
                  <a:gd name="connsiteX4" fmla="*/ 12994 w 79047"/>
                  <a:gd name="connsiteY4" fmla="*/ 2888 h 220899"/>
                  <a:gd name="connsiteX5" fmla="*/ 12272 w 79047"/>
                  <a:gd name="connsiteY5" fmla="*/ 0 h 220899"/>
                  <a:gd name="connsiteX6" fmla="*/ 0 w 79047"/>
                  <a:gd name="connsiteY6" fmla="*/ 5414 h 220899"/>
                  <a:gd name="connsiteX7" fmla="*/ 55225 w 79047"/>
                  <a:gd name="connsiteY7" fmla="*/ 167119 h 2208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79047" h="220899">
                    <a:moveTo>
                      <a:pt x="55225" y="167119"/>
                    </a:moveTo>
                    <a:cubicBezTo>
                      <a:pt x="61722" y="185166"/>
                      <a:pt x="67136" y="202852"/>
                      <a:pt x="71828" y="220900"/>
                    </a:cubicBezTo>
                    <a:cubicBezTo>
                      <a:pt x="72189" y="220900"/>
                      <a:pt x="72189" y="220539"/>
                      <a:pt x="72550" y="220539"/>
                    </a:cubicBezTo>
                    <a:cubicBezTo>
                      <a:pt x="74716" y="219817"/>
                      <a:pt x="76882" y="219095"/>
                      <a:pt x="79047" y="218373"/>
                    </a:cubicBezTo>
                    <a:cubicBezTo>
                      <a:pt x="46562" y="112976"/>
                      <a:pt x="15882" y="13716"/>
                      <a:pt x="12994" y="2888"/>
                    </a:cubicBezTo>
                    <a:cubicBezTo>
                      <a:pt x="12633" y="1805"/>
                      <a:pt x="12272" y="1083"/>
                      <a:pt x="12272" y="0"/>
                    </a:cubicBezTo>
                    <a:cubicBezTo>
                      <a:pt x="8302" y="1805"/>
                      <a:pt x="4331" y="3609"/>
                      <a:pt x="0" y="5414"/>
                    </a:cubicBezTo>
                    <a:cubicBezTo>
                      <a:pt x="13355" y="61000"/>
                      <a:pt x="35734" y="113338"/>
                      <a:pt x="55225" y="167119"/>
                    </a:cubicBezTo>
                    <a:close/>
                  </a:path>
                </a:pathLst>
              </a:custGeom>
              <a:solidFill>
                <a:srgbClr val="FFFFFF"/>
              </a:solidFill>
              <a:ln w="3607" cap="flat">
                <a:noFill/>
                <a:prstDash val="solid"/>
                <a:miter/>
              </a:ln>
            </p:spPr>
            <p:txBody>
              <a:bodyPr rtlCol="0" anchor="ctr"/>
              <a:lstStyle/>
              <a:p>
                <a:endParaRPr lang="en-US"/>
              </a:p>
            </p:txBody>
          </p:sp>
          <p:grpSp>
            <p:nvGrpSpPr>
              <p:cNvPr id="43" name="Graphic 4">
                <a:extLst>
                  <a:ext uri="{FF2B5EF4-FFF2-40B4-BE49-F238E27FC236}">
                    <a16:creationId xmlns:a16="http://schemas.microsoft.com/office/drawing/2014/main" id="{43AA5AAF-3E61-1AA6-1D2E-D0F792366414}"/>
                  </a:ext>
                </a:extLst>
              </p:cNvPr>
              <p:cNvGrpSpPr/>
              <p:nvPr/>
            </p:nvGrpSpPr>
            <p:grpSpPr>
              <a:xfrm>
                <a:off x="2621025" y="1218558"/>
                <a:ext cx="236553" cy="492693"/>
                <a:chOff x="2621025" y="1218558"/>
                <a:chExt cx="236553" cy="492693"/>
              </a:xfrm>
              <a:solidFill>
                <a:srgbClr val="FFFFFF"/>
              </a:solidFill>
            </p:grpSpPr>
            <p:sp>
              <p:nvSpPr>
                <p:cNvPr id="54" name="Freeform 188">
                  <a:extLst>
                    <a:ext uri="{FF2B5EF4-FFF2-40B4-BE49-F238E27FC236}">
                      <a16:creationId xmlns:a16="http://schemas.microsoft.com/office/drawing/2014/main" id="{77824985-796D-D8DD-83D7-84AD590CBC0F}"/>
                    </a:ext>
                  </a:extLst>
                </p:cNvPr>
                <p:cNvSpPr/>
                <p:nvPr/>
              </p:nvSpPr>
              <p:spPr>
                <a:xfrm>
                  <a:off x="2621025" y="1247434"/>
                  <a:ext cx="169111" cy="433858"/>
                </a:xfrm>
                <a:custGeom>
                  <a:avLst/>
                  <a:gdLst>
                    <a:gd name="connsiteX0" fmla="*/ 59690 w 169111"/>
                    <a:gd name="connsiteY0" fmla="*/ 256273 h 433858"/>
                    <a:gd name="connsiteX1" fmla="*/ 11684 w 169111"/>
                    <a:gd name="connsiteY1" fmla="*/ 140769 h 433858"/>
                    <a:gd name="connsiteX2" fmla="*/ 5187 w 169111"/>
                    <a:gd name="connsiteY2" fmla="*/ 0 h 433858"/>
                    <a:gd name="connsiteX3" fmla="*/ 495 w 169111"/>
                    <a:gd name="connsiteY3" fmla="*/ 37178 h 433858"/>
                    <a:gd name="connsiteX4" fmla="*/ 495 w 169111"/>
                    <a:gd name="connsiteY4" fmla="*/ 37899 h 433858"/>
                    <a:gd name="connsiteX5" fmla="*/ 495 w 169111"/>
                    <a:gd name="connsiteY5" fmla="*/ 42231 h 433858"/>
                    <a:gd name="connsiteX6" fmla="*/ 495 w 169111"/>
                    <a:gd name="connsiteY6" fmla="*/ 47284 h 433858"/>
                    <a:gd name="connsiteX7" fmla="*/ 7713 w 169111"/>
                    <a:gd name="connsiteY7" fmla="*/ 126332 h 433858"/>
                    <a:gd name="connsiteX8" fmla="*/ 11323 w 169111"/>
                    <a:gd name="connsiteY8" fmla="*/ 147627 h 433858"/>
                    <a:gd name="connsiteX9" fmla="*/ 14932 w 169111"/>
                    <a:gd name="connsiteY9" fmla="*/ 167119 h 433858"/>
                    <a:gd name="connsiteX10" fmla="*/ 15293 w 169111"/>
                    <a:gd name="connsiteY10" fmla="*/ 168562 h 433858"/>
                    <a:gd name="connsiteX11" fmla="*/ 127909 w 169111"/>
                    <a:gd name="connsiteY11" fmla="*/ 433859 h 433858"/>
                    <a:gd name="connsiteX12" fmla="*/ 127909 w 169111"/>
                    <a:gd name="connsiteY12" fmla="*/ 433859 h 433858"/>
                    <a:gd name="connsiteX13" fmla="*/ 129353 w 169111"/>
                    <a:gd name="connsiteY13" fmla="*/ 433498 h 433858"/>
                    <a:gd name="connsiteX14" fmla="*/ 165086 w 169111"/>
                    <a:gd name="connsiteY14" fmla="*/ 386936 h 433858"/>
                    <a:gd name="connsiteX15" fmla="*/ 169057 w 169111"/>
                    <a:gd name="connsiteY15" fmla="*/ 345788 h 433858"/>
                    <a:gd name="connsiteX16" fmla="*/ 59690 w 169111"/>
                    <a:gd name="connsiteY16" fmla="*/ 256273 h 433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69111" h="433858">
                      <a:moveTo>
                        <a:pt x="59690" y="256273"/>
                      </a:moveTo>
                      <a:cubicBezTo>
                        <a:pt x="38394" y="222344"/>
                        <a:pt x="17459" y="180835"/>
                        <a:pt x="11684" y="140769"/>
                      </a:cubicBezTo>
                      <a:cubicBezTo>
                        <a:pt x="4826" y="93846"/>
                        <a:pt x="4826" y="46923"/>
                        <a:pt x="5187" y="0"/>
                      </a:cubicBezTo>
                      <a:cubicBezTo>
                        <a:pt x="1938" y="11911"/>
                        <a:pt x="855" y="24183"/>
                        <a:pt x="495" y="37178"/>
                      </a:cubicBezTo>
                      <a:cubicBezTo>
                        <a:pt x="495" y="37539"/>
                        <a:pt x="495" y="37899"/>
                        <a:pt x="495" y="37899"/>
                      </a:cubicBezTo>
                      <a:cubicBezTo>
                        <a:pt x="495" y="39343"/>
                        <a:pt x="495" y="40787"/>
                        <a:pt x="495" y="42231"/>
                      </a:cubicBezTo>
                      <a:cubicBezTo>
                        <a:pt x="495" y="44036"/>
                        <a:pt x="495" y="45840"/>
                        <a:pt x="495" y="47284"/>
                      </a:cubicBezTo>
                      <a:cubicBezTo>
                        <a:pt x="-1671" y="73994"/>
                        <a:pt x="3743" y="99982"/>
                        <a:pt x="7713" y="126332"/>
                      </a:cubicBezTo>
                      <a:cubicBezTo>
                        <a:pt x="8796" y="133551"/>
                        <a:pt x="9879" y="140409"/>
                        <a:pt x="11323" y="147627"/>
                      </a:cubicBezTo>
                      <a:cubicBezTo>
                        <a:pt x="12406" y="154124"/>
                        <a:pt x="13489" y="160622"/>
                        <a:pt x="14932" y="167119"/>
                      </a:cubicBezTo>
                      <a:cubicBezTo>
                        <a:pt x="14932" y="167480"/>
                        <a:pt x="15293" y="168202"/>
                        <a:pt x="15293" y="168562"/>
                      </a:cubicBezTo>
                      <a:cubicBezTo>
                        <a:pt x="33701" y="266018"/>
                        <a:pt x="62938" y="355533"/>
                        <a:pt x="127909" y="433859"/>
                      </a:cubicBezTo>
                      <a:cubicBezTo>
                        <a:pt x="127909" y="433859"/>
                        <a:pt x="127909" y="433859"/>
                        <a:pt x="127909" y="433859"/>
                      </a:cubicBezTo>
                      <a:cubicBezTo>
                        <a:pt x="128270" y="433859"/>
                        <a:pt x="128992" y="433498"/>
                        <a:pt x="129353" y="433498"/>
                      </a:cubicBezTo>
                      <a:cubicBezTo>
                        <a:pt x="145956" y="430610"/>
                        <a:pt x="162199" y="400291"/>
                        <a:pt x="165086" y="386936"/>
                      </a:cubicBezTo>
                      <a:cubicBezTo>
                        <a:pt x="167974" y="372859"/>
                        <a:pt x="169418" y="359504"/>
                        <a:pt x="169057" y="345788"/>
                      </a:cubicBezTo>
                      <a:cubicBezTo>
                        <a:pt x="123217" y="331350"/>
                        <a:pt x="86039" y="298143"/>
                        <a:pt x="59690" y="256273"/>
                      </a:cubicBezTo>
                      <a:close/>
                    </a:path>
                  </a:pathLst>
                </a:custGeom>
                <a:solidFill>
                  <a:srgbClr val="FFFFFF"/>
                </a:solidFill>
                <a:ln w="3607" cap="flat">
                  <a:noFill/>
                  <a:prstDash val="solid"/>
                  <a:miter/>
                </a:ln>
              </p:spPr>
              <p:txBody>
                <a:bodyPr rtlCol="0" anchor="ctr"/>
                <a:lstStyle/>
                <a:p>
                  <a:endParaRPr lang="en-US"/>
                </a:p>
              </p:txBody>
            </p:sp>
            <p:sp>
              <p:nvSpPr>
                <p:cNvPr id="55" name="Freeform 189">
                  <a:extLst>
                    <a:ext uri="{FF2B5EF4-FFF2-40B4-BE49-F238E27FC236}">
                      <a16:creationId xmlns:a16="http://schemas.microsoft.com/office/drawing/2014/main" id="{56EADEF0-F4A2-3198-3FB4-65DAFCD3E412}"/>
                    </a:ext>
                  </a:extLst>
                </p:cNvPr>
                <p:cNvSpPr/>
                <p:nvPr/>
              </p:nvSpPr>
              <p:spPr>
                <a:xfrm>
                  <a:off x="2670969" y="1218558"/>
                  <a:ext cx="186609" cy="492693"/>
                </a:xfrm>
                <a:custGeom>
                  <a:avLst/>
                  <a:gdLst>
                    <a:gd name="connsiteX0" fmla="*/ 179752 w 186609"/>
                    <a:gd name="connsiteY0" fmla="*/ 314024 h 492693"/>
                    <a:gd name="connsiteX1" fmla="*/ 151237 w 186609"/>
                    <a:gd name="connsiteY1" fmla="*/ 217290 h 492693"/>
                    <a:gd name="connsiteX2" fmla="*/ 144379 w 186609"/>
                    <a:gd name="connsiteY2" fmla="*/ 199604 h 492693"/>
                    <a:gd name="connsiteX3" fmla="*/ 138243 w 186609"/>
                    <a:gd name="connsiteY3" fmla="*/ 186249 h 492693"/>
                    <a:gd name="connsiteX4" fmla="*/ 120557 w 186609"/>
                    <a:gd name="connsiteY4" fmla="*/ 151237 h 492693"/>
                    <a:gd name="connsiteX5" fmla="*/ 80852 w 186609"/>
                    <a:gd name="connsiteY5" fmla="*/ 71468 h 492693"/>
                    <a:gd name="connsiteX6" fmla="*/ 70385 w 186609"/>
                    <a:gd name="connsiteY6" fmla="*/ 55225 h 492693"/>
                    <a:gd name="connsiteX7" fmla="*/ 65332 w 186609"/>
                    <a:gd name="connsiteY7" fmla="*/ 49450 h 492693"/>
                    <a:gd name="connsiteX8" fmla="*/ 30320 w 186609"/>
                    <a:gd name="connsiteY8" fmla="*/ 17686 h 492693"/>
                    <a:gd name="connsiteX9" fmla="*/ 25988 w 186609"/>
                    <a:gd name="connsiteY9" fmla="*/ 14077 h 492693"/>
                    <a:gd name="connsiteX10" fmla="*/ 20935 w 186609"/>
                    <a:gd name="connsiteY10" fmla="*/ 11189 h 492693"/>
                    <a:gd name="connsiteX11" fmla="*/ 5053 w 186609"/>
                    <a:gd name="connsiteY11" fmla="*/ 2166 h 492693"/>
                    <a:gd name="connsiteX12" fmla="*/ 0 w 186609"/>
                    <a:gd name="connsiteY12" fmla="*/ 0 h 492693"/>
                    <a:gd name="connsiteX13" fmla="*/ 65332 w 186609"/>
                    <a:gd name="connsiteY13" fmla="*/ 92403 h 492693"/>
                    <a:gd name="connsiteX14" fmla="*/ 132829 w 186609"/>
                    <a:gd name="connsiteY14" fmla="*/ 405344 h 492693"/>
                    <a:gd name="connsiteX15" fmla="*/ 81935 w 186609"/>
                    <a:gd name="connsiteY15" fmla="*/ 467788 h 492693"/>
                    <a:gd name="connsiteX16" fmla="*/ 81935 w 186609"/>
                    <a:gd name="connsiteY16" fmla="*/ 467788 h 492693"/>
                    <a:gd name="connsiteX17" fmla="*/ 86627 w 186609"/>
                    <a:gd name="connsiteY17" fmla="*/ 472119 h 492693"/>
                    <a:gd name="connsiteX18" fmla="*/ 87349 w 186609"/>
                    <a:gd name="connsiteY18" fmla="*/ 472841 h 492693"/>
                    <a:gd name="connsiteX19" fmla="*/ 89154 w 186609"/>
                    <a:gd name="connsiteY19" fmla="*/ 474285 h 492693"/>
                    <a:gd name="connsiteX20" fmla="*/ 90598 w 186609"/>
                    <a:gd name="connsiteY20" fmla="*/ 475368 h 492693"/>
                    <a:gd name="connsiteX21" fmla="*/ 92403 w 186609"/>
                    <a:gd name="connsiteY21" fmla="*/ 476812 h 492693"/>
                    <a:gd name="connsiteX22" fmla="*/ 93846 w 186609"/>
                    <a:gd name="connsiteY22" fmla="*/ 477894 h 492693"/>
                    <a:gd name="connsiteX23" fmla="*/ 95651 w 186609"/>
                    <a:gd name="connsiteY23" fmla="*/ 479338 h 492693"/>
                    <a:gd name="connsiteX24" fmla="*/ 97456 w 186609"/>
                    <a:gd name="connsiteY24" fmla="*/ 480421 h 492693"/>
                    <a:gd name="connsiteX25" fmla="*/ 99261 w 186609"/>
                    <a:gd name="connsiteY25" fmla="*/ 481504 h 492693"/>
                    <a:gd name="connsiteX26" fmla="*/ 101065 w 186609"/>
                    <a:gd name="connsiteY26" fmla="*/ 482587 h 492693"/>
                    <a:gd name="connsiteX27" fmla="*/ 102870 w 186609"/>
                    <a:gd name="connsiteY27" fmla="*/ 483669 h 492693"/>
                    <a:gd name="connsiteX28" fmla="*/ 104675 w 186609"/>
                    <a:gd name="connsiteY28" fmla="*/ 484752 h 492693"/>
                    <a:gd name="connsiteX29" fmla="*/ 106479 w 186609"/>
                    <a:gd name="connsiteY29" fmla="*/ 485835 h 492693"/>
                    <a:gd name="connsiteX30" fmla="*/ 108645 w 186609"/>
                    <a:gd name="connsiteY30" fmla="*/ 486918 h 492693"/>
                    <a:gd name="connsiteX31" fmla="*/ 110450 w 186609"/>
                    <a:gd name="connsiteY31" fmla="*/ 487640 h 492693"/>
                    <a:gd name="connsiteX32" fmla="*/ 112616 w 186609"/>
                    <a:gd name="connsiteY32" fmla="*/ 488362 h 492693"/>
                    <a:gd name="connsiteX33" fmla="*/ 114420 w 186609"/>
                    <a:gd name="connsiteY33" fmla="*/ 489084 h 492693"/>
                    <a:gd name="connsiteX34" fmla="*/ 116586 w 186609"/>
                    <a:gd name="connsiteY34" fmla="*/ 489806 h 492693"/>
                    <a:gd name="connsiteX35" fmla="*/ 118391 w 186609"/>
                    <a:gd name="connsiteY35" fmla="*/ 490527 h 492693"/>
                    <a:gd name="connsiteX36" fmla="*/ 120557 w 186609"/>
                    <a:gd name="connsiteY36" fmla="*/ 491249 h 492693"/>
                    <a:gd name="connsiteX37" fmla="*/ 122361 w 186609"/>
                    <a:gd name="connsiteY37" fmla="*/ 491610 h 492693"/>
                    <a:gd name="connsiteX38" fmla="*/ 124527 w 186609"/>
                    <a:gd name="connsiteY38" fmla="*/ 491971 h 492693"/>
                    <a:gd name="connsiteX39" fmla="*/ 126332 w 186609"/>
                    <a:gd name="connsiteY39" fmla="*/ 492332 h 492693"/>
                    <a:gd name="connsiteX40" fmla="*/ 128858 w 186609"/>
                    <a:gd name="connsiteY40" fmla="*/ 492693 h 492693"/>
                    <a:gd name="connsiteX41" fmla="*/ 130302 w 186609"/>
                    <a:gd name="connsiteY41" fmla="*/ 492693 h 492693"/>
                    <a:gd name="connsiteX42" fmla="*/ 132829 w 186609"/>
                    <a:gd name="connsiteY42" fmla="*/ 492693 h 492693"/>
                    <a:gd name="connsiteX43" fmla="*/ 134272 w 186609"/>
                    <a:gd name="connsiteY43" fmla="*/ 492693 h 492693"/>
                    <a:gd name="connsiteX44" fmla="*/ 138243 w 186609"/>
                    <a:gd name="connsiteY44" fmla="*/ 492332 h 492693"/>
                    <a:gd name="connsiteX45" fmla="*/ 176503 w 186609"/>
                    <a:gd name="connsiteY45" fmla="*/ 446131 h 492693"/>
                    <a:gd name="connsiteX46" fmla="*/ 186610 w 186609"/>
                    <a:gd name="connsiteY46" fmla="*/ 364918 h 492693"/>
                    <a:gd name="connsiteX47" fmla="*/ 186249 w 186609"/>
                    <a:gd name="connsiteY47" fmla="*/ 343261 h 492693"/>
                    <a:gd name="connsiteX48" fmla="*/ 179752 w 186609"/>
                    <a:gd name="connsiteY48" fmla="*/ 314024 h 4926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86609" h="492693">
                      <a:moveTo>
                        <a:pt x="179752" y="314024"/>
                      </a:moveTo>
                      <a:cubicBezTo>
                        <a:pt x="172172" y="281178"/>
                        <a:pt x="163148" y="248693"/>
                        <a:pt x="151237" y="217290"/>
                      </a:cubicBezTo>
                      <a:cubicBezTo>
                        <a:pt x="150876" y="216568"/>
                        <a:pt x="141491" y="193468"/>
                        <a:pt x="144379" y="199604"/>
                      </a:cubicBezTo>
                      <a:cubicBezTo>
                        <a:pt x="142213" y="195273"/>
                        <a:pt x="140409" y="190580"/>
                        <a:pt x="138243" y="186249"/>
                      </a:cubicBezTo>
                      <a:cubicBezTo>
                        <a:pt x="132468" y="174338"/>
                        <a:pt x="126332" y="163148"/>
                        <a:pt x="120557" y="151237"/>
                      </a:cubicBezTo>
                      <a:cubicBezTo>
                        <a:pt x="107562" y="124527"/>
                        <a:pt x="96012" y="96734"/>
                        <a:pt x="80852" y="71468"/>
                      </a:cubicBezTo>
                      <a:cubicBezTo>
                        <a:pt x="77604" y="66053"/>
                        <a:pt x="73994" y="60278"/>
                        <a:pt x="70385" y="55225"/>
                      </a:cubicBezTo>
                      <a:cubicBezTo>
                        <a:pt x="69302" y="54142"/>
                        <a:pt x="67858" y="52337"/>
                        <a:pt x="65332" y="49450"/>
                      </a:cubicBezTo>
                      <a:cubicBezTo>
                        <a:pt x="54142" y="38260"/>
                        <a:pt x="42592" y="27432"/>
                        <a:pt x="30320" y="17686"/>
                      </a:cubicBezTo>
                      <a:cubicBezTo>
                        <a:pt x="28515" y="16243"/>
                        <a:pt x="27071" y="14799"/>
                        <a:pt x="25988" y="14077"/>
                      </a:cubicBezTo>
                      <a:cubicBezTo>
                        <a:pt x="24545" y="13355"/>
                        <a:pt x="23101" y="12272"/>
                        <a:pt x="20935" y="11189"/>
                      </a:cubicBezTo>
                      <a:cubicBezTo>
                        <a:pt x="15882" y="7941"/>
                        <a:pt x="10468" y="4692"/>
                        <a:pt x="5053" y="2166"/>
                      </a:cubicBezTo>
                      <a:cubicBezTo>
                        <a:pt x="3971" y="1805"/>
                        <a:pt x="2166" y="1083"/>
                        <a:pt x="0" y="0"/>
                      </a:cubicBezTo>
                      <a:cubicBezTo>
                        <a:pt x="30320" y="20213"/>
                        <a:pt x="50894" y="63527"/>
                        <a:pt x="65332" y="92403"/>
                      </a:cubicBezTo>
                      <a:cubicBezTo>
                        <a:pt x="91320" y="143657"/>
                        <a:pt x="142574" y="353728"/>
                        <a:pt x="132829" y="405344"/>
                      </a:cubicBezTo>
                      <a:cubicBezTo>
                        <a:pt x="127775" y="431693"/>
                        <a:pt x="109006" y="460208"/>
                        <a:pt x="81935" y="467788"/>
                      </a:cubicBezTo>
                      <a:cubicBezTo>
                        <a:pt x="81935" y="467788"/>
                        <a:pt x="81935" y="467788"/>
                        <a:pt x="81935" y="467788"/>
                      </a:cubicBezTo>
                      <a:cubicBezTo>
                        <a:pt x="83379" y="469232"/>
                        <a:pt x="84823" y="470675"/>
                        <a:pt x="86627" y="472119"/>
                      </a:cubicBezTo>
                      <a:cubicBezTo>
                        <a:pt x="86988" y="472480"/>
                        <a:pt x="86988" y="472480"/>
                        <a:pt x="87349" y="472841"/>
                      </a:cubicBezTo>
                      <a:cubicBezTo>
                        <a:pt x="88071" y="473202"/>
                        <a:pt x="88432" y="473924"/>
                        <a:pt x="89154" y="474285"/>
                      </a:cubicBezTo>
                      <a:cubicBezTo>
                        <a:pt x="89515" y="474646"/>
                        <a:pt x="89876" y="475007"/>
                        <a:pt x="90598" y="475368"/>
                      </a:cubicBezTo>
                      <a:cubicBezTo>
                        <a:pt x="91320" y="475729"/>
                        <a:pt x="91681" y="476451"/>
                        <a:pt x="92403" y="476812"/>
                      </a:cubicBezTo>
                      <a:cubicBezTo>
                        <a:pt x="92764" y="477172"/>
                        <a:pt x="93485" y="477533"/>
                        <a:pt x="93846" y="477894"/>
                      </a:cubicBezTo>
                      <a:cubicBezTo>
                        <a:pt x="94568" y="478255"/>
                        <a:pt x="94929" y="478616"/>
                        <a:pt x="95651" y="479338"/>
                      </a:cubicBezTo>
                      <a:cubicBezTo>
                        <a:pt x="96373" y="479699"/>
                        <a:pt x="96734" y="480060"/>
                        <a:pt x="97456" y="480421"/>
                      </a:cubicBezTo>
                      <a:cubicBezTo>
                        <a:pt x="98178" y="480782"/>
                        <a:pt x="98539" y="481143"/>
                        <a:pt x="99261" y="481504"/>
                      </a:cubicBezTo>
                      <a:cubicBezTo>
                        <a:pt x="99982" y="481865"/>
                        <a:pt x="100344" y="482226"/>
                        <a:pt x="101065" y="482587"/>
                      </a:cubicBezTo>
                      <a:cubicBezTo>
                        <a:pt x="101787" y="482948"/>
                        <a:pt x="102148" y="483309"/>
                        <a:pt x="102870" y="483669"/>
                      </a:cubicBezTo>
                      <a:cubicBezTo>
                        <a:pt x="103592" y="484030"/>
                        <a:pt x="104314" y="484391"/>
                        <a:pt x="104675" y="484752"/>
                      </a:cubicBezTo>
                      <a:cubicBezTo>
                        <a:pt x="105397" y="485113"/>
                        <a:pt x="105758" y="485474"/>
                        <a:pt x="106479" y="485835"/>
                      </a:cubicBezTo>
                      <a:cubicBezTo>
                        <a:pt x="107201" y="486196"/>
                        <a:pt x="107923" y="486557"/>
                        <a:pt x="108645" y="486918"/>
                      </a:cubicBezTo>
                      <a:cubicBezTo>
                        <a:pt x="109367" y="487279"/>
                        <a:pt x="109728" y="487640"/>
                        <a:pt x="110450" y="487640"/>
                      </a:cubicBezTo>
                      <a:cubicBezTo>
                        <a:pt x="111172" y="488001"/>
                        <a:pt x="111894" y="488362"/>
                        <a:pt x="112616" y="488362"/>
                      </a:cubicBezTo>
                      <a:cubicBezTo>
                        <a:pt x="113338" y="488723"/>
                        <a:pt x="113698" y="488723"/>
                        <a:pt x="114420" y="489084"/>
                      </a:cubicBezTo>
                      <a:cubicBezTo>
                        <a:pt x="115142" y="489445"/>
                        <a:pt x="115864" y="489445"/>
                        <a:pt x="116586" y="489806"/>
                      </a:cubicBezTo>
                      <a:cubicBezTo>
                        <a:pt x="117308" y="490166"/>
                        <a:pt x="117669" y="490166"/>
                        <a:pt x="118391" y="490527"/>
                      </a:cubicBezTo>
                      <a:cubicBezTo>
                        <a:pt x="119113" y="490888"/>
                        <a:pt x="119835" y="490888"/>
                        <a:pt x="120557" y="491249"/>
                      </a:cubicBezTo>
                      <a:cubicBezTo>
                        <a:pt x="121278" y="491249"/>
                        <a:pt x="121639" y="491610"/>
                        <a:pt x="122361" y="491610"/>
                      </a:cubicBezTo>
                      <a:cubicBezTo>
                        <a:pt x="123083" y="491610"/>
                        <a:pt x="123805" y="491971"/>
                        <a:pt x="124527" y="491971"/>
                      </a:cubicBezTo>
                      <a:cubicBezTo>
                        <a:pt x="125249" y="491971"/>
                        <a:pt x="125610" y="492332"/>
                        <a:pt x="126332" y="492332"/>
                      </a:cubicBezTo>
                      <a:cubicBezTo>
                        <a:pt x="127054" y="492332"/>
                        <a:pt x="127775" y="492332"/>
                        <a:pt x="128858" y="492693"/>
                      </a:cubicBezTo>
                      <a:cubicBezTo>
                        <a:pt x="129219" y="492693"/>
                        <a:pt x="129941" y="492693"/>
                        <a:pt x="130302" y="492693"/>
                      </a:cubicBezTo>
                      <a:cubicBezTo>
                        <a:pt x="131024" y="492693"/>
                        <a:pt x="132107" y="492693"/>
                        <a:pt x="132829" y="492693"/>
                      </a:cubicBezTo>
                      <a:cubicBezTo>
                        <a:pt x="133190" y="492693"/>
                        <a:pt x="133551" y="492693"/>
                        <a:pt x="134272" y="492693"/>
                      </a:cubicBezTo>
                      <a:cubicBezTo>
                        <a:pt x="135716" y="492693"/>
                        <a:pt x="136799" y="492332"/>
                        <a:pt x="138243" y="492332"/>
                      </a:cubicBezTo>
                      <a:cubicBezTo>
                        <a:pt x="161344" y="488001"/>
                        <a:pt x="170006" y="467066"/>
                        <a:pt x="176503" y="446131"/>
                      </a:cubicBezTo>
                      <a:cubicBezTo>
                        <a:pt x="184444" y="419782"/>
                        <a:pt x="186249" y="392350"/>
                        <a:pt x="186610" y="364918"/>
                      </a:cubicBezTo>
                      <a:cubicBezTo>
                        <a:pt x="186610" y="357699"/>
                        <a:pt x="186610" y="350480"/>
                        <a:pt x="186249" y="343261"/>
                      </a:cubicBezTo>
                      <a:cubicBezTo>
                        <a:pt x="184083" y="333515"/>
                        <a:pt x="182278" y="323770"/>
                        <a:pt x="179752" y="314024"/>
                      </a:cubicBezTo>
                      <a:close/>
                    </a:path>
                  </a:pathLst>
                </a:custGeom>
                <a:solidFill>
                  <a:srgbClr val="FFFFFF"/>
                </a:solidFill>
                <a:ln w="3607" cap="flat">
                  <a:noFill/>
                  <a:prstDash val="solid"/>
                  <a:miter/>
                </a:ln>
              </p:spPr>
              <p:txBody>
                <a:bodyPr rtlCol="0" anchor="ctr"/>
                <a:lstStyle/>
                <a:p>
                  <a:endParaRPr lang="en-US"/>
                </a:p>
              </p:txBody>
            </p:sp>
          </p:grpSp>
          <p:sp>
            <p:nvSpPr>
              <p:cNvPr id="44" name="Freeform 190">
                <a:extLst>
                  <a:ext uri="{FF2B5EF4-FFF2-40B4-BE49-F238E27FC236}">
                    <a16:creationId xmlns:a16="http://schemas.microsoft.com/office/drawing/2014/main" id="{7D108F9E-1748-900B-1C25-759AA9EA9C2C}"/>
                  </a:ext>
                </a:extLst>
              </p:cNvPr>
              <p:cNvSpPr/>
              <p:nvPr/>
            </p:nvSpPr>
            <p:spPr>
              <a:xfrm>
                <a:off x="1789179" y="1169830"/>
                <a:ext cx="1082165" cy="984395"/>
              </a:xfrm>
              <a:custGeom>
                <a:avLst/>
                <a:gdLst>
                  <a:gd name="connsiteX0" fmla="*/ 1081394 w 1082165"/>
                  <a:gd name="connsiteY0" fmla="*/ 405705 h 984395"/>
                  <a:gd name="connsiteX1" fmla="*/ 1069483 w 1082165"/>
                  <a:gd name="connsiteY1" fmla="*/ 299947 h 984395"/>
                  <a:gd name="connsiteX2" fmla="*/ 977441 w 1082165"/>
                  <a:gd name="connsiteY2" fmla="*/ 47284 h 984395"/>
                  <a:gd name="connsiteX3" fmla="*/ 896589 w 1082165"/>
                  <a:gd name="connsiteY3" fmla="*/ 1444 h 984395"/>
                  <a:gd name="connsiteX4" fmla="*/ 891536 w 1082165"/>
                  <a:gd name="connsiteY4" fmla="*/ 0 h 984395"/>
                  <a:gd name="connsiteX5" fmla="*/ 803104 w 1082165"/>
                  <a:gd name="connsiteY5" fmla="*/ 18408 h 984395"/>
                  <a:gd name="connsiteX6" fmla="*/ 787222 w 1082165"/>
                  <a:gd name="connsiteY6" fmla="*/ 28154 h 984395"/>
                  <a:gd name="connsiteX7" fmla="*/ 560186 w 1082165"/>
                  <a:gd name="connsiteY7" fmla="*/ 26710 h 984395"/>
                  <a:gd name="connsiteX8" fmla="*/ 401730 w 1082165"/>
                  <a:gd name="connsiteY8" fmla="*/ 117308 h 984395"/>
                  <a:gd name="connsiteX9" fmla="*/ 332067 w 1082165"/>
                  <a:gd name="connsiteY9" fmla="*/ 169284 h 984395"/>
                  <a:gd name="connsiteX10" fmla="*/ 185884 w 1082165"/>
                  <a:gd name="connsiteY10" fmla="*/ 259160 h 984395"/>
                  <a:gd name="connsiteX11" fmla="*/ 45475 w 1082165"/>
                  <a:gd name="connsiteY11" fmla="*/ 486196 h 984395"/>
                  <a:gd name="connsiteX12" fmla="*/ 46197 w 1082165"/>
                  <a:gd name="connsiteY12" fmla="*/ 644291 h 984395"/>
                  <a:gd name="connsiteX13" fmla="*/ 22736 w 1082165"/>
                  <a:gd name="connsiteY13" fmla="*/ 857611 h 984395"/>
                  <a:gd name="connsiteX14" fmla="*/ 718 w 1082165"/>
                  <a:gd name="connsiteY14" fmla="*/ 916085 h 984395"/>
                  <a:gd name="connsiteX15" fmla="*/ 43309 w 1082165"/>
                  <a:gd name="connsiteY15" fmla="*/ 983582 h 984395"/>
                  <a:gd name="connsiteX16" fmla="*/ 130659 w 1082165"/>
                  <a:gd name="connsiteY16" fmla="*/ 910309 h 984395"/>
                  <a:gd name="connsiteX17" fmla="*/ 133907 w 1082165"/>
                  <a:gd name="connsiteY17" fmla="*/ 901647 h 984395"/>
                  <a:gd name="connsiteX18" fmla="*/ 233529 w 1082165"/>
                  <a:gd name="connsiteY18" fmla="*/ 690131 h 984395"/>
                  <a:gd name="connsiteX19" fmla="*/ 371411 w 1082165"/>
                  <a:gd name="connsiteY19" fmla="*/ 555859 h 984395"/>
                  <a:gd name="connsiteX20" fmla="*/ 544665 w 1082165"/>
                  <a:gd name="connsiteY20" fmla="*/ 490527 h 984395"/>
                  <a:gd name="connsiteX21" fmla="*/ 646092 w 1082165"/>
                  <a:gd name="connsiteY21" fmla="*/ 503883 h 984395"/>
                  <a:gd name="connsiteX22" fmla="*/ 792636 w 1082165"/>
                  <a:gd name="connsiteY22" fmla="*/ 607835 h 984395"/>
                  <a:gd name="connsiteX23" fmla="*/ 905974 w 1082165"/>
                  <a:gd name="connsiteY23" fmla="*/ 618303 h 984395"/>
                  <a:gd name="connsiteX24" fmla="*/ 933045 w 1082165"/>
                  <a:gd name="connsiteY24" fmla="*/ 606031 h 984395"/>
                  <a:gd name="connsiteX25" fmla="*/ 933045 w 1082165"/>
                  <a:gd name="connsiteY25" fmla="*/ 606031 h 984395"/>
                  <a:gd name="connsiteX26" fmla="*/ 943512 w 1082165"/>
                  <a:gd name="connsiteY26" fmla="*/ 595563 h 984395"/>
                  <a:gd name="connsiteX27" fmla="*/ 946400 w 1082165"/>
                  <a:gd name="connsiteY27" fmla="*/ 600616 h 984395"/>
                  <a:gd name="connsiteX28" fmla="*/ 986826 w 1082165"/>
                  <a:gd name="connsiteY28" fmla="*/ 582569 h 984395"/>
                  <a:gd name="connsiteX29" fmla="*/ 1015341 w 1082165"/>
                  <a:gd name="connsiteY29" fmla="*/ 571380 h 984395"/>
                  <a:gd name="connsiteX30" fmla="*/ 1018950 w 1082165"/>
                  <a:gd name="connsiteY30" fmla="*/ 558025 h 984395"/>
                  <a:gd name="connsiteX31" fmla="*/ 1026169 w 1082165"/>
                  <a:gd name="connsiteY31" fmla="*/ 564883 h 984395"/>
                  <a:gd name="connsiteX32" fmla="*/ 1058294 w 1082165"/>
                  <a:gd name="connsiteY32" fmla="*/ 526983 h 984395"/>
                  <a:gd name="connsiteX33" fmla="*/ 1081394 w 1082165"/>
                  <a:gd name="connsiteY33" fmla="*/ 405705 h 984395"/>
                  <a:gd name="connsiteX34" fmla="*/ 924382 w 1082165"/>
                  <a:gd name="connsiteY34" fmla="*/ 597729 h 984395"/>
                  <a:gd name="connsiteX35" fmla="*/ 856885 w 1082165"/>
                  <a:gd name="connsiteY35" fmla="*/ 615776 h 984395"/>
                  <a:gd name="connsiteX36" fmla="*/ 782530 w 1082165"/>
                  <a:gd name="connsiteY36" fmla="*/ 577155 h 984395"/>
                  <a:gd name="connsiteX37" fmla="*/ 697707 w 1082165"/>
                  <a:gd name="connsiteY37" fmla="*/ 512906 h 984395"/>
                  <a:gd name="connsiteX38" fmla="*/ 561630 w 1082165"/>
                  <a:gd name="connsiteY38" fmla="*/ 472480 h 984395"/>
                  <a:gd name="connsiteX39" fmla="*/ 446127 w 1082165"/>
                  <a:gd name="connsiteY39" fmla="*/ 505326 h 984395"/>
                  <a:gd name="connsiteX40" fmla="*/ 259156 w 1082165"/>
                  <a:gd name="connsiteY40" fmla="*/ 634184 h 984395"/>
                  <a:gd name="connsiteX41" fmla="*/ 114055 w 1082165"/>
                  <a:gd name="connsiteY41" fmla="*/ 913197 h 984395"/>
                  <a:gd name="connsiteX42" fmla="*/ 93481 w 1082165"/>
                  <a:gd name="connsiteY42" fmla="*/ 950013 h 984395"/>
                  <a:gd name="connsiteX43" fmla="*/ 36451 w 1082165"/>
                  <a:gd name="connsiteY43" fmla="*/ 970227 h 984395"/>
                  <a:gd name="connsiteX44" fmla="*/ 17321 w 1082165"/>
                  <a:gd name="connsiteY44" fmla="*/ 926552 h 984395"/>
                  <a:gd name="connsiteX45" fmla="*/ 40061 w 1082165"/>
                  <a:gd name="connsiteY45" fmla="*/ 854362 h 984395"/>
                  <a:gd name="connsiteX46" fmla="*/ 65327 w 1082165"/>
                  <a:gd name="connsiteY46" fmla="*/ 700960 h 984395"/>
                  <a:gd name="connsiteX47" fmla="*/ 57386 w 1082165"/>
                  <a:gd name="connsiteY47" fmla="*/ 611084 h 984395"/>
                  <a:gd name="connsiteX48" fmla="*/ 87345 w 1082165"/>
                  <a:gd name="connsiteY48" fmla="*/ 410758 h 984395"/>
                  <a:gd name="connsiteX49" fmla="*/ 247967 w 1082165"/>
                  <a:gd name="connsiteY49" fmla="*/ 242196 h 984395"/>
                  <a:gd name="connsiteX50" fmla="*/ 364553 w 1082165"/>
                  <a:gd name="connsiteY50" fmla="*/ 165675 h 984395"/>
                  <a:gd name="connsiteX51" fmla="*/ 569210 w 1082165"/>
                  <a:gd name="connsiteY51" fmla="*/ 41509 h 984395"/>
                  <a:gd name="connsiteX52" fmla="*/ 649701 w 1082165"/>
                  <a:gd name="connsiteY52" fmla="*/ 30320 h 984395"/>
                  <a:gd name="connsiteX53" fmla="*/ 771340 w 1082165"/>
                  <a:gd name="connsiteY53" fmla="*/ 41148 h 984395"/>
                  <a:gd name="connsiteX54" fmla="*/ 774589 w 1082165"/>
                  <a:gd name="connsiteY54" fmla="*/ 42231 h 984395"/>
                  <a:gd name="connsiteX55" fmla="*/ 756542 w 1082165"/>
                  <a:gd name="connsiteY55" fmla="*/ 70385 h 984395"/>
                  <a:gd name="connsiteX56" fmla="*/ 737411 w 1082165"/>
                  <a:gd name="connsiteY56" fmla="*/ 278290 h 984395"/>
                  <a:gd name="connsiteX57" fmla="*/ 866269 w 1082165"/>
                  <a:gd name="connsiteY57" fmla="*/ 550806 h 984395"/>
                  <a:gd name="connsiteX58" fmla="*/ 948205 w 1082165"/>
                  <a:gd name="connsiteY58" fmla="*/ 589427 h 984395"/>
                  <a:gd name="connsiteX59" fmla="*/ 951092 w 1082165"/>
                  <a:gd name="connsiteY59" fmla="*/ 589788 h 984395"/>
                  <a:gd name="connsiteX60" fmla="*/ 924382 w 1082165"/>
                  <a:gd name="connsiteY60" fmla="*/ 597729 h 984395"/>
                  <a:gd name="connsiteX61" fmla="*/ 922577 w 1082165"/>
                  <a:gd name="connsiteY61" fmla="*/ 564522 h 984395"/>
                  <a:gd name="connsiteX62" fmla="*/ 817181 w 1082165"/>
                  <a:gd name="connsiteY62" fmla="*/ 459847 h 984395"/>
                  <a:gd name="connsiteX63" fmla="*/ 757263 w 1082165"/>
                  <a:gd name="connsiteY63" fmla="*/ 282261 h 984395"/>
                  <a:gd name="connsiteX64" fmla="*/ 771701 w 1082165"/>
                  <a:gd name="connsiteY64" fmla="*/ 78686 h 984395"/>
                  <a:gd name="connsiteX65" fmla="*/ 804908 w 1082165"/>
                  <a:gd name="connsiteY65" fmla="*/ 33207 h 984395"/>
                  <a:gd name="connsiteX66" fmla="*/ 861216 w 1082165"/>
                  <a:gd name="connsiteY66" fmla="*/ 13355 h 984395"/>
                  <a:gd name="connsiteX67" fmla="*/ 822595 w 1082165"/>
                  <a:gd name="connsiteY67" fmla="*/ 63888 h 984395"/>
                  <a:gd name="connsiteX68" fmla="*/ 814293 w 1082165"/>
                  <a:gd name="connsiteY68" fmla="*/ 155568 h 984395"/>
                  <a:gd name="connsiteX69" fmla="*/ 866269 w 1082165"/>
                  <a:gd name="connsiteY69" fmla="*/ 373220 h 984395"/>
                  <a:gd name="connsiteX70" fmla="*/ 959394 w 1082165"/>
                  <a:gd name="connsiteY70" fmla="*/ 532758 h 984395"/>
                  <a:gd name="connsiteX71" fmla="*/ 1009926 w 1082165"/>
                  <a:gd name="connsiteY71" fmla="*/ 559468 h 984395"/>
                  <a:gd name="connsiteX72" fmla="*/ 922577 w 1082165"/>
                  <a:gd name="connsiteY72" fmla="*/ 564522 h 984395"/>
                  <a:gd name="connsiteX73" fmla="*/ 961199 w 1082165"/>
                  <a:gd name="connsiteY73" fmla="*/ 510380 h 984395"/>
                  <a:gd name="connsiteX74" fmla="*/ 959755 w 1082165"/>
                  <a:gd name="connsiteY74" fmla="*/ 510741 h 984395"/>
                  <a:gd name="connsiteX75" fmla="*/ 959755 w 1082165"/>
                  <a:gd name="connsiteY75" fmla="*/ 510741 h 984395"/>
                  <a:gd name="connsiteX76" fmla="*/ 959755 w 1082165"/>
                  <a:gd name="connsiteY76" fmla="*/ 510741 h 984395"/>
                  <a:gd name="connsiteX77" fmla="*/ 847139 w 1082165"/>
                  <a:gd name="connsiteY77" fmla="*/ 245444 h 984395"/>
                  <a:gd name="connsiteX78" fmla="*/ 846778 w 1082165"/>
                  <a:gd name="connsiteY78" fmla="*/ 244000 h 984395"/>
                  <a:gd name="connsiteX79" fmla="*/ 843169 w 1082165"/>
                  <a:gd name="connsiteY79" fmla="*/ 224509 h 984395"/>
                  <a:gd name="connsiteX80" fmla="*/ 839560 w 1082165"/>
                  <a:gd name="connsiteY80" fmla="*/ 203213 h 984395"/>
                  <a:gd name="connsiteX81" fmla="*/ 832341 w 1082165"/>
                  <a:gd name="connsiteY81" fmla="*/ 124166 h 984395"/>
                  <a:gd name="connsiteX82" fmla="*/ 832341 w 1082165"/>
                  <a:gd name="connsiteY82" fmla="*/ 119113 h 984395"/>
                  <a:gd name="connsiteX83" fmla="*/ 832341 w 1082165"/>
                  <a:gd name="connsiteY83" fmla="*/ 114781 h 984395"/>
                  <a:gd name="connsiteX84" fmla="*/ 832341 w 1082165"/>
                  <a:gd name="connsiteY84" fmla="*/ 114059 h 984395"/>
                  <a:gd name="connsiteX85" fmla="*/ 851471 w 1082165"/>
                  <a:gd name="connsiteY85" fmla="*/ 45840 h 984395"/>
                  <a:gd name="connsiteX86" fmla="*/ 935211 w 1082165"/>
                  <a:gd name="connsiteY86" fmla="*/ 153042 h 984395"/>
                  <a:gd name="connsiteX87" fmla="*/ 999459 w 1082165"/>
                  <a:gd name="connsiteY87" fmla="*/ 402095 h 984395"/>
                  <a:gd name="connsiteX88" fmla="*/ 996572 w 1082165"/>
                  <a:gd name="connsiteY88" fmla="*/ 463817 h 984395"/>
                  <a:gd name="connsiteX89" fmla="*/ 961199 w 1082165"/>
                  <a:gd name="connsiteY89" fmla="*/ 510380 h 984395"/>
                  <a:gd name="connsiteX90" fmla="*/ 1057933 w 1082165"/>
                  <a:gd name="connsiteY90" fmla="*/ 494859 h 984395"/>
                  <a:gd name="connsiteX91" fmla="*/ 1019672 w 1082165"/>
                  <a:gd name="connsiteY91" fmla="*/ 541060 h 984395"/>
                  <a:gd name="connsiteX92" fmla="*/ 1015702 w 1082165"/>
                  <a:gd name="connsiteY92" fmla="*/ 541421 h 984395"/>
                  <a:gd name="connsiteX93" fmla="*/ 1014258 w 1082165"/>
                  <a:gd name="connsiteY93" fmla="*/ 541421 h 984395"/>
                  <a:gd name="connsiteX94" fmla="*/ 1011731 w 1082165"/>
                  <a:gd name="connsiteY94" fmla="*/ 541421 h 984395"/>
                  <a:gd name="connsiteX95" fmla="*/ 1010288 w 1082165"/>
                  <a:gd name="connsiteY95" fmla="*/ 541421 h 984395"/>
                  <a:gd name="connsiteX96" fmla="*/ 1007761 w 1082165"/>
                  <a:gd name="connsiteY96" fmla="*/ 541060 h 984395"/>
                  <a:gd name="connsiteX97" fmla="*/ 1005956 w 1082165"/>
                  <a:gd name="connsiteY97" fmla="*/ 540699 h 984395"/>
                  <a:gd name="connsiteX98" fmla="*/ 1003791 w 1082165"/>
                  <a:gd name="connsiteY98" fmla="*/ 540338 h 984395"/>
                  <a:gd name="connsiteX99" fmla="*/ 1001986 w 1082165"/>
                  <a:gd name="connsiteY99" fmla="*/ 539977 h 984395"/>
                  <a:gd name="connsiteX100" fmla="*/ 999820 w 1082165"/>
                  <a:gd name="connsiteY100" fmla="*/ 539255 h 984395"/>
                  <a:gd name="connsiteX101" fmla="*/ 998015 w 1082165"/>
                  <a:gd name="connsiteY101" fmla="*/ 538533 h 984395"/>
                  <a:gd name="connsiteX102" fmla="*/ 995850 w 1082165"/>
                  <a:gd name="connsiteY102" fmla="*/ 537812 h 984395"/>
                  <a:gd name="connsiteX103" fmla="*/ 994045 w 1082165"/>
                  <a:gd name="connsiteY103" fmla="*/ 537090 h 984395"/>
                  <a:gd name="connsiteX104" fmla="*/ 991879 w 1082165"/>
                  <a:gd name="connsiteY104" fmla="*/ 536368 h 984395"/>
                  <a:gd name="connsiteX105" fmla="*/ 990074 w 1082165"/>
                  <a:gd name="connsiteY105" fmla="*/ 535646 h 984395"/>
                  <a:gd name="connsiteX106" fmla="*/ 987909 w 1082165"/>
                  <a:gd name="connsiteY106" fmla="*/ 534563 h 984395"/>
                  <a:gd name="connsiteX107" fmla="*/ 986104 w 1082165"/>
                  <a:gd name="connsiteY107" fmla="*/ 533480 h 984395"/>
                  <a:gd name="connsiteX108" fmla="*/ 984299 w 1082165"/>
                  <a:gd name="connsiteY108" fmla="*/ 532397 h 984395"/>
                  <a:gd name="connsiteX109" fmla="*/ 982495 w 1082165"/>
                  <a:gd name="connsiteY109" fmla="*/ 531314 h 984395"/>
                  <a:gd name="connsiteX110" fmla="*/ 980690 w 1082165"/>
                  <a:gd name="connsiteY110" fmla="*/ 530232 h 984395"/>
                  <a:gd name="connsiteX111" fmla="*/ 978885 w 1082165"/>
                  <a:gd name="connsiteY111" fmla="*/ 529149 h 984395"/>
                  <a:gd name="connsiteX112" fmla="*/ 977080 w 1082165"/>
                  <a:gd name="connsiteY112" fmla="*/ 528066 h 984395"/>
                  <a:gd name="connsiteX113" fmla="*/ 975276 w 1082165"/>
                  <a:gd name="connsiteY113" fmla="*/ 526622 h 984395"/>
                  <a:gd name="connsiteX114" fmla="*/ 973832 w 1082165"/>
                  <a:gd name="connsiteY114" fmla="*/ 525539 h 984395"/>
                  <a:gd name="connsiteX115" fmla="*/ 972027 w 1082165"/>
                  <a:gd name="connsiteY115" fmla="*/ 524096 h 984395"/>
                  <a:gd name="connsiteX116" fmla="*/ 970583 w 1082165"/>
                  <a:gd name="connsiteY116" fmla="*/ 523013 h 984395"/>
                  <a:gd name="connsiteX117" fmla="*/ 968779 w 1082165"/>
                  <a:gd name="connsiteY117" fmla="*/ 521569 h 984395"/>
                  <a:gd name="connsiteX118" fmla="*/ 968057 w 1082165"/>
                  <a:gd name="connsiteY118" fmla="*/ 520847 h 984395"/>
                  <a:gd name="connsiteX119" fmla="*/ 963364 w 1082165"/>
                  <a:gd name="connsiteY119" fmla="*/ 516516 h 984395"/>
                  <a:gd name="connsiteX120" fmla="*/ 963364 w 1082165"/>
                  <a:gd name="connsiteY120" fmla="*/ 516516 h 984395"/>
                  <a:gd name="connsiteX121" fmla="*/ 963364 w 1082165"/>
                  <a:gd name="connsiteY121" fmla="*/ 516516 h 984395"/>
                  <a:gd name="connsiteX122" fmla="*/ 1014258 w 1082165"/>
                  <a:gd name="connsiteY122" fmla="*/ 454072 h 984395"/>
                  <a:gd name="connsiteX123" fmla="*/ 946761 w 1082165"/>
                  <a:gd name="connsiteY123" fmla="*/ 141130 h 984395"/>
                  <a:gd name="connsiteX124" fmla="*/ 857246 w 1082165"/>
                  <a:gd name="connsiteY124" fmla="*/ 38621 h 984395"/>
                  <a:gd name="connsiteX125" fmla="*/ 860494 w 1082165"/>
                  <a:gd name="connsiteY125" fmla="*/ 35373 h 984395"/>
                  <a:gd name="connsiteX126" fmla="*/ 863021 w 1082165"/>
                  <a:gd name="connsiteY126" fmla="*/ 32846 h 984395"/>
                  <a:gd name="connsiteX127" fmla="*/ 866269 w 1082165"/>
                  <a:gd name="connsiteY127" fmla="*/ 29959 h 984395"/>
                  <a:gd name="connsiteX128" fmla="*/ 868796 w 1082165"/>
                  <a:gd name="connsiteY128" fmla="*/ 27793 h 984395"/>
                  <a:gd name="connsiteX129" fmla="*/ 872045 w 1082165"/>
                  <a:gd name="connsiteY129" fmla="*/ 25266 h 984395"/>
                  <a:gd name="connsiteX130" fmla="*/ 874932 w 1082165"/>
                  <a:gd name="connsiteY130" fmla="*/ 23101 h 984395"/>
                  <a:gd name="connsiteX131" fmla="*/ 878181 w 1082165"/>
                  <a:gd name="connsiteY131" fmla="*/ 21296 h 984395"/>
                  <a:gd name="connsiteX132" fmla="*/ 881068 w 1082165"/>
                  <a:gd name="connsiteY132" fmla="*/ 19491 h 984395"/>
                  <a:gd name="connsiteX133" fmla="*/ 884317 w 1082165"/>
                  <a:gd name="connsiteY133" fmla="*/ 18047 h 984395"/>
                  <a:gd name="connsiteX134" fmla="*/ 887565 w 1082165"/>
                  <a:gd name="connsiteY134" fmla="*/ 16604 h 984395"/>
                  <a:gd name="connsiteX135" fmla="*/ 890814 w 1082165"/>
                  <a:gd name="connsiteY135" fmla="*/ 15521 h 984395"/>
                  <a:gd name="connsiteX136" fmla="*/ 894062 w 1082165"/>
                  <a:gd name="connsiteY136" fmla="*/ 14438 h 984395"/>
                  <a:gd name="connsiteX137" fmla="*/ 897311 w 1082165"/>
                  <a:gd name="connsiteY137" fmla="*/ 13716 h 984395"/>
                  <a:gd name="connsiteX138" fmla="*/ 900559 w 1082165"/>
                  <a:gd name="connsiteY138" fmla="*/ 12994 h 984395"/>
                  <a:gd name="connsiteX139" fmla="*/ 903808 w 1082165"/>
                  <a:gd name="connsiteY139" fmla="*/ 12633 h 984395"/>
                  <a:gd name="connsiteX140" fmla="*/ 907056 w 1082165"/>
                  <a:gd name="connsiteY140" fmla="*/ 12633 h 984395"/>
                  <a:gd name="connsiteX141" fmla="*/ 910305 w 1082165"/>
                  <a:gd name="connsiteY141" fmla="*/ 12633 h 984395"/>
                  <a:gd name="connsiteX142" fmla="*/ 913554 w 1082165"/>
                  <a:gd name="connsiteY142" fmla="*/ 12994 h 984395"/>
                  <a:gd name="connsiteX143" fmla="*/ 916441 w 1082165"/>
                  <a:gd name="connsiteY143" fmla="*/ 13355 h 984395"/>
                  <a:gd name="connsiteX144" fmla="*/ 920051 w 1082165"/>
                  <a:gd name="connsiteY144" fmla="*/ 14077 h 984395"/>
                  <a:gd name="connsiteX145" fmla="*/ 922938 w 1082165"/>
                  <a:gd name="connsiteY145" fmla="*/ 14799 h 984395"/>
                  <a:gd name="connsiteX146" fmla="*/ 926548 w 1082165"/>
                  <a:gd name="connsiteY146" fmla="*/ 16243 h 984395"/>
                  <a:gd name="connsiteX147" fmla="*/ 929435 w 1082165"/>
                  <a:gd name="connsiteY147" fmla="*/ 17325 h 984395"/>
                  <a:gd name="connsiteX148" fmla="*/ 933045 w 1082165"/>
                  <a:gd name="connsiteY148" fmla="*/ 19130 h 984395"/>
                  <a:gd name="connsiteX149" fmla="*/ 935571 w 1082165"/>
                  <a:gd name="connsiteY149" fmla="*/ 20574 h 984395"/>
                  <a:gd name="connsiteX150" fmla="*/ 939181 w 1082165"/>
                  <a:gd name="connsiteY150" fmla="*/ 23101 h 984395"/>
                  <a:gd name="connsiteX151" fmla="*/ 941708 w 1082165"/>
                  <a:gd name="connsiteY151" fmla="*/ 24905 h 984395"/>
                  <a:gd name="connsiteX152" fmla="*/ 945317 w 1082165"/>
                  <a:gd name="connsiteY152" fmla="*/ 28515 h 984395"/>
                  <a:gd name="connsiteX153" fmla="*/ 947122 w 1082165"/>
                  <a:gd name="connsiteY153" fmla="*/ 30320 h 984395"/>
                  <a:gd name="connsiteX154" fmla="*/ 952536 w 1082165"/>
                  <a:gd name="connsiteY154" fmla="*/ 36817 h 984395"/>
                  <a:gd name="connsiteX155" fmla="*/ 1024004 w 1082165"/>
                  <a:gd name="connsiteY155" fmla="*/ 185888 h 984395"/>
                  <a:gd name="connsiteX156" fmla="*/ 1067678 w 1082165"/>
                  <a:gd name="connsiteY156" fmla="*/ 413646 h 984395"/>
                  <a:gd name="connsiteX157" fmla="*/ 1057933 w 1082165"/>
                  <a:gd name="connsiteY157" fmla="*/ 494859 h 98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Lst>
                <a:rect l="l" t="t" r="r" b="b"/>
                <a:pathLst>
                  <a:path w="1082165" h="984395">
                    <a:moveTo>
                      <a:pt x="1081394" y="405705"/>
                    </a:moveTo>
                    <a:cubicBezTo>
                      <a:pt x="1082838" y="371415"/>
                      <a:pt x="1077424" y="335681"/>
                      <a:pt x="1069483" y="299947"/>
                    </a:cubicBezTo>
                    <a:cubicBezTo>
                      <a:pt x="1049992" y="211515"/>
                      <a:pt x="1029418" y="123805"/>
                      <a:pt x="977441" y="47284"/>
                    </a:cubicBezTo>
                    <a:cubicBezTo>
                      <a:pt x="952175" y="10106"/>
                      <a:pt x="929796" y="-3970"/>
                      <a:pt x="896589" y="1444"/>
                    </a:cubicBezTo>
                    <a:cubicBezTo>
                      <a:pt x="895506" y="722"/>
                      <a:pt x="893702" y="0"/>
                      <a:pt x="891536" y="0"/>
                    </a:cubicBezTo>
                    <a:cubicBezTo>
                      <a:pt x="862660" y="0"/>
                      <a:pt x="828370" y="2527"/>
                      <a:pt x="803104" y="18408"/>
                    </a:cubicBezTo>
                    <a:cubicBezTo>
                      <a:pt x="797329" y="20935"/>
                      <a:pt x="791914" y="24183"/>
                      <a:pt x="787222" y="28154"/>
                    </a:cubicBezTo>
                    <a:cubicBezTo>
                      <a:pt x="729109" y="9385"/>
                      <a:pt x="615411" y="8663"/>
                      <a:pt x="560186" y="26710"/>
                    </a:cubicBezTo>
                    <a:cubicBezTo>
                      <a:pt x="501352" y="46201"/>
                      <a:pt x="451180" y="81213"/>
                      <a:pt x="401730" y="117308"/>
                    </a:cubicBezTo>
                    <a:cubicBezTo>
                      <a:pt x="378269" y="134272"/>
                      <a:pt x="355890" y="152681"/>
                      <a:pt x="332067" y="169284"/>
                    </a:cubicBezTo>
                    <a:cubicBezTo>
                      <a:pt x="285144" y="202492"/>
                      <a:pt x="233168" y="227758"/>
                      <a:pt x="185884" y="259160"/>
                    </a:cubicBezTo>
                    <a:cubicBezTo>
                      <a:pt x="106475" y="311498"/>
                      <a:pt x="68215" y="396320"/>
                      <a:pt x="45475" y="486196"/>
                    </a:cubicBezTo>
                    <a:cubicBezTo>
                      <a:pt x="32481" y="538173"/>
                      <a:pt x="41144" y="591593"/>
                      <a:pt x="46197" y="644291"/>
                    </a:cubicBezTo>
                    <a:cubicBezTo>
                      <a:pt x="53055" y="717202"/>
                      <a:pt x="61357" y="789753"/>
                      <a:pt x="22736" y="857611"/>
                    </a:cubicBezTo>
                    <a:cubicBezTo>
                      <a:pt x="12629" y="875658"/>
                      <a:pt x="2522" y="894067"/>
                      <a:pt x="718" y="916085"/>
                    </a:cubicBezTo>
                    <a:cubicBezTo>
                      <a:pt x="-3253" y="956510"/>
                      <a:pt x="9019" y="976724"/>
                      <a:pt x="43309" y="983582"/>
                    </a:cubicBezTo>
                    <a:cubicBezTo>
                      <a:pt x="77239" y="990440"/>
                      <a:pt x="118748" y="952901"/>
                      <a:pt x="130659" y="910309"/>
                    </a:cubicBezTo>
                    <a:cubicBezTo>
                      <a:pt x="131742" y="907422"/>
                      <a:pt x="132824" y="904534"/>
                      <a:pt x="133907" y="901647"/>
                    </a:cubicBezTo>
                    <a:cubicBezTo>
                      <a:pt x="163505" y="829457"/>
                      <a:pt x="184801" y="753658"/>
                      <a:pt x="233529" y="690131"/>
                    </a:cubicBezTo>
                    <a:cubicBezTo>
                      <a:pt x="272872" y="638516"/>
                      <a:pt x="314381" y="588344"/>
                      <a:pt x="371411" y="555859"/>
                    </a:cubicBezTo>
                    <a:cubicBezTo>
                      <a:pt x="425192" y="525178"/>
                      <a:pt x="482943" y="502439"/>
                      <a:pt x="544665" y="490527"/>
                    </a:cubicBezTo>
                    <a:cubicBezTo>
                      <a:pt x="580038" y="484030"/>
                      <a:pt x="613245" y="491249"/>
                      <a:pt x="646092" y="503883"/>
                    </a:cubicBezTo>
                    <a:cubicBezTo>
                      <a:pt x="703843" y="525900"/>
                      <a:pt x="745352" y="571019"/>
                      <a:pt x="792636" y="607835"/>
                    </a:cubicBezTo>
                    <a:cubicBezTo>
                      <a:pt x="815737" y="625883"/>
                      <a:pt x="868074" y="638155"/>
                      <a:pt x="905974" y="618303"/>
                    </a:cubicBezTo>
                    <a:cubicBezTo>
                      <a:pt x="914637" y="613611"/>
                      <a:pt x="924021" y="609640"/>
                      <a:pt x="933045" y="606031"/>
                    </a:cubicBezTo>
                    <a:cubicBezTo>
                      <a:pt x="933045" y="606031"/>
                      <a:pt x="933045" y="606031"/>
                      <a:pt x="933045" y="606031"/>
                    </a:cubicBezTo>
                    <a:cubicBezTo>
                      <a:pt x="932323" y="602782"/>
                      <a:pt x="943151" y="598812"/>
                      <a:pt x="943512" y="595563"/>
                    </a:cubicBezTo>
                    <a:cubicBezTo>
                      <a:pt x="944234" y="596646"/>
                      <a:pt x="945317" y="598451"/>
                      <a:pt x="946400" y="600616"/>
                    </a:cubicBezTo>
                    <a:cubicBezTo>
                      <a:pt x="960116" y="595202"/>
                      <a:pt x="973832" y="589427"/>
                      <a:pt x="986826" y="582569"/>
                    </a:cubicBezTo>
                    <a:cubicBezTo>
                      <a:pt x="996211" y="579682"/>
                      <a:pt x="1005956" y="576072"/>
                      <a:pt x="1015341" y="571380"/>
                    </a:cubicBezTo>
                    <a:cubicBezTo>
                      <a:pt x="1013536" y="565965"/>
                      <a:pt x="1012092" y="559829"/>
                      <a:pt x="1018950" y="558025"/>
                    </a:cubicBezTo>
                    <a:cubicBezTo>
                      <a:pt x="1028335" y="555137"/>
                      <a:pt x="1025086" y="558747"/>
                      <a:pt x="1026169" y="564883"/>
                    </a:cubicBezTo>
                    <a:cubicBezTo>
                      <a:pt x="1039524" y="554054"/>
                      <a:pt x="1055406" y="531675"/>
                      <a:pt x="1058294" y="526983"/>
                    </a:cubicBezTo>
                    <a:cubicBezTo>
                      <a:pt x="1079590" y="489445"/>
                      <a:pt x="1084282" y="449740"/>
                      <a:pt x="1081394" y="405705"/>
                    </a:cubicBezTo>
                    <a:close/>
                    <a:moveTo>
                      <a:pt x="924382" y="597729"/>
                    </a:moveTo>
                    <a:cubicBezTo>
                      <a:pt x="898394" y="611806"/>
                      <a:pt x="885039" y="615415"/>
                      <a:pt x="856885" y="615776"/>
                    </a:cubicBezTo>
                    <a:cubicBezTo>
                      <a:pt x="829092" y="610362"/>
                      <a:pt x="804186" y="597729"/>
                      <a:pt x="782530" y="577155"/>
                    </a:cubicBezTo>
                    <a:cubicBezTo>
                      <a:pt x="756542" y="552971"/>
                      <a:pt x="728749" y="530954"/>
                      <a:pt x="697707" y="512906"/>
                    </a:cubicBezTo>
                    <a:cubicBezTo>
                      <a:pt x="655476" y="488362"/>
                      <a:pt x="611802" y="465983"/>
                      <a:pt x="561630" y="472480"/>
                    </a:cubicBezTo>
                    <a:cubicBezTo>
                      <a:pt x="521926" y="477533"/>
                      <a:pt x="484026" y="490888"/>
                      <a:pt x="446127" y="505326"/>
                    </a:cubicBezTo>
                    <a:cubicBezTo>
                      <a:pt x="372854" y="532758"/>
                      <a:pt x="311493" y="576433"/>
                      <a:pt x="259156" y="634184"/>
                    </a:cubicBezTo>
                    <a:cubicBezTo>
                      <a:pt x="186245" y="714676"/>
                      <a:pt x="158091" y="817907"/>
                      <a:pt x="114055" y="913197"/>
                    </a:cubicBezTo>
                    <a:cubicBezTo>
                      <a:pt x="112250" y="916806"/>
                      <a:pt x="96008" y="946404"/>
                      <a:pt x="93481" y="950013"/>
                    </a:cubicBezTo>
                    <a:cubicBezTo>
                      <a:pt x="80126" y="972031"/>
                      <a:pt x="59191" y="976363"/>
                      <a:pt x="36451" y="970227"/>
                    </a:cubicBezTo>
                    <a:cubicBezTo>
                      <a:pt x="14073" y="964090"/>
                      <a:pt x="17321" y="943156"/>
                      <a:pt x="17321" y="926552"/>
                    </a:cubicBezTo>
                    <a:cubicBezTo>
                      <a:pt x="17321" y="898759"/>
                      <a:pt x="28872" y="879268"/>
                      <a:pt x="40061" y="854362"/>
                    </a:cubicBezTo>
                    <a:cubicBezTo>
                      <a:pt x="61357" y="807439"/>
                      <a:pt x="73268" y="754380"/>
                      <a:pt x="65327" y="700960"/>
                    </a:cubicBezTo>
                    <a:cubicBezTo>
                      <a:pt x="60635" y="671362"/>
                      <a:pt x="58108" y="641043"/>
                      <a:pt x="57386" y="611084"/>
                    </a:cubicBezTo>
                    <a:cubicBezTo>
                      <a:pt x="55582" y="543226"/>
                      <a:pt x="53055" y="476451"/>
                      <a:pt x="87345" y="410758"/>
                    </a:cubicBezTo>
                    <a:cubicBezTo>
                      <a:pt x="125606" y="337847"/>
                      <a:pt x="174333" y="279734"/>
                      <a:pt x="247967" y="242196"/>
                    </a:cubicBezTo>
                    <a:cubicBezTo>
                      <a:pt x="289476" y="220900"/>
                      <a:pt x="329180" y="195994"/>
                      <a:pt x="364553" y="165675"/>
                    </a:cubicBezTo>
                    <a:cubicBezTo>
                      <a:pt x="425914" y="112616"/>
                      <a:pt x="494133" y="71829"/>
                      <a:pt x="569210" y="41509"/>
                    </a:cubicBezTo>
                    <a:cubicBezTo>
                      <a:pt x="593754" y="31763"/>
                      <a:pt x="623713" y="27071"/>
                      <a:pt x="649701" y="30320"/>
                    </a:cubicBezTo>
                    <a:cubicBezTo>
                      <a:pt x="667388" y="32485"/>
                      <a:pt x="737050" y="25627"/>
                      <a:pt x="771340" y="41148"/>
                    </a:cubicBezTo>
                    <a:cubicBezTo>
                      <a:pt x="772423" y="41509"/>
                      <a:pt x="773506" y="41870"/>
                      <a:pt x="774589" y="42231"/>
                    </a:cubicBezTo>
                    <a:cubicBezTo>
                      <a:pt x="767731" y="50894"/>
                      <a:pt x="761956" y="60639"/>
                      <a:pt x="756542" y="70385"/>
                    </a:cubicBezTo>
                    <a:cubicBezTo>
                      <a:pt x="719364" y="136438"/>
                      <a:pt x="725500" y="207184"/>
                      <a:pt x="737411" y="278290"/>
                    </a:cubicBezTo>
                    <a:cubicBezTo>
                      <a:pt x="754376" y="381521"/>
                      <a:pt x="791914" y="474646"/>
                      <a:pt x="866269" y="550806"/>
                    </a:cubicBezTo>
                    <a:cubicBezTo>
                      <a:pt x="890453" y="575350"/>
                      <a:pt x="918246" y="589066"/>
                      <a:pt x="948205" y="589427"/>
                    </a:cubicBezTo>
                    <a:cubicBezTo>
                      <a:pt x="948565" y="589788"/>
                      <a:pt x="949648" y="589788"/>
                      <a:pt x="951092" y="589788"/>
                    </a:cubicBezTo>
                    <a:cubicBezTo>
                      <a:pt x="943151" y="591593"/>
                      <a:pt x="930879" y="594119"/>
                      <a:pt x="924382" y="597729"/>
                    </a:cubicBezTo>
                    <a:close/>
                    <a:moveTo>
                      <a:pt x="922577" y="564522"/>
                    </a:moveTo>
                    <a:cubicBezTo>
                      <a:pt x="869518" y="544309"/>
                      <a:pt x="844613" y="502800"/>
                      <a:pt x="817181" y="459847"/>
                    </a:cubicBezTo>
                    <a:cubicBezTo>
                      <a:pt x="783974" y="407871"/>
                      <a:pt x="767009" y="343261"/>
                      <a:pt x="757263" y="282261"/>
                    </a:cubicBezTo>
                    <a:cubicBezTo>
                      <a:pt x="746435" y="213320"/>
                      <a:pt x="738494" y="145101"/>
                      <a:pt x="771701" y="78686"/>
                    </a:cubicBezTo>
                    <a:cubicBezTo>
                      <a:pt x="780364" y="61361"/>
                      <a:pt x="792636" y="46923"/>
                      <a:pt x="804908" y="33207"/>
                    </a:cubicBezTo>
                    <a:cubicBezTo>
                      <a:pt x="819707" y="19852"/>
                      <a:pt x="840642" y="15160"/>
                      <a:pt x="861216" y="13355"/>
                    </a:cubicBezTo>
                    <a:cubicBezTo>
                      <a:pt x="841003" y="24183"/>
                      <a:pt x="830897" y="43675"/>
                      <a:pt x="822595" y="63888"/>
                    </a:cubicBezTo>
                    <a:cubicBezTo>
                      <a:pt x="810684" y="93485"/>
                      <a:pt x="810684" y="124888"/>
                      <a:pt x="814293" y="155568"/>
                    </a:cubicBezTo>
                    <a:cubicBezTo>
                      <a:pt x="822595" y="230284"/>
                      <a:pt x="838838" y="303196"/>
                      <a:pt x="866269" y="373220"/>
                    </a:cubicBezTo>
                    <a:cubicBezTo>
                      <a:pt x="890453" y="434581"/>
                      <a:pt x="913193" y="485835"/>
                      <a:pt x="959394" y="532758"/>
                    </a:cubicBezTo>
                    <a:cubicBezTo>
                      <a:pt x="975636" y="549362"/>
                      <a:pt x="993323" y="558747"/>
                      <a:pt x="1009926" y="559468"/>
                    </a:cubicBezTo>
                    <a:cubicBezTo>
                      <a:pt x="972388" y="581847"/>
                      <a:pt x="935571" y="569214"/>
                      <a:pt x="922577" y="564522"/>
                    </a:cubicBezTo>
                    <a:close/>
                    <a:moveTo>
                      <a:pt x="961199" y="510380"/>
                    </a:moveTo>
                    <a:cubicBezTo>
                      <a:pt x="960838" y="510380"/>
                      <a:pt x="960116" y="510741"/>
                      <a:pt x="959755" y="510741"/>
                    </a:cubicBezTo>
                    <a:lnTo>
                      <a:pt x="959755" y="510741"/>
                    </a:lnTo>
                    <a:cubicBezTo>
                      <a:pt x="959755" y="510741"/>
                      <a:pt x="959755" y="510741"/>
                      <a:pt x="959755" y="510741"/>
                    </a:cubicBezTo>
                    <a:cubicBezTo>
                      <a:pt x="894784" y="432776"/>
                      <a:pt x="865187" y="342900"/>
                      <a:pt x="847139" y="245444"/>
                    </a:cubicBezTo>
                    <a:cubicBezTo>
                      <a:pt x="847139" y="245083"/>
                      <a:pt x="846778" y="244361"/>
                      <a:pt x="846778" y="244000"/>
                    </a:cubicBezTo>
                    <a:cubicBezTo>
                      <a:pt x="845695" y="237503"/>
                      <a:pt x="844252" y="231006"/>
                      <a:pt x="843169" y="224509"/>
                    </a:cubicBezTo>
                    <a:cubicBezTo>
                      <a:pt x="842086" y="217651"/>
                      <a:pt x="840642" y="210432"/>
                      <a:pt x="839560" y="203213"/>
                    </a:cubicBezTo>
                    <a:cubicBezTo>
                      <a:pt x="835589" y="177225"/>
                      <a:pt x="829814" y="150876"/>
                      <a:pt x="832341" y="124166"/>
                    </a:cubicBezTo>
                    <a:cubicBezTo>
                      <a:pt x="832341" y="122361"/>
                      <a:pt x="832341" y="120556"/>
                      <a:pt x="832341" y="119113"/>
                    </a:cubicBezTo>
                    <a:cubicBezTo>
                      <a:pt x="832341" y="117669"/>
                      <a:pt x="832341" y="116225"/>
                      <a:pt x="832341" y="114781"/>
                    </a:cubicBezTo>
                    <a:cubicBezTo>
                      <a:pt x="832341" y="114420"/>
                      <a:pt x="832341" y="114059"/>
                      <a:pt x="832341" y="114059"/>
                    </a:cubicBezTo>
                    <a:cubicBezTo>
                      <a:pt x="832701" y="90237"/>
                      <a:pt x="836311" y="67136"/>
                      <a:pt x="851471" y="45840"/>
                    </a:cubicBezTo>
                    <a:cubicBezTo>
                      <a:pt x="892619" y="57391"/>
                      <a:pt x="918246" y="119474"/>
                      <a:pt x="935211" y="153042"/>
                    </a:cubicBezTo>
                    <a:cubicBezTo>
                      <a:pt x="955063" y="192024"/>
                      <a:pt x="986465" y="303557"/>
                      <a:pt x="999459" y="402095"/>
                    </a:cubicBezTo>
                    <a:cubicBezTo>
                      <a:pt x="1002347" y="423391"/>
                      <a:pt x="1000903" y="442882"/>
                      <a:pt x="996572" y="463817"/>
                    </a:cubicBezTo>
                    <a:cubicBezTo>
                      <a:pt x="994406" y="477533"/>
                      <a:pt x="977802" y="507853"/>
                      <a:pt x="961199" y="510380"/>
                    </a:cubicBezTo>
                    <a:close/>
                    <a:moveTo>
                      <a:pt x="1057933" y="494859"/>
                    </a:moveTo>
                    <a:cubicBezTo>
                      <a:pt x="1051435" y="515433"/>
                      <a:pt x="1042773" y="536729"/>
                      <a:pt x="1019672" y="541060"/>
                    </a:cubicBezTo>
                    <a:cubicBezTo>
                      <a:pt x="1018228" y="541421"/>
                      <a:pt x="1017145" y="541421"/>
                      <a:pt x="1015702" y="541421"/>
                    </a:cubicBezTo>
                    <a:cubicBezTo>
                      <a:pt x="1015341" y="541421"/>
                      <a:pt x="1014980" y="541421"/>
                      <a:pt x="1014258" y="541421"/>
                    </a:cubicBezTo>
                    <a:cubicBezTo>
                      <a:pt x="1013536" y="541421"/>
                      <a:pt x="1012453" y="541421"/>
                      <a:pt x="1011731" y="541421"/>
                    </a:cubicBezTo>
                    <a:cubicBezTo>
                      <a:pt x="1011370" y="541421"/>
                      <a:pt x="1010648" y="541421"/>
                      <a:pt x="1010288" y="541421"/>
                    </a:cubicBezTo>
                    <a:cubicBezTo>
                      <a:pt x="1009566" y="541421"/>
                      <a:pt x="1008844" y="541421"/>
                      <a:pt x="1007761" y="541060"/>
                    </a:cubicBezTo>
                    <a:cubicBezTo>
                      <a:pt x="1007039" y="541060"/>
                      <a:pt x="1006678" y="540699"/>
                      <a:pt x="1005956" y="540699"/>
                    </a:cubicBezTo>
                    <a:cubicBezTo>
                      <a:pt x="1005234" y="540699"/>
                      <a:pt x="1004512" y="540338"/>
                      <a:pt x="1003791" y="540338"/>
                    </a:cubicBezTo>
                    <a:cubicBezTo>
                      <a:pt x="1003069" y="540338"/>
                      <a:pt x="1002708" y="539977"/>
                      <a:pt x="1001986" y="539977"/>
                    </a:cubicBezTo>
                    <a:cubicBezTo>
                      <a:pt x="1001264" y="539616"/>
                      <a:pt x="1000542" y="539616"/>
                      <a:pt x="999820" y="539255"/>
                    </a:cubicBezTo>
                    <a:cubicBezTo>
                      <a:pt x="999098" y="538894"/>
                      <a:pt x="998737" y="538894"/>
                      <a:pt x="998015" y="538533"/>
                    </a:cubicBezTo>
                    <a:cubicBezTo>
                      <a:pt x="997293" y="538173"/>
                      <a:pt x="996572" y="538173"/>
                      <a:pt x="995850" y="537812"/>
                    </a:cubicBezTo>
                    <a:cubicBezTo>
                      <a:pt x="995128" y="537451"/>
                      <a:pt x="994767" y="537451"/>
                      <a:pt x="994045" y="537090"/>
                    </a:cubicBezTo>
                    <a:cubicBezTo>
                      <a:pt x="993323" y="536729"/>
                      <a:pt x="992601" y="536368"/>
                      <a:pt x="991879" y="536368"/>
                    </a:cubicBezTo>
                    <a:cubicBezTo>
                      <a:pt x="991157" y="536007"/>
                      <a:pt x="990796" y="535646"/>
                      <a:pt x="990074" y="535646"/>
                    </a:cubicBezTo>
                    <a:cubicBezTo>
                      <a:pt x="989353" y="535285"/>
                      <a:pt x="988631" y="534924"/>
                      <a:pt x="987909" y="534563"/>
                    </a:cubicBezTo>
                    <a:cubicBezTo>
                      <a:pt x="987187" y="534202"/>
                      <a:pt x="986826" y="533841"/>
                      <a:pt x="986104" y="533480"/>
                    </a:cubicBezTo>
                    <a:cubicBezTo>
                      <a:pt x="985382" y="533119"/>
                      <a:pt x="984660" y="532758"/>
                      <a:pt x="984299" y="532397"/>
                    </a:cubicBezTo>
                    <a:cubicBezTo>
                      <a:pt x="983577" y="532036"/>
                      <a:pt x="983217" y="531675"/>
                      <a:pt x="982495" y="531314"/>
                    </a:cubicBezTo>
                    <a:cubicBezTo>
                      <a:pt x="981773" y="530954"/>
                      <a:pt x="981412" y="530593"/>
                      <a:pt x="980690" y="530232"/>
                    </a:cubicBezTo>
                    <a:cubicBezTo>
                      <a:pt x="979968" y="529871"/>
                      <a:pt x="979607" y="529510"/>
                      <a:pt x="978885" y="529149"/>
                    </a:cubicBezTo>
                    <a:cubicBezTo>
                      <a:pt x="978163" y="528788"/>
                      <a:pt x="977802" y="528427"/>
                      <a:pt x="977080" y="528066"/>
                    </a:cubicBezTo>
                    <a:cubicBezTo>
                      <a:pt x="976358" y="527705"/>
                      <a:pt x="975998" y="527344"/>
                      <a:pt x="975276" y="526622"/>
                    </a:cubicBezTo>
                    <a:cubicBezTo>
                      <a:pt x="974915" y="526261"/>
                      <a:pt x="974193" y="525900"/>
                      <a:pt x="973832" y="525539"/>
                    </a:cubicBezTo>
                    <a:cubicBezTo>
                      <a:pt x="973110" y="525178"/>
                      <a:pt x="972749" y="524457"/>
                      <a:pt x="972027" y="524096"/>
                    </a:cubicBezTo>
                    <a:cubicBezTo>
                      <a:pt x="971666" y="523735"/>
                      <a:pt x="971305" y="523374"/>
                      <a:pt x="970583" y="523013"/>
                    </a:cubicBezTo>
                    <a:cubicBezTo>
                      <a:pt x="969861" y="522652"/>
                      <a:pt x="969501" y="521930"/>
                      <a:pt x="968779" y="521569"/>
                    </a:cubicBezTo>
                    <a:cubicBezTo>
                      <a:pt x="968418" y="521208"/>
                      <a:pt x="968418" y="521208"/>
                      <a:pt x="968057" y="520847"/>
                    </a:cubicBezTo>
                    <a:cubicBezTo>
                      <a:pt x="966613" y="519403"/>
                      <a:pt x="964808" y="517959"/>
                      <a:pt x="963364" y="516516"/>
                    </a:cubicBezTo>
                    <a:cubicBezTo>
                      <a:pt x="963364" y="516516"/>
                      <a:pt x="963364" y="516516"/>
                      <a:pt x="963364" y="516516"/>
                    </a:cubicBezTo>
                    <a:lnTo>
                      <a:pt x="963364" y="516516"/>
                    </a:lnTo>
                    <a:cubicBezTo>
                      <a:pt x="990435" y="508936"/>
                      <a:pt x="1009205" y="480421"/>
                      <a:pt x="1014258" y="454072"/>
                    </a:cubicBezTo>
                    <a:cubicBezTo>
                      <a:pt x="1024364" y="402456"/>
                      <a:pt x="973110" y="192385"/>
                      <a:pt x="946761" y="141130"/>
                    </a:cubicBezTo>
                    <a:cubicBezTo>
                      <a:pt x="928713" y="105397"/>
                      <a:pt x="901281" y="46562"/>
                      <a:pt x="857246" y="38621"/>
                    </a:cubicBezTo>
                    <a:cubicBezTo>
                      <a:pt x="858329" y="37539"/>
                      <a:pt x="859412" y="36456"/>
                      <a:pt x="860494" y="35373"/>
                    </a:cubicBezTo>
                    <a:cubicBezTo>
                      <a:pt x="861216" y="34651"/>
                      <a:pt x="861938" y="33568"/>
                      <a:pt x="863021" y="32846"/>
                    </a:cubicBezTo>
                    <a:cubicBezTo>
                      <a:pt x="864104" y="31763"/>
                      <a:pt x="865187" y="31041"/>
                      <a:pt x="866269" y="29959"/>
                    </a:cubicBezTo>
                    <a:cubicBezTo>
                      <a:pt x="866991" y="29237"/>
                      <a:pt x="868074" y="28515"/>
                      <a:pt x="868796" y="27793"/>
                    </a:cubicBezTo>
                    <a:cubicBezTo>
                      <a:pt x="869879" y="27071"/>
                      <a:pt x="870962" y="26349"/>
                      <a:pt x="872045" y="25266"/>
                    </a:cubicBezTo>
                    <a:cubicBezTo>
                      <a:pt x="873128" y="24544"/>
                      <a:pt x="873850" y="23823"/>
                      <a:pt x="874932" y="23101"/>
                    </a:cubicBezTo>
                    <a:cubicBezTo>
                      <a:pt x="876015" y="22379"/>
                      <a:pt x="877098" y="21657"/>
                      <a:pt x="878181" y="21296"/>
                    </a:cubicBezTo>
                    <a:cubicBezTo>
                      <a:pt x="879264" y="20574"/>
                      <a:pt x="880347" y="20213"/>
                      <a:pt x="881068" y="19491"/>
                    </a:cubicBezTo>
                    <a:cubicBezTo>
                      <a:pt x="882151" y="18769"/>
                      <a:pt x="883234" y="18408"/>
                      <a:pt x="884317" y="18047"/>
                    </a:cubicBezTo>
                    <a:cubicBezTo>
                      <a:pt x="885400" y="17686"/>
                      <a:pt x="886483" y="16964"/>
                      <a:pt x="887565" y="16604"/>
                    </a:cubicBezTo>
                    <a:cubicBezTo>
                      <a:pt x="888648" y="16243"/>
                      <a:pt x="889731" y="15882"/>
                      <a:pt x="890814" y="15521"/>
                    </a:cubicBezTo>
                    <a:cubicBezTo>
                      <a:pt x="891897" y="15160"/>
                      <a:pt x="892980" y="14799"/>
                      <a:pt x="894062" y="14438"/>
                    </a:cubicBezTo>
                    <a:cubicBezTo>
                      <a:pt x="895145" y="14077"/>
                      <a:pt x="896228" y="14077"/>
                      <a:pt x="897311" y="13716"/>
                    </a:cubicBezTo>
                    <a:cubicBezTo>
                      <a:pt x="898394" y="13355"/>
                      <a:pt x="899477" y="13355"/>
                      <a:pt x="900559" y="12994"/>
                    </a:cubicBezTo>
                    <a:cubicBezTo>
                      <a:pt x="901642" y="12994"/>
                      <a:pt x="902725" y="12633"/>
                      <a:pt x="903808" y="12633"/>
                    </a:cubicBezTo>
                    <a:cubicBezTo>
                      <a:pt x="904891" y="12633"/>
                      <a:pt x="905974" y="12633"/>
                      <a:pt x="907056" y="12633"/>
                    </a:cubicBezTo>
                    <a:cubicBezTo>
                      <a:pt x="908140" y="12633"/>
                      <a:pt x="909222" y="12633"/>
                      <a:pt x="910305" y="12633"/>
                    </a:cubicBezTo>
                    <a:cubicBezTo>
                      <a:pt x="911388" y="12633"/>
                      <a:pt x="912471" y="12994"/>
                      <a:pt x="913554" y="12994"/>
                    </a:cubicBezTo>
                    <a:cubicBezTo>
                      <a:pt x="914637" y="12994"/>
                      <a:pt x="915719" y="13355"/>
                      <a:pt x="916441" y="13355"/>
                    </a:cubicBezTo>
                    <a:cubicBezTo>
                      <a:pt x="917524" y="13716"/>
                      <a:pt x="918607" y="13716"/>
                      <a:pt x="920051" y="14077"/>
                    </a:cubicBezTo>
                    <a:cubicBezTo>
                      <a:pt x="921134" y="14438"/>
                      <a:pt x="921855" y="14438"/>
                      <a:pt x="922938" y="14799"/>
                    </a:cubicBezTo>
                    <a:cubicBezTo>
                      <a:pt x="924021" y="15160"/>
                      <a:pt x="925104" y="15521"/>
                      <a:pt x="926548" y="16243"/>
                    </a:cubicBezTo>
                    <a:cubicBezTo>
                      <a:pt x="927631" y="16604"/>
                      <a:pt x="928352" y="16964"/>
                      <a:pt x="929435" y="17325"/>
                    </a:cubicBezTo>
                    <a:cubicBezTo>
                      <a:pt x="930518" y="18047"/>
                      <a:pt x="931601" y="18769"/>
                      <a:pt x="933045" y="19130"/>
                    </a:cubicBezTo>
                    <a:cubicBezTo>
                      <a:pt x="933767" y="19491"/>
                      <a:pt x="934849" y="20213"/>
                      <a:pt x="935571" y="20574"/>
                    </a:cubicBezTo>
                    <a:cubicBezTo>
                      <a:pt x="936654" y="21296"/>
                      <a:pt x="938098" y="22379"/>
                      <a:pt x="939181" y="23101"/>
                    </a:cubicBezTo>
                    <a:cubicBezTo>
                      <a:pt x="939903" y="23823"/>
                      <a:pt x="940625" y="24183"/>
                      <a:pt x="941708" y="24905"/>
                    </a:cubicBezTo>
                    <a:cubicBezTo>
                      <a:pt x="943151" y="25988"/>
                      <a:pt x="944234" y="27432"/>
                      <a:pt x="945317" y="28515"/>
                    </a:cubicBezTo>
                    <a:cubicBezTo>
                      <a:pt x="946039" y="29237"/>
                      <a:pt x="946761" y="29598"/>
                      <a:pt x="947122" y="30320"/>
                    </a:cubicBezTo>
                    <a:cubicBezTo>
                      <a:pt x="948927" y="32485"/>
                      <a:pt x="950731" y="34290"/>
                      <a:pt x="952536" y="36817"/>
                    </a:cubicBezTo>
                    <a:cubicBezTo>
                      <a:pt x="985021" y="80130"/>
                      <a:pt x="1009926" y="132829"/>
                      <a:pt x="1024004" y="185888"/>
                    </a:cubicBezTo>
                    <a:cubicBezTo>
                      <a:pt x="1043856" y="260965"/>
                      <a:pt x="1069122" y="334598"/>
                      <a:pt x="1067678" y="413646"/>
                    </a:cubicBezTo>
                    <a:cubicBezTo>
                      <a:pt x="1067678" y="441078"/>
                      <a:pt x="1065873" y="468510"/>
                      <a:pt x="1057933" y="494859"/>
                    </a:cubicBezTo>
                    <a:close/>
                  </a:path>
                </a:pathLst>
              </a:custGeom>
              <a:solidFill>
                <a:srgbClr val="000000"/>
              </a:solidFill>
              <a:ln w="3607" cap="flat">
                <a:noFill/>
                <a:prstDash val="solid"/>
                <a:miter/>
              </a:ln>
            </p:spPr>
            <p:txBody>
              <a:bodyPr rtlCol="0" anchor="ctr"/>
              <a:lstStyle/>
              <a:p>
                <a:endParaRPr lang="en-US"/>
              </a:p>
            </p:txBody>
          </p:sp>
          <p:sp>
            <p:nvSpPr>
              <p:cNvPr id="45" name="Freeform 191">
                <a:extLst>
                  <a:ext uri="{FF2B5EF4-FFF2-40B4-BE49-F238E27FC236}">
                    <a16:creationId xmlns:a16="http://schemas.microsoft.com/office/drawing/2014/main" id="{8E867326-D3A9-DBDE-17B2-4D5688E9FED6}"/>
                  </a:ext>
                </a:extLst>
              </p:cNvPr>
              <p:cNvSpPr/>
              <p:nvPr/>
            </p:nvSpPr>
            <p:spPr>
              <a:xfrm>
                <a:off x="2721827" y="1765393"/>
                <a:ext cx="87745" cy="247248"/>
              </a:xfrm>
              <a:custGeom>
                <a:avLst/>
                <a:gdLst>
                  <a:gd name="connsiteX0" fmla="*/ 13391 w 87745"/>
                  <a:gd name="connsiteY0" fmla="*/ 5053 h 247248"/>
                  <a:gd name="connsiteX1" fmla="*/ 10503 w 87745"/>
                  <a:gd name="connsiteY1" fmla="*/ 0 h 247248"/>
                  <a:gd name="connsiteX2" fmla="*/ 36 w 87745"/>
                  <a:gd name="connsiteY2" fmla="*/ 10467 h 247248"/>
                  <a:gd name="connsiteX3" fmla="*/ 36 w 87745"/>
                  <a:gd name="connsiteY3" fmla="*/ 10467 h 247248"/>
                  <a:gd name="connsiteX4" fmla="*/ 75835 w 87745"/>
                  <a:gd name="connsiteY4" fmla="*/ 247249 h 247248"/>
                  <a:gd name="connsiteX5" fmla="*/ 87746 w 87745"/>
                  <a:gd name="connsiteY5" fmla="*/ 235699 h 247248"/>
                  <a:gd name="connsiteX6" fmla="*/ 13391 w 87745"/>
                  <a:gd name="connsiteY6" fmla="*/ 5053 h 2472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745" h="247248">
                    <a:moveTo>
                      <a:pt x="13391" y="5053"/>
                    </a:moveTo>
                    <a:cubicBezTo>
                      <a:pt x="12308" y="2888"/>
                      <a:pt x="11225" y="1083"/>
                      <a:pt x="10503" y="0"/>
                    </a:cubicBezTo>
                    <a:cubicBezTo>
                      <a:pt x="9781" y="3249"/>
                      <a:pt x="-686" y="7580"/>
                      <a:pt x="36" y="10467"/>
                    </a:cubicBezTo>
                    <a:cubicBezTo>
                      <a:pt x="36" y="10467"/>
                      <a:pt x="36" y="10467"/>
                      <a:pt x="36" y="10467"/>
                    </a:cubicBezTo>
                    <a:cubicBezTo>
                      <a:pt x="13391" y="39343"/>
                      <a:pt x="42627" y="136077"/>
                      <a:pt x="75835" y="247249"/>
                    </a:cubicBezTo>
                    <a:cubicBezTo>
                      <a:pt x="79805" y="243279"/>
                      <a:pt x="83776" y="239669"/>
                      <a:pt x="87746" y="235699"/>
                    </a:cubicBezTo>
                    <a:cubicBezTo>
                      <a:pt x="56704" y="130663"/>
                      <a:pt x="25663" y="30320"/>
                      <a:pt x="13391" y="5053"/>
                    </a:cubicBezTo>
                    <a:close/>
                  </a:path>
                </a:pathLst>
              </a:custGeom>
              <a:solidFill>
                <a:srgbClr val="000000"/>
              </a:solidFill>
              <a:ln w="3607" cap="flat">
                <a:noFill/>
                <a:prstDash val="solid"/>
                <a:miter/>
              </a:ln>
            </p:spPr>
            <p:txBody>
              <a:bodyPr rtlCol="0" anchor="ctr"/>
              <a:lstStyle/>
              <a:p>
                <a:endParaRPr lang="en-US"/>
              </a:p>
            </p:txBody>
          </p:sp>
          <p:sp>
            <p:nvSpPr>
              <p:cNvPr id="46" name="Freeform 192">
                <a:extLst>
                  <a:ext uri="{FF2B5EF4-FFF2-40B4-BE49-F238E27FC236}">
                    <a16:creationId xmlns:a16="http://schemas.microsoft.com/office/drawing/2014/main" id="{0C242C25-943D-EA81-DB0F-2FC3FA10E361}"/>
                  </a:ext>
                </a:extLst>
              </p:cNvPr>
              <p:cNvSpPr/>
              <p:nvPr/>
            </p:nvSpPr>
            <p:spPr>
              <a:xfrm>
                <a:off x="2802545" y="1726627"/>
                <a:ext cx="81744" cy="232594"/>
              </a:xfrm>
              <a:custGeom>
                <a:avLst/>
                <a:gdLst>
                  <a:gd name="connsiteX0" fmla="*/ 5224 w 81744"/>
                  <a:gd name="connsiteY0" fmla="*/ 867 h 232594"/>
                  <a:gd name="connsiteX1" fmla="*/ 1614 w 81744"/>
                  <a:gd name="connsiteY1" fmla="*/ 14222 h 232594"/>
                  <a:gd name="connsiteX2" fmla="*/ 2336 w 81744"/>
                  <a:gd name="connsiteY2" fmla="*/ 17109 h 232594"/>
                  <a:gd name="connsiteX3" fmla="*/ 68389 w 81744"/>
                  <a:gd name="connsiteY3" fmla="*/ 232595 h 232594"/>
                  <a:gd name="connsiteX4" fmla="*/ 81745 w 81744"/>
                  <a:gd name="connsiteY4" fmla="*/ 229707 h 232594"/>
                  <a:gd name="connsiteX5" fmla="*/ 12803 w 81744"/>
                  <a:gd name="connsiteY5" fmla="*/ 8447 h 232594"/>
                  <a:gd name="connsiteX6" fmla="*/ 12443 w 81744"/>
                  <a:gd name="connsiteY6" fmla="*/ 7364 h 232594"/>
                  <a:gd name="connsiteX7" fmla="*/ 5224 w 81744"/>
                  <a:gd name="connsiteY7" fmla="*/ 867 h 2325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1744" h="232594">
                    <a:moveTo>
                      <a:pt x="5224" y="867"/>
                    </a:moveTo>
                    <a:cubicBezTo>
                      <a:pt x="-1995" y="3032"/>
                      <a:pt x="-191" y="9168"/>
                      <a:pt x="1614" y="14222"/>
                    </a:cubicBezTo>
                    <a:cubicBezTo>
                      <a:pt x="1975" y="15305"/>
                      <a:pt x="2336" y="16387"/>
                      <a:pt x="2336" y="17109"/>
                    </a:cubicBezTo>
                    <a:cubicBezTo>
                      <a:pt x="5224" y="27938"/>
                      <a:pt x="35904" y="127198"/>
                      <a:pt x="68389" y="232595"/>
                    </a:cubicBezTo>
                    <a:cubicBezTo>
                      <a:pt x="72721" y="231151"/>
                      <a:pt x="77413" y="230429"/>
                      <a:pt x="81745" y="229707"/>
                    </a:cubicBezTo>
                    <a:cubicBezTo>
                      <a:pt x="47815" y="121784"/>
                      <a:pt x="16413" y="21802"/>
                      <a:pt x="12803" y="8447"/>
                    </a:cubicBezTo>
                    <a:cubicBezTo>
                      <a:pt x="12803" y="8086"/>
                      <a:pt x="12803" y="7725"/>
                      <a:pt x="12443" y="7364"/>
                    </a:cubicBezTo>
                    <a:cubicBezTo>
                      <a:pt x="11360" y="1589"/>
                      <a:pt x="14969" y="-1660"/>
                      <a:pt x="5224" y="867"/>
                    </a:cubicBezTo>
                    <a:close/>
                  </a:path>
                </a:pathLst>
              </a:custGeom>
              <a:solidFill>
                <a:srgbClr val="000000"/>
              </a:solidFill>
              <a:ln w="3607" cap="flat">
                <a:noFill/>
                <a:prstDash val="solid"/>
                <a:miter/>
              </a:ln>
            </p:spPr>
            <p:txBody>
              <a:bodyPr rtlCol="0" anchor="ctr"/>
              <a:lstStyle/>
              <a:p>
                <a:endParaRPr lang="en-US"/>
              </a:p>
            </p:txBody>
          </p:sp>
          <p:sp>
            <p:nvSpPr>
              <p:cNvPr id="47" name="Freeform 193">
                <a:extLst>
                  <a:ext uri="{FF2B5EF4-FFF2-40B4-BE49-F238E27FC236}">
                    <a16:creationId xmlns:a16="http://schemas.microsoft.com/office/drawing/2014/main" id="{4D860DC8-61D3-6727-3D8D-E90ECD93C500}"/>
                  </a:ext>
                </a:extLst>
              </p:cNvPr>
              <p:cNvSpPr/>
              <p:nvPr/>
            </p:nvSpPr>
            <p:spPr>
              <a:xfrm>
                <a:off x="2455884" y="1956534"/>
                <a:ext cx="659961" cy="1186759"/>
              </a:xfrm>
              <a:custGeom>
                <a:avLst/>
                <a:gdLst>
                  <a:gd name="connsiteX0" fmla="*/ 654358 w 659961"/>
                  <a:gd name="connsiteY0" fmla="*/ 869684 h 1186759"/>
                  <a:gd name="connsiteX1" fmla="*/ 655802 w 659961"/>
                  <a:gd name="connsiteY1" fmla="*/ 823121 h 1186759"/>
                  <a:gd name="connsiteX2" fmla="*/ 618624 w 659961"/>
                  <a:gd name="connsiteY2" fmla="*/ 661417 h 1186759"/>
                  <a:gd name="connsiteX3" fmla="*/ 547157 w 659961"/>
                  <a:gd name="connsiteY3" fmla="*/ 583091 h 1186759"/>
                  <a:gd name="connsiteX4" fmla="*/ 480742 w 659961"/>
                  <a:gd name="connsiteY4" fmla="*/ 557825 h 1186759"/>
                  <a:gd name="connsiteX5" fmla="*/ 409636 w 659961"/>
                  <a:gd name="connsiteY5" fmla="*/ 513790 h 1186759"/>
                  <a:gd name="connsiteX6" fmla="*/ 353328 w 659961"/>
                  <a:gd name="connsiteY6" fmla="*/ 402618 h 1186759"/>
                  <a:gd name="connsiteX7" fmla="*/ 334198 w 659961"/>
                  <a:gd name="connsiteY7" fmla="*/ 361470 h 1186759"/>
                  <a:gd name="connsiteX8" fmla="*/ 417938 w 659961"/>
                  <a:gd name="connsiteY8" fmla="*/ 317073 h 1186759"/>
                  <a:gd name="connsiteX9" fmla="*/ 472441 w 659961"/>
                  <a:gd name="connsiteY9" fmla="*/ 480943 h 1186759"/>
                  <a:gd name="connsiteX10" fmla="*/ 492654 w 659961"/>
                  <a:gd name="connsiteY10" fmla="*/ 498269 h 1186759"/>
                  <a:gd name="connsiteX11" fmla="*/ 551127 w 659961"/>
                  <a:gd name="connsiteY11" fmla="*/ 487080 h 1186759"/>
                  <a:gd name="connsiteX12" fmla="*/ 563760 w 659961"/>
                  <a:gd name="connsiteY12" fmla="*/ 430050 h 1186759"/>
                  <a:gd name="connsiteX13" fmla="*/ 517198 w 659961"/>
                  <a:gd name="connsiteY13" fmla="*/ 284227 h 1186759"/>
                  <a:gd name="connsiteX14" fmla="*/ 500955 w 659961"/>
                  <a:gd name="connsiteY14" fmla="*/ 232972 h 1186759"/>
                  <a:gd name="connsiteX15" fmla="*/ 501317 w 659961"/>
                  <a:gd name="connsiteY15" fmla="*/ 232612 h 1186759"/>
                  <a:gd name="connsiteX16" fmla="*/ 554376 w 659961"/>
                  <a:gd name="connsiteY16" fmla="*/ 150677 h 1186759"/>
                  <a:gd name="connsiteX17" fmla="*/ 507452 w 659961"/>
                  <a:gd name="connsiteY17" fmla="*/ 92564 h 1186759"/>
                  <a:gd name="connsiteX18" fmla="*/ 506731 w 659961"/>
                  <a:gd name="connsiteY18" fmla="*/ 92564 h 1186759"/>
                  <a:gd name="connsiteX19" fmla="*/ 500955 w 659961"/>
                  <a:gd name="connsiteY19" fmla="*/ 41309 h 1186759"/>
                  <a:gd name="connsiteX20" fmla="*/ 427683 w 659961"/>
                  <a:gd name="connsiteY20" fmla="*/ 883 h 1186759"/>
                  <a:gd name="connsiteX21" fmla="*/ 414328 w 659961"/>
                  <a:gd name="connsiteY21" fmla="*/ 3771 h 1186759"/>
                  <a:gd name="connsiteX22" fmla="*/ 407831 w 659961"/>
                  <a:gd name="connsiteY22" fmla="*/ 5937 h 1186759"/>
                  <a:gd name="connsiteX23" fmla="*/ 352606 w 659961"/>
                  <a:gd name="connsiteY23" fmla="*/ 45641 h 1186759"/>
                  <a:gd name="connsiteX24" fmla="*/ 340695 w 659961"/>
                  <a:gd name="connsiteY24" fmla="*/ 57191 h 1186759"/>
                  <a:gd name="connsiteX25" fmla="*/ 339251 w 659961"/>
                  <a:gd name="connsiteY25" fmla="*/ 58635 h 1186759"/>
                  <a:gd name="connsiteX26" fmla="*/ 255872 w 659961"/>
                  <a:gd name="connsiteY26" fmla="*/ 132268 h 1186759"/>
                  <a:gd name="connsiteX27" fmla="*/ 159138 w 659961"/>
                  <a:gd name="connsiteY27" fmla="*/ 167641 h 1186759"/>
                  <a:gd name="connsiteX28" fmla="*/ 108606 w 659961"/>
                  <a:gd name="connsiteY28" fmla="*/ 190742 h 1186759"/>
                  <a:gd name="connsiteX29" fmla="*/ 115103 w 659961"/>
                  <a:gd name="connsiteY29" fmla="*/ 190020 h 1186759"/>
                  <a:gd name="connsiteX30" fmla="*/ 291967 w 659961"/>
                  <a:gd name="connsiteY30" fmla="*/ 123605 h 1186759"/>
                  <a:gd name="connsiteX31" fmla="*/ 354050 w 659961"/>
                  <a:gd name="connsiteY31" fmla="*/ 62244 h 1186759"/>
                  <a:gd name="connsiteX32" fmla="*/ 449701 w 659961"/>
                  <a:gd name="connsiteY32" fmla="*/ 17848 h 1186759"/>
                  <a:gd name="connsiteX33" fmla="*/ 493376 w 659961"/>
                  <a:gd name="connsiteY33" fmla="*/ 90037 h 1186759"/>
                  <a:gd name="connsiteX34" fmla="*/ 469192 w 659961"/>
                  <a:gd name="connsiteY34" fmla="*/ 132268 h 1186759"/>
                  <a:gd name="connsiteX35" fmla="*/ 468470 w 659961"/>
                  <a:gd name="connsiteY35" fmla="*/ 130464 h 1186759"/>
                  <a:gd name="connsiteX36" fmla="*/ 464861 w 659961"/>
                  <a:gd name="connsiteY36" fmla="*/ 138043 h 1186759"/>
                  <a:gd name="connsiteX37" fmla="*/ 460529 w 659961"/>
                  <a:gd name="connsiteY37" fmla="*/ 143458 h 1186759"/>
                  <a:gd name="connsiteX38" fmla="*/ 211476 w 659961"/>
                  <a:gd name="connsiteY38" fmla="*/ 314547 h 1186759"/>
                  <a:gd name="connsiteX39" fmla="*/ 125931 w 659961"/>
                  <a:gd name="connsiteY39" fmla="*/ 345227 h 1186759"/>
                  <a:gd name="connsiteX40" fmla="*/ 143257 w 659961"/>
                  <a:gd name="connsiteY40" fmla="*/ 348476 h 1186759"/>
                  <a:gd name="connsiteX41" fmla="*/ 210393 w 659961"/>
                  <a:gd name="connsiteY41" fmla="*/ 325014 h 1186759"/>
                  <a:gd name="connsiteX42" fmla="*/ 296659 w 659961"/>
                  <a:gd name="connsiteY42" fmla="*/ 291807 h 1186759"/>
                  <a:gd name="connsiteX43" fmla="*/ 302434 w 659961"/>
                  <a:gd name="connsiteY43" fmla="*/ 312742 h 1186759"/>
                  <a:gd name="connsiteX44" fmla="*/ 355494 w 659961"/>
                  <a:gd name="connsiteY44" fmla="*/ 443405 h 1186759"/>
                  <a:gd name="connsiteX45" fmla="*/ 464139 w 659961"/>
                  <a:gd name="connsiteY45" fmla="*/ 564322 h 1186759"/>
                  <a:gd name="connsiteX46" fmla="*/ 529831 w 659961"/>
                  <a:gd name="connsiteY46" fmla="*/ 591393 h 1186759"/>
                  <a:gd name="connsiteX47" fmla="*/ 599133 w 659961"/>
                  <a:gd name="connsiteY47" fmla="*/ 649145 h 1186759"/>
                  <a:gd name="connsiteX48" fmla="*/ 642086 w 659961"/>
                  <a:gd name="connsiteY48" fmla="*/ 818429 h 1186759"/>
                  <a:gd name="connsiteX49" fmla="*/ 641003 w 659961"/>
                  <a:gd name="connsiteY49" fmla="*/ 867879 h 1186759"/>
                  <a:gd name="connsiteX50" fmla="*/ 543908 w 659961"/>
                  <a:gd name="connsiteY50" fmla="*/ 879429 h 1186759"/>
                  <a:gd name="connsiteX51" fmla="*/ 486157 w 659961"/>
                  <a:gd name="connsiteY51" fmla="*/ 712672 h 1186759"/>
                  <a:gd name="connsiteX52" fmla="*/ 459086 w 659961"/>
                  <a:gd name="connsiteY52" fmla="*/ 689210 h 1186759"/>
                  <a:gd name="connsiteX53" fmla="*/ 342139 w 659961"/>
                  <a:gd name="connsiteY53" fmla="*/ 676938 h 1186759"/>
                  <a:gd name="connsiteX54" fmla="*/ 305683 w 659961"/>
                  <a:gd name="connsiteY54" fmla="*/ 718086 h 1186759"/>
                  <a:gd name="connsiteX55" fmla="*/ 318677 w 659961"/>
                  <a:gd name="connsiteY55" fmla="*/ 815542 h 1186759"/>
                  <a:gd name="connsiteX56" fmla="*/ 298464 w 659961"/>
                  <a:gd name="connsiteY56" fmla="*/ 1125596 h 1186759"/>
                  <a:gd name="connsiteX57" fmla="*/ 229523 w 659961"/>
                  <a:gd name="connsiteY57" fmla="*/ 1171797 h 1186759"/>
                  <a:gd name="connsiteX58" fmla="*/ 180795 w 659961"/>
                  <a:gd name="connsiteY58" fmla="*/ 1092027 h 1186759"/>
                  <a:gd name="connsiteX59" fmla="*/ 186570 w 659961"/>
                  <a:gd name="connsiteY59" fmla="*/ 969305 h 1186759"/>
                  <a:gd name="connsiteX60" fmla="*/ 173576 w 659961"/>
                  <a:gd name="connsiteY60" fmla="*/ 848027 h 1186759"/>
                  <a:gd name="connsiteX61" fmla="*/ 122322 w 659961"/>
                  <a:gd name="connsiteY61" fmla="*/ 748406 h 1186759"/>
                  <a:gd name="connsiteX62" fmla="*/ 14759 w 659961"/>
                  <a:gd name="connsiteY62" fmla="*/ 283144 h 1186759"/>
                  <a:gd name="connsiteX63" fmla="*/ 55185 w 659961"/>
                  <a:gd name="connsiteY63" fmla="*/ 198322 h 1186759"/>
                  <a:gd name="connsiteX64" fmla="*/ 25949 w 659961"/>
                  <a:gd name="connsiteY64" fmla="*/ 196156 h 1186759"/>
                  <a:gd name="connsiteX65" fmla="*/ 7540 w 659961"/>
                  <a:gd name="connsiteY65" fmla="*/ 225032 h 1186759"/>
                  <a:gd name="connsiteX66" fmla="*/ 1043 w 659961"/>
                  <a:gd name="connsiteY66" fmla="*/ 311659 h 1186759"/>
                  <a:gd name="connsiteX67" fmla="*/ 117990 w 659961"/>
                  <a:gd name="connsiteY67" fmla="*/ 768258 h 1186759"/>
                  <a:gd name="connsiteX68" fmla="*/ 171411 w 659961"/>
                  <a:gd name="connsiteY68" fmla="*/ 988436 h 1186759"/>
                  <a:gd name="connsiteX69" fmla="*/ 165996 w 659961"/>
                  <a:gd name="connsiteY69" fmla="*/ 1096720 h 1186759"/>
                  <a:gd name="connsiteX70" fmla="*/ 167440 w 659961"/>
                  <a:gd name="connsiteY70" fmla="*/ 1134980 h 1186759"/>
                  <a:gd name="connsiteX71" fmla="*/ 233494 w 659961"/>
                  <a:gd name="connsiteY71" fmla="*/ 1186596 h 1186759"/>
                  <a:gd name="connsiteX72" fmla="*/ 307849 w 659961"/>
                  <a:gd name="connsiteY72" fmla="*/ 1135702 h 1186759"/>
                  <a:gd name="connsiteX73" fmla="*/ 339973 w 659961"/>
                  <a:gd name="connsiteY73" fmla="*/ 886648 h 1186759"/>
                  <a:gd name="connsiteX74" fmla="*/ 321204 w 659961"/>
                  <a:gd name="connsiteY74" fmla="*/ 731802 h 1186759"/>
                  <a:gd name="connsiteX75" fmla="*/ 342139 w 659961"/>
                  <a:gd name="connsiteY75" fmla="*/ 692098 h 1186759"/>
                  <a:gd name="connsiteX76" fmla="*/ 453310 w 659961"/>
                  <a:gd name="connsiteY76" fmla="*/ 704370 h 1186759"/>
                  <a:gd name="connsiteX77" fmla="*/ 472441 w 659961"/>
                  <a:gd name="connsiteY77" fmla="*/ 723139 h 1186759"/>
                  <a:gd name="connsiteX78" fmla="*/ 542464 w 659961"/>
                  <a:gd name="connsiteY78" fmla="*/ 896033 h 1186759"/>
                  <a:gd name="connsiteX79" fmla="*/ 654358 w 659961"/>
                  <a:gd name="connsiteY79" fmla="*/ 869684 h 1186759"/>
                  <a:gd name="connsiteX80" fmla="*/ 499512 w 659961"/>
                  <a:gd name="connsiteY80" fmla="*/ 110611 h 1186759"/>
                  <a:gd name="connsiteX81" fmla="*/ 504204 w 659961"/>
                  <a:gd name="connsiteY81" fmla="*/ 102310 h 1186759"/>
                  <a:gd name="connsiteX82" fmla="*/ 537411 w 659961"/>
                  <a:gd name="connsiteY82" fmla="*/ 161866 h 1186759"/>
                  <a:gd name="connsiteX83" fmla="*/ 498068 w 659961"/>
                  <a:gd name="connsiteY83" fmla="*/ 220700 h 1186759"/>
                  <a:gd name="connsiteX84" fmla="*/ 474245 w 659961"/>
                  <a:gd name="connsiteY84" fmla="*/ 144901 h 1186759"/>
                  <a:gd name="connsiteX85" fmla="*/ 499512 w 659961"/>
                  <a:gd name="connsiteY85" fmla="*/ 110611 h 1186759"/>
                  <a:gd name="connsiteX86" fmla="*/ 463056 w 659961"/>
                  <a:gd name="connsiteY86" fmla="*/ 157895 h 1186759"/>
                  <a:gd name="connsiteX87" fmla="*/ 495541 w 659961"/>
                  <a:gd name="connsiteY87" fmla="*/ 262209 h 1186759"/>
                  <a:gd name="connsiteX88" fmla="*/ 547879 w 659961"/>
                  <a:gd name="connsiteY88" fmla="*/ 435103 h 1186759"/>
                  <a:gd name="connsiteX89" fmla="*/ 529470 w 659961"/>
                  <a:gd name="connsiteY89" fmla="*/ 484914 h 1186759"/>
                  <a:gd name="connsiteX90" fmla="*/ 480742 w 659961"/>
                  <a:gd name="connsiteY90" fmla="*/ 459287 h 1186759"/>
                  <a:gd name="connsiteX91" fmla="*/ 434902 w 659961"/>
                  <a:gd name="connsiteY91" fmla="*/ 327902 h 1186759"/>
                  <a:gd name="connsiteX92" fmla="*/ 403861 w 659961"/>
                  <a:gd name="connsiteY92" fmla="*/ 218535 h 1186759"/>
                  <a:gd name="connsiteX93" fmla="*/ 463056 w 659961"/>
                  <a:gd name="connsiteY93" fmla="*/ 157895 h 1186759"/>
                  <a:gd name="connsiteX94" fmla="*/ 304961 w 659961"/>
                  <a:gd name="connsiteY94" fmla="*/ 286393 h 1186759"/>
                  <a:gd name="connsiteX95" fmla="*/ 392310 w 659961"/>
                  <a:gd name="connsiteY95" fmla="*/ 228641 h 1186759"/>
                  <a:gd name="connsiteX96" fmla="*/ 416855 w 659961"/>
                  <a:gd name="connsiteY96" fmla="*/ 304801 h 1186759"/>
                  <a:gd name="connsiteX97" fmla="*/ 411080 w 659961"/>
                  <a:gd name="connsiteY97" fmla="*/ 306967 h 1186759"/>
                  <a:gd name="connsiteX98" fmla="*/ 371014 w 659961"/>
                  <a:gd name="connsiteY98" fmla="*/ 336564 h 1186759"/>
                  <a:gd name="connsiteX99" fmla="*/ 335281 w 659961"/>
                  <a:gd name="connsiteY99" fmla="*/ 349920 h 1186759"/>
                  <a:gd name="connsiteX100" fmla="*/ 333115 w 659961"/>
                  <a:gd name="connsiteY100" fmla="*/ 350641 h 1186759"/>
                  <a:gd name="connsiteX101" fmla="*/ 304961 w 659961"/>
                  <a:gd name="connsiteY101" fmla="*/ 286393 h 11867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659961" h="1186759">
                    <a:moveTo>
                      <a:pt x="654358" y="869684"/>
                    </a:moveTo>
                    <a:cubicBezTo>
                      <a:pt x="665186" y="851636"/>
                      <a:pt x="657246" y="843695"/>
                      <a:pt x="655802" y="823121"/>
                    </a:cubicBezTo>
                    <a:cubicBezTo>
                      <a:pt x="652553" y="767175"/>
                      <a:pt x="635950" y="714476"/>
                      <a:pt x="618624" y="661417"/>
                    </a:cubicBezTo>
                    <a:cubicBezTo>
                      <a:pt x="605630" y="620991"/>
                      <a:pt x="583973" y="597168"/>
                      <a:pt x="547157" y="583091"/>
                    </a:cubicBezTo>
                    <a:cubicBezTo>
                      <a:pt x="525139" y="574429"/>
                      <a:pt x="502760" y="566127"/>
                      <a:pt x="480742" y="557825"/>
                    </a:cubicBezTo>
                    <a:cubicBezTo>
                      <a:pt x="454032" y="547719"/>
                      <a:pt x="430571" y="535085"/>
                      <a:pt x="409636" y="513790"/>
                    </a:cubicBezTo>
                    <a:cubicBezTo>
                      <a:pt x="378594" y="481665"/>
                      <a:pt x="371014" y="439795"/>
                      <a:pt x="353328" y="402618"/>
                    </a:cubicBezTo>
                    <a:cubicBezTo>
                      <a:pt x="349719" y="394677"/>
                      <a:pt x="342500" y="382044"/>
                      <a:pt x="334198" y="361470"/>
                    </a:cubicBezTo>
                    <a:cubicBezTo>
                      <a:pt x="363435" y="356778"/>
                      <a:pt x="394115" y="334399"/>
                      <a:pt x="417938" y="317073"/>
                    </a:cubicBezTo>
                    <a:cubicBezTo>
                      <a:pt x="441760" y="396121"/>
                      <a:pt x="461973" y="458926"/>
                      <a:pt x="472441" y="480943"/>
                    </a:cubicBezTo>
                    <a:cubicBezTo>
                      <a:pt x="476772" y="489967"/>
                      <a:pt x="483269" y="495020"/>
                      <a:pt x="492654" y="498269"/>
                    </a:cubicBezTo>
                    <a:cubicBezTo>
                      <a:pt x="514671" y="505849"/>
                      <a:pt x="533080" y="501517"/>
                      <a:pt x="551127" y="487080"/>
                    </a:cubicBezTo>
                    <a:cubicBezTo>
                      <a:pt x="571340" y="470837"/>
                      <a:pt x="570257" y="450985"/>
                      <a:pt x="563760" y="430050"/>
                    </a:cubicBezTo>
                    <a:cubicBezTo>
                      <a:pt x="548601" y="381322"/>
                      <a:pt x="532358" y="332955"/>
                      <a:pt x="517198" y="284227"/>
                    </a:cubicBezTo>
                    <a:cubicBezTo>
                      <a:pt x="515754" y="279174"/>
                      <a:pt x="509618" y="260405"/>
                      <a:pt x="500955" y="232972"/>
                    </a:cubicBezTo>
                    <a:cubicBezTo>
                      <a:pt x="500955" y="232972"/>
                      <a:pt x="501317" y="232612"/>
                      <a:pt x="501317" y="232612"/>
                    </a:cubicBezTo>
                    <a:cubicBezTo>
                      <a:pt x="524778" y="214925"/>
                      <a:pt x="555459" y="182801"/>
                      <a:pt x="554376" y="150677"/>
                    </a:cubicBezTo>
                    <a:cubicBezTo>
                      <a:pt x="553654" y="119274"/>
                      <a:pt x="540299" y="93647"/>
                      <a:pt x="507452" y="92564"/>
                    </a:cubicBezTo>
                    <a:cubicBezTo>
                      <a:pt x="507092" y="92564"/>
                      <a:pt x="507092" y="92564"/>
                      <a:pt x="506731" y="92564"/>
                    </a:cubicBezTo>
                    <a:cubicBezTo>
                      <a:pt x="510340" y="76682"/>
                      <a:pt x="508535" y="58274"/>
                      <a:pt x="500955" y="41309"/>
                    </a:cubicBezTo>
                    <a:cubicBezTo>
                      <a:pt x="487239" y="10268"/>
                      <a:pt x="458725" y="-3809"/>
                      <a:pt x="427683" y="883"/>
                    </a:cubicBezTo>
                    <a:cubicBezTo>
                      <a:pt x="423352" y="1605"/>
                      <a:pt x="418659" y="2327"/>
                      <a:pt x="414328" y="3771"/>
                    </a:cubicBezTo>
                    <a:cubicBezTo>
                      <a:pt x="412162" y="4493"/>
                      <a:pt x="409997" y="5215"/>
                      <a:pt x="407831" y="5937"/>
                    </a:cubicBezTo>
                    <a:cubicBezTo>
                      <a:pt x="385452" y="14599"/>
                      <a:pt x="368849" y="29759"/>
                      <a:pt x="352606" y="45641"/>
                    </a:cubicBezTo>
                    <a:cubicBezTo>
                      <a:pt x="348636" y="49611"/>
                      <a:pt x="344665" y="53221"/>
                      <a:pt x="340695" y="57191"/>
                    </a:cubicBezTo>
                    <a:cubicBezTo>
                      <a:pt x="340334" y="57552"/>
                      <a:pt x="339612" y="58274"/>
                      <a:pt x="339251" y="58635"/>
                    </a:cubicBezTo>
                    <a:cubicBezTo>
                      <a:pt x="312180" y="83901"/>
                      <a:pt x="290884" y="115665"/>
                      <a:pt x="255872" y="132268"/>
                    </a:cubicBezTo>
                    <a:cubicBezTo>
                      <a:pt x="224470" y="147428"/>
                      <a:pt x="192345" y="159339"/>
                      <a:pt x="159138" y="167641"/>
                    </a:cubicBezTo>
                    <a:cubicBezTo>
                      <a:pt x="143979" y="178109"/>
                      <a:pt x="127014" y="185688"/>
                      <a:pt x="108606" y="190742"/>
                    </a:cubicBezTo>
                    <a:cubicBezTo>
                      <a:pt x="110771" y="190742"/>
                      <a:pt x="112937" y="190381"/>
                      <a:pt x="115103" y="190020"/>
                    </a:cubicBezTo>
                    <a:cubicBezTo>
                      <a:pt x="178269" y="179191"/>
                      <a:pt x="240712" y="165114"/>
                      <a:pt x="291967" y="123605"/>
                    </a:cubicBezTo>
                    <a:cubicBezTo>
                      <a:pt x="314346" y="105197"/>
                      <a:pt x="333115" y="82458"/>
                      <a:pt x="354050" y="62244"/>
                    </a:cubicBezTo>
                    <a:cubicBezTo>
                      <a:pt x="380760" y="36617"/>
                      <a:pt x="408192" y="12795"/>
                      <a:pt x="449701" y="17848"/>
                    </a:cubicBezTo>
                    <a:cubicBezTo>
                      <a:pt x="488322" y="22540"/>
                      <a:pt x="507452" y="53943"/>
                      <a:pt x="493376" y="90037"/>
                    </a:cubicBezTo>
                    <a:cubicBezTo>
                      <a:pt x="487600" y="105558"/>
                      <a:pt x="478938" y="119274"/>
                      <a:pt x="469192" y="132268"/>
                    </a:cubicBezTo>
                    <a:cubicBezTo>
                      <a:pt x="468831" y="131546"/>
                      <a:pt x="468831" y="130824"/>
                      <a:pt x="468470" y="130464"/>
                    </a:cubicBezTo>
                    <a:cubicBezTo>
                      <a:pt x="467387" y="132990"/>
                      <a:pt x="465943" y="135517"/>
                      <a:pt x="464861" y="138043"/>
                    </a:cubicBezTo>
                    <a:cubicBezTo>
                      <a:pt x="463417" y="139848"/>
                      <a:pt x="461973" y="141653"/>
                      <a:pt x="460529" y="143458"/>
                    </a:cubicBezTo>
                    <a:cubicBezTo>
                      <a:pt x="394837" y="225754"/>
                      <a:pt x="310736" y="280257"/>
                      <a:pt x="211476" y="314547"/>
                    </a:cubicBezTo>
                    <a:cubicBezTo>
                      <a:pt x="183322" y="324292"/>
                      <a:pt x="153002" y="330789"/>
                      <a:pt x="125931" y="345227"/>
                    </a:cubicBezTo>
                    <a:cubicBezTo>
                      <a:pt x="132067" y="356056"/>
                      <a:pt x="137842" y="350641"/>
                      <a:pt x="143257" y="348476"/>
                    </a:cubicBezTo>
                    <a:cubicBezTo>
                      <a:pt x="165635" y="340535"/>
                      <a:pt x="187653" y="331511"/>
                      <a:pt x="210393" y="325014"/>
                    </a:cubicBezTo>
                    <a:cubicBezTo>
                      <a:pt x="240712" y="316351"/>
                      <a:pt x="269588" y="305162"/>
                      <a:pt x="296659" y="291807"/>
                    </a:cubicBezTo>
                    <a:cubicBezTo>
                      <a:pt x="296659" y="300109"/>
                      <a:pt x="300269" y="306606"/>
                      <a:pt x="302434" y="312742"/>
                    </a:cubicBezTo>
                    <a:cubicBezTo>
                      <a:pt x="311458" y="335842"/>
                      <a:pt x="348997" y="419943"/>
                      <a:pt x="355494" y="443405"/>
                    </a:cubicBezTo>
                    <a:cubicBezTo>
                      <a:pt x="371736" y="502239"/>
                      <a:pt x="407470" y="542304"/>
                      <a:pt x="464139" y="564322"/>
                    </a:cubicBezTo>
                    <a:cubicBezTo>
                      <a:pt x="486157" y="572985"/>
                      <a:pt x="508896" y="580565"/>
                      <a:pt x="529831" y="591393"/>
                    </a:cubicBezTo>
                    <a:cubicBezTo>
                      <a:pt x="556541" y="605470"/>
                      <a:pt x="586500" y="615216"/>
                      <a:pt x="599133" y="649145"/>
                    </a:cubicBezTo>
                    <a:cubicBezTo>
                      <a:pt x="619346" y="704370"/>
                      <a:pt x="635950" y="759956"/>
                      <a:pt x="642086" y="818429"/>
                    </a:cubicBezTo>
                    <a:cubicBezTo>
                      <a:pt x="644252" y="840086"/>
                      <a:pt x="650388" y="849110"/>
                      <a:pt x="641003" y="867879"/>
                    </a:cubicBezTo>
                    <a:cubicBezTo>
                      <a:pt x="631979" y="886287"/>
                      <a:pt x="582891" y="911554"/>
                      <a:pt x="543908" y="879429"/>
                    </a:cubicBezTo>
                    <a:cubicBezTo>
                      <a:pt x="519003" y="858855"/>
                      <a:pt x="503121" y="752015"/>
                      <a:pt x="486157" y="712672"/>
                    </a:cubicBezTo>
                    <a:cubicBezTo>
                      <a:pt x="480381" y="699678"/>
                      <a:pt x="472441" y="692459"/>
                      <a:pt x="459086" y="689210"/>
                    </a:cubicBezTo>
                    <a:cubicBezTo>
                      <a:pt x="420464" y="679826"/>
                      <a:pt x="381121" y="678742"/>
                      <a:pt x="342139" y="676938"/>
                    </a:cubicBezTo>
                    <a:cubicBezTo>
                      <a:pt x="318316" y="675855"/>
                      <a:pt x="303156" y="695707"/>
                      <a:pt x="305683" y="718086"/>
                    </a:cubicBezTo>
                    <a:cubicBezTo>
                      <a:pt x="309653" y="750571"/>
                      <a:pt x="313985" y="783056"/>
                      <a:pt x="318677" y="815542"/>
                    </a:cubicBezTo>
                    <a:cubicBezTo>
                      <a:pt x="334198" y="924548"/>
                      <a:pt x="336364" y="1020560"/>
                      <a:pt x="298464" y="1125596"/>
                    </a:cubicBezTo>
                    <a:cubicBezTo>
                      <a:pt x="286914" y="1157359"/>
                      <a:pt x="262008" y="1180099"/>
                      <a:pt x="229523" y="1171797"/>
                    </a:cubicBezTo>
                    <a:cubicBezTo>
                      <a:pt x="192345" y="1162412"/>
                      <a:pt x="178269" y="1138950"/>
                      <a:pt x="180795" y="1092027"/>
                    </a:cubicBezTo>
                    <a:cubicBezTo>
                      <a:pt x="182961" y="1051240"/>
                      <a:pt x="188014" y="1010092"/>
                      <a:pt x="186570" y="969305"/>
                    </a:cubicBezTo>
                    <a:cubicBezTo>
                      <a:pt x="185126" y="928879"/>
                      <a:pt x="193067" y="885566"/>
                      <a:pt x="173576" y="848027"/>
                    </a:cubicBezTo>
                    <a:cubicBezTo>
                      <a:pt x="156251" y="814820"/>
                      <a:pt x="138925" y="781974"/>
                      <a:pt x="122322" y="748406"/>
                    </a:cubicBezTo>
                    <a:cubicBezTo>
                      <a:pt x="50132" y="601500"/>
                      <a:pt x="14037" y="446293"/>
                      <a:pt x="14759" y="283144"/>
                    </a:cubicBezTo>
                    <a:cubicBezTo>
                      <a:pt x="15120" y="226837"/>
                      <a:pt x="18369" y="207706"/>
                      <a:pt x="55185" y="198322"/>
                    </a:cubicBezTo>
                    <a:cubicBezTo>
                      <a:pt x="45079" y="198322"/>
                      <a:pt x="35333" y="197600"/>
                      <a:pt x="25949" y="196156"/>
                    </a:cubicBezTo>
                    <a:cubicBezTo>
                      <a:pt x="18008" y="203375"/>
                      <a:pt x="12233" y="213120"/>
                      <a:pt x="7540" y="225032"/>
                    </a:cubicBezTo>
                    <a:cubicBezTo>
                      <a:pt x="-2927" y="253186"/>
                      <a:pt x="321" y="282422"/>
                      <a:pt x="1043" y="311659"/>
                    </a:cubicBezTo>
                    <a:cubicBezTo>
                      <a:pt x="5014" y="473002"/>
                      <a:pt x="39304" y="627849"/>
                      <a:pt x="117990" y="768258"/>
                    </a:cubicBezTo>
                    <a:cubicBezTo>
                      <a:pt x="164552" y="851636"/>
                      <a:pt x="177908" y="896755"/>
                      <a:pt x="171411" y="988436"/>
                    </a:cubicBezTo>
                    <a:cubicBezTo>
                      <a:pt x="169606" y="1011175"/>
                      <a:pt x="167079" y="1073980"/>
                      <a:pt x="165996" y="1096720"/>
                    </a:cubicBezTo>
                    <a:cubicBezTo>
                      <a:pt x="165274" y="1109353"/>
                      <a:pt x="165274" y="1122347"/>
                      <a:pt x="167440" y="1134980"/>
                    </a:cubicBezTo>
                    <a:cubicBezTo>
                      <a:pt x="172132" y="1162412"/>
                      <a:pt x="200286" y="1184069"/>
                      <a:pt x="233494" y="1186596"/>
                    </a:cubicBezTo>
                    <a:cubicBezTo>
                      <a:pt x="263813" y="1189122"/>
                      <a:pt x="299186" y="1162051"/>
                      <a:pt x="307849" y="1135702"/>
                    </a:cubicBezTo>
                    <a:cubicBezTo>
                      <a:pt x="335642" y="1051240"/>
                      <a:pt x="347914" y="976524"/>
                      <a:pt x="339973" y="886648"/>
                    </a:cubicBezTo>
                    <a:cubicBezTo>
                      <a:pt x="335281" y="834672"/>
                      <a:pt x="328423" y="783417"/>
                      <a:pt x="321204" y="731802"/>
                    </a:cubicBezTo>
                    <a:cubicBezTo>
                      <a:pt x="318677" y="713032"/>
                      <a:pt x="319038" y="693902"/>
                      <a:pt x="342139" y="692098"/>
                    </a:cubicBezTo>
                    <a:cubicBezTo>
                      <a:pt x="379677" y="689210"/>
                      <a:pt x="416855" y="694624"/>
                      <a:pt x="453310" y="704370"/>
                    </a:cubicBezTo>
                    <a:cubicBezTo>
                      <a:pt x="462695" y="706897"/>
                      <a:pt x="468470" y="715198"/>
                      <a:pt x="472441" y="723139"/>
                    </a:cubicBezTo>
                    <a:cubicBezTo>
                      <a:pt x="483991" y="747684"/>
                      <a:pt x="511423" y="870406"/>
                      <a:pt x="542464" y="896033"/>
                    </a:cubicBezTo>
                    <a:cubicBezTo>
                      <a:pt x="578920" y="924187"/>
                      <a:pt x="630175" y="908666"/>
                      <a:pt x="654358" y="869684"/>
                    </a:cubicBezTo>
                    <a:close/>
                    <a:moveTo>
                      <a:pt x="499512" y="110611"/>
                    </a:moveTo>
                    <a:cubicBezTo>
                      <a:pt x="501317" y="108085"/>
                      <a:pt x="502760" y="105197"/>
                      <a:pt x="504204" y="102310"/>
                    </a:cubicBezTo>
                    <a:cubicBezTo>
                      <a:pt x="532719" y="104475"/>
                      <a:pt x="540660" y="136961"/>
                      <a:pt x="537411" y="161866"/>
                    </a:cubicBezTo>
                    <a:cubicBezTo>
                      <a:pt x="534524" y="183884"/>
                      <a:pt x="515393" y="205901"/>
                      <a:pt x="498068" y="220700"/>
                    </a:cubicBezTo>
                    <a:cubicBezTo>
                      <a:pt x="491210" y="199044"/>
                      <a:pt x="483269" y="173055"/>
                      <a:pt x="474245" y="144901"/>
                    </a:cubicBezTo>
                    <a:cubicBezTo>
                      <a:pt x="482908" y="133712"/>
                      <a:pt x="491210" y="122162"/>
                      <a:pt x="499512" y="110611"/>
                    </a:cubicBezTo>
                    <a:close/>
                    <a:moveTo>
                      <a:pt x="463056" y="157895"/>
                    </a:moveTo>
                    <a:cubicBezTo>
                      <a:pt x="480381" y="213842"/>
                      <a:pt x="493376" y="255712"/>
                      <a:pt x="495541" y="262209"/>
                    </a:cubicBezTo>
                    <a:cubicBezTo>
                      <a:pt x="512867" y="317795"/>
                      <a:pt x="531275" y="379156"/>
                      <a:pt x="547879" y="435103"/>
                    </a:cubicBezTo>
                    <a:cubicBezTo>
                      <a:pt x="553654" y="454594"/>
                      <a:pt x="555459" y="476251"/>
                      <a:pt x="529470" y="484914"/>
                    </a:cubicBezTo>
                    <a:cubicBezTo>
                      <a:pt x="504565" y="493216"/>
                      <a:pt x="490488" y="482387"/>
                      <a:pt x="480742" y="459287"/>
                    </a:cubicBezTo>
                    <a:cubicBezTo>
                      <a:pt x="462695" y="416334"/>
                      <a:pt x="447896" y="372659"/>
                      <a:pt x="434902" y="327902"/>
                    </a:cubicBezTo>
                    <a:cubicBezTo>
                      <a:pt x="432737" y="319961"/>
                      <a:pt x="420464" y="276647"/>
                      <a:pt x="403861" y="218535"/>
                    </a:cubicBezTo>
                    <a:cubicBezTo>
                      <a:pt x="424796" y="200126"/>
                      <a:pt x="444648" y="179913"/>
                      <a:pt x="463056" y="157895"/>
                    </a:cubicBezTo>
                    <a:close/>
                    <a:moveTo>
                      <a:pt x="304961" y="286393"/>
                    </a:moveTo>
                    <a:cubicBezTo>
                      <a:pt x="336364" y="270150"/>
                      <a:pt x="365239" y="250659"/>
                      <a:pt x="392310" y="228641"/>
                    </a:cubicBezTo>
                    <a:cubicBezTo>
                      <a:pt x="400612" y="256795"/>
                      <a:pt x="408914" y="278813"/>
                      <a:pt x="416855" y="304801"/>
                    </a:cubicBezTo>
                    <a:cubicBezTo>
                      <a:pt x="414328" y="305162"/>
                      <a:pt x="411801" y="305884"/>
                      <a:pt x="411080" y="306967"/>
                    </a:cubicBezTo>
                    <a:cubicBezTo>
                      <a:pt x="398807" y="316712"/>
                      <a:pt x="385452" y="330428"/>
                      <a:pt x="371014" y="336564"/>
                    </a:cubicBezTo>
                    <a:cubicBezTo>
                      <a:pt x="359825" y="341257"/>
                      <a:pt x="347553" y="348837"/>
                      <a:pt x="335281" y="349920"/>
                    </a:cubicBezTo>
                    <a:cubicBezTo>
                      <a:pt x="334559" y="349920"/>
                      <a:pt x="333837" y="350280"/>
                      <a:pt x="333115" y="350641"/>
                    </a:cubicBezTo>
                    <a:cubicBezTo>
                      <a:pt x="323369" y="326819"/>
                      <a:pt x="312902" y="301552"/>
                      <a:pt x="304961" y="286393"/>
                    </a:cubicBezTo>
                    <a:close/>
                  </a:path>
                </a:pathLst>
              </a:custGeom>
              <a:solidFill>
                <a:srgbClr val="000000"/>
              </a:solidFill>
              <a:ln w="3607" cap="flat">
                <a:noFill/>
                <a:prstDash val="solid"/>
                <a:miter/>
              </a:ln>
            </p:spPr>
            <p:txBody>
              <a:bodyPr rtlCol="0" anchor="ctr"/>
              <a:lstStyle/>
              <a:p>
                <a:endParaRPr lang="en-US"/>
              </a:p>
            </p:txBody>
          </p:sp>
          <p:sp>
            <p:nvSpPr>
              <p:cNvPr id="48" name="Freeform 194">
                <a:extLst>
                  <a:ext uri="{FF2B5EF4-FFF2-40B4-BE49-F238E27FC236}">
                    <a16:creationId xmlns:a16="http://schemas.microsoft.com/office/drawing/2014/main" id="{DD752872-E6DA-71A4-E21E-D07AE37E7569}"/>
                  </a:ext>
                </a:extLst>
              </p:cNvPr>
              <p:cNvSpPr/>
              <p:nvPr/>
            </p:nvSpPr>
            <p:spPr>
              <a:xfrm>
                <a:off x="1796585" y="1439097"/>
                <a:ext cx="99430" cy="201408"/>
              </a:xfrm>
              <a:custGeom>
                <a:avLst/>
                <a:gdLst>
                  <a:gd name="connsiteX0" fmla="*/ 99431 w 99430"/>
                  <a:gd name="connsiteY0" fmla="*/ 0 h 201408"/>
                  <a:gd name="connsiteX1" fmla="*/ 170 w 99430"/>
                  <a:gd name="connsiteY1" fmla="*/ 201409 h 201408"/>
                  <a:gd name="connsiteX2" fmla="*/ 99431 w 99430"/>
                  <a:gd name="connsiteY2" fmla="*/ 0 h 201408"/>
                </a:gdLst>
                <a:ahLst/>
                <a:cxnLst>
                  <a:cxn ang="0">
                    <a:pos x="connsiteX0" y="connsiteY0"/>
                  </a:cxn>
                  <a:cxn ang="0">
                    <a:pos x="connsiteX1" y="connsiteY1"/>
                  </a:cxn>
                  <a:cxn ang="0">
                    <a:pos x="connsiteX2" y="connsiteY2"/>
                  </a:cxn>
                </a:cxnLst>
                <a:rect l="l" t="t" r="r" b="b"/>
                <a:pathLst>
                  <a:path w="99430" h="201408">
                    <a:moveTo>
                      <a:pt x="99431" y="0"/>
                    </a:moveTo>
                    <a:cubicBezTo>
                      <a:pt x="51064" y="12272"/>
                      <a:pt x="-3439" y="126332"/>
                      <a:pt x="170" y="201409"/>
                    </a:cubicBezTo>
                    <a:cubicBezTo>
                      <a:pt x="21466" y="128136"/>
                      <a:pt x="36626" y="54503"/>
                      <a:pt x="99431" y="0"/>
                    </a:cubicBezTo>
                    <a:close/>
                  </a:path>
                </a:pathLst>
              </a:custGeom>
              <a:solidFill>
                <a:srgbClr val="000000"/>
              </a:solidFill>
              <a:ln w="3607" cap="flat">
                <a:noFill/>
                <a:prstDash val="solid"/>
                <a:miter/>
              </a:ln>
            </p:spPr>
            <p:txBody>
              <a:bodyPr rtlCol="0" anchor="ctr"/>
              <a:lstStyle/>
              <a:p>
                <a:endParaRPr lang="en-US"/>
              </a:p>
            </p:txBody>
          </p:sp>
          <p:sp>
            <p:nvSpPr>
              <p:cNvPr id="49" name="Freeform 195">
                <a:extLst>
                  <a:ext uri="{FF2B5EF4-FFF2-40B4-BE49-F238E27FC236}">
                    <a16:creationId xmlns:a16="http://schemas.microsoft.com/office/drawing/2014/main" id="{E52B696E-52D0-A949-C6FD-2B0523521253}"/>
                  </a:ext>
                </a:extLst>
              </p:cNvPr>
              <p:cNvSpPr/>
              <p:nvPr/>
            </p:nvSpPr>
            <p:spPr>
              <a:xfrm>
                <a:off x="2409642" y="2268193"/>
                <a:ext cx="14078" cy="134272"/>
              </a:xfrm>
              <a:custGeom>
                <a:avLst/>
                <a:gdLst>
                  <a:gd name="connsiteX0" fmla="*/ 10830 w 14078"/>
                  <a:gd name="connsiteY0" fmla="*/ 134272 h 134272"/>
                  <a:gd name="connsiteX1" fmla="*/ 14078 w 14078"/>
                  <a:gd name="connsiteY1" fmla="*/ 0 h 134272"/>
                  <a:gd name="connsiteX2" fmla="*/ 10830 w 14078"/>
                  <a:gd name="connsiteY2" fmla="*/ 134272 h 134272"/>
                </a:gdLst>
                <a:ahLst/>
                <a:cxnLst>
                  <a:cxn ang="0">
                    <a:pos x="connsiteX0" y="connsiteY0"/>
                  </a:cxn>
                  <a:cxn ang="0">
                    <a:pos x="connsiteX1" y="connsiteY1"/>
                  </a:cxn>
                  <a:cxn ang="0">
                    <a:pos x="connsiteX2" y="connsiteY2"/>
                  </a:cxn>
                </a:cxnLst>
                <a:rect l="l" t="t" r="r" b="b"/>
                <a:pathLst>
                  <a:path w="14078" h="134272">
                    <a:moveTo>
                      <a:pt x="10830" y="134272"/>
                    </a:moveTo>
                    <a:cubicBezTo>
                      <a:pt x="7581" y="89515"/>
                      <a:pt x="9025" y="44757"/>
                      <a:pt x="14078" y="0"/>
                    </a:cubicBezTo>
                    <a:cubicBezTo>
                      <a:pt x="-5413" y="44396"/>
                      <a:pt x="-2886" y="89154"/>
                      <a:pt x="10830" y="134272"/>
                    </a:cubicBezTo>
                    <a:close/>
                  </a:path>
                </a:pathLst>
              </a:custGeom>
              <a:solidFill>
                <a:srgbClr val="000000"/>
              </a:solidFill>
              <a:ln w="3607" cap="flat">
                <a:noFill/>
                <a:prstDash val="solid"/>
                <a:miter/>
              </a:ln>
            </p:spPr>
            <p:txBody>
              <a:bodyPr rtlCol="0" anchor="ctr"/>
              <a:lstStyle/>
              <a:p>
                <a:endParaRPr lang="en-US"/>
              </a:p>
            </p:txBody>
          </p:sp>
          <p:sp>
            <p:nvSpPr>
              <p:cNvPr id="50" name="Freeform 196">
                <a:extLst>
                  <a:ext uri="{FF2B5EF4-FFF2-40B4-BE49-F238E27FC236}">
                    <a16:creationId xmlns:a16="http://schemas.microsoft.com/office/drawing/2014/main" id="{B5B7A77F-5506-A1F1-F17B-717081E33204}"/>
                  </a:ext>
                </a:extLst>
              </p:cNvPr>
              <p:cNvSpPr/>
              <p:nvPr/>
            </p:nvSpPr>
            <p:spPr>
              <a:xfrm>
                <a:off x="3018562" y="2891188"/>
                <a:ext cx="103952" cy="43132"/>
              </a:xfrm>
              <a:custGeom>
                <a:avLst/>
                <a:gdLst>
                  <a:gd name="connsiteX0" fmla="*/ 0 w 103952"/>
                  <a:gd name="connsiteY0" fmla="*/ 15521 h 43132"/>
                  <a:gd name="connsiteX1" fmla="*/ 103953 w 103952"/>
                  <a:gd name="connsiteY1" fmla="*/ 0 h 43132"/>
                  <a:gd name="connsiteX2" fmla="*/ 0 w 103952"/>
                  <a:gd name="connsiteY2" fmla="*/ 15521 h 43132"/>
                </a:gdLst>
                <a:ahLst/>
                <a:cxnLst>
                  <a:cxn ang="0">
                    <a:pos x="connsiteX0" y="connsiteY0"/>
                  </a:cxn>
                  <a:cxn ang="0">
                    <a:pos x="connsiteX1" y="connsiteY1"/>
                  </a:cxn>
                  <a:cxn ang="0">
                    <a:pos x="connsiteX2" y="connsiteY2"/>
                  </a:cxn>
                </a:cxnLst>
                <a:rect l="l" t="t" r="r" b="b"/>
                <a:pathLst>
                  <a:path w="103952" h="43132">
                    <a:moveTo>
                      <a:pt x="0" y="15521"/>
                    </a:moveTo>
                    <a:cubicBezTo>
                      <a:pt x="33207" y="55586"/>
                      <a:pt x="78686" y="53420"/>
                      <a:pt x="103953" y="0"/>
                    </a:cubicBezTo>
                    <a:cubicBezTo>
                      <a:pt x="75077" y="42592"/>
                      <a:pt x="39343" y="39704"/>
                      <a:pt x="0" y="15521"/>
                    </a:cubicBezTo>
                    <a:close/>
                  </a:path>
                </a:pathLst>
              </a:custGeom>
              <a:solidFill>
                <a:srgbClr val="000000"/>
              </a:solidFill>
              <a:ln w="3607" cap="flat">
                <a:noFill/>
                <a:prstDash val="solid"/>
                <a:miter/>
              </a:ln>
            </p:spPr>
            <p:txBody>
              <a:bodyPr rtlCol="0" anchor="ctr"/>
              <a:lstStyle/>
              <a:p>
                <a:endParaRPr lang="en-US"/>
              </a:p>
            </p:txBody>
          </p:sp>
          <p:sp>
            <p:nvSpPr>
              <p:cNvPr id="51" name="Freeform 197">
                <a:extLst>
                  <a:ext uri="{FF2B5EF4-FFF2-40B4-BE49-F238E27FC236}">
                    <a16:creationId xmlns:a16="http://schemas.microsoft.com/office/drawing/2014/main" id="{1E1D0D43-95D6-3AD8-A851-2CDFD2AAC9E9}"/>
                  </a:ext>
                </a:extLst>
              </p:cNvPr>
              <p:cNvSpPr/>
              <p:nvPr/>
            </p:nvSpPr>
            <p:spPr>
              <a:xfrm>
                <a:off x="1941856" y="2092772"/>
                <a:ext cx="28177" cy="64970"/>
              </a:xfrm>
              <a:custGeom>
                <a:avLst/>
                <a:gdLst>
                  <a:gd name="connsiteX0" fmla="*/ 28154 w 28177"/>
                  <a:gd name="connsiteY0" fmla="*/ 0 h 64970"/>
                  <a:gd name="connsiteX1" fmla="*/ 0 w 28177"/>
                  <a:gd name="connsiteY1" fmla="*/ 64971 h 64970"/>
                  <a:gd name="connsiteX2" fmla="*/ 28154 w 28177"/>
                  <a:gd name="connsiteY2" fmla="*/ 0 h 64970"/>
                </a:gdLst>
                <a:ahLst/>
                <a:cxnLst>
                  <a:cxn ang="0">
                    <a:pos x="connsiteX0" y="connsiteY0"/>
                  </a:cxn>
                  <a:cxn ang="0">
                    <a:pos x="connsiteX1" y="connsiteY1"/>
                  </a:cxn>
                  <a:cxn ang="0">
                    <a:pos x="connsiteX2" y="connsiteY2"/>
                  </a:cxn>
                </a:cxnLst>
                <a:rect l="l" t="t" r="r" b="b"/>
                <a:pathLst>
                  <a:path w="28177" h="64970">
                    <a:moveTo>
                      <a:pt x="28154" y="0"/>
                    </a:moveTo>
                    <a:cubicBezTo>
                      <a:pt x="17686" y="21296"/>
                      <a:pt x="2166" y="40426"/>
                      <a:pt x="0" y="64971"/>
                    </a:cubicBezTo>
                    <a:cubicBezTo>
                      <a:pt x="12994" y="44758"/>
                      <a:pt x="28876" y="25988"/>
                      <a:pt x="28154" y="0"/>
                    </a:cubicBezTo>
                    <a:close/>
                  </a:path>
                </a:pathLst>
              </a:custGeom>
              <a:solidFill>
                <a:srgbClr val="000000"/>
              </a:solidFill>
              <a:ln w="3607" cap="flat">
                <a:noFill/>
                <a:prstDash val="solid"/>
                <a:miter/>
              </a:ln>
            </p:spPr>
            <p:txBody>
              <a:bodyPr rtlCol="0" anchor="ctr"/>
              <a:lstStyle/>
              <a:p>
                <a:endParaRPr lang="en-US"/>
              </a:p>
            </p:txBody>
          </p:sp>
          <p:sp>
            <p:nvSpPr>
              <p:cNvPr id="52" name="Freeform 198">
                <a:extLst>
                  <a:ext uri="{FF2B5EF4-FFF2-40B4-BE49-F238E27FC236}">
                    <a16:creationId xmlns:a16="http://schemas.microsoft.com/office/drawing/2014/main" id="{1A4A37E7-0215-9830-E94F-11DE20BB318A}"/>
                  </a:ext>
                </a:extLst>
              </p:cNvPr>
              <p:cNvSpPr/>
              <p:nvPr/>
            </p:nvSpPr>
            <p:spPr>
              <a:xfrm>
                <a:off x="2476780" y="3129747"/>
                <a:ext cx="116947" cy="13266"/>
              </a:xfrm>
              <a:custGeom>
                <a:avLst/>
                <a:gdLst>
                  <a:gd name="connsiteX0" fmla="*/ 0 w 116947"/>
                  <a:gd name="connsiteY0" fmla="*/ 9772 h 13266"/>
                  <a:gd name="connsiteX1" fmla="*/ 116947 w 116947"/>
                  <a:gd name="connsiteY1" fmla="*/ 6524 h 13266"/>
                  <a:gd name="connsiteX2" fmla="*/ 0 w 116947"/>
                  <a:gd name="connsiteY2" fmla="*/ 9772 h 13266"/>
                </a:gdLst>
                <a:ahLst/>
                <a:cxnLst>
                  <a:cxn ang="0">
                    <a:pos x="connsiteX0" y="connsiteY0"/>
                  </a:cxn>
                  <a:cxn ang="0">
                    <a:pos x="connsiteX1" y="connsiteY1"/>
                  </a:cxn>
                  <a:cxn ang="0">
                    <a:pos x="connsiteX2" y="connsiteY2"/>
                  </a:cxn>
                </a:cxnLst>
                <a:rect l="l" t="t" r="r" b="b"/>
                <a:pathLst>
                  <a:path w="116947" h="13266">
                    <a:moveTo>
                      <a:pt x="0" y="9772"/>
                    </a:moveTo>
                    <a:cubicBezTo>
                      <a:pt x="20574" y="16991"/>
                      <a:pt x="100343" y="11577"/>
                      <a:pt x="116947" y="6524"/>
                    </a:cubicBezTo>
                    <a:cubicBezTo>
                      <a:pt x="99622" y="4719"/>
                      <a:pt x="19130" y="-8997"/>
                      <a:pt x="0" y="9772"/>
                    </a:cubicBezTo>
                    <a:close/>
                  </a:path>
                </a:pathLst>
              </a:custGeom>
              <a:solidFill>
                <a:srgbClr val="000000"/>
              </a:solidFill>
              <a:ln w="3607" cap="flat">
                <a:noFill/>
                <a:prstDash val="solid"/>
                <a:miter/>
              </a:ln>
            </p:spPr>
            <p:txBody>
              <a:bodyPr rtlCol="0" anchor="ctr"/>
              <a:lstStyle/>
              <a:p>
                <a:endParaRPr lang="en-US"/>
              </a:p>
            </p:txBody>
          </p:sp>
          <p:sp>
            <p:nvSpPr>
              <p:cNvPr id="53" name="Freeform 199">
                <a:extLst>
                  <a:ext uri="{FF2B5EF4-FFF2-40B4-BE49-F238E27FC236}">
                    <a16:creationId xmlns:a16="http://schemas.microsoft.com/office/drawing/2014/main" id="{F8CF3FF8-41EC-D30E-5DC7-494323641981}"/>
                  </a:ext>
                </a:extLst>
              </p:cNvPr>
              <p:cNvSpPr/>
              <p:nvPr/>
            </p:nvSpPr>
            <p:spPr>
              <a:xfrm>
                <a:off x="2344305" y="1820968"/>
                <a:ext cx="339427" cy="332804"/>
              </a:xfrm>
              <a:custGeom>
                <a:avLst/>
                <a:gdLst>
                  <a:gd name="connsiteX0" fmla="*/ 167125 w 339427"/>
                  <a:gd name="connsiteY0" fmla="*/ 332805 h 332804"/>
                  <a:gd name="connsiteX1" fmla="*/ 181202 w 339427"/>
                  <a:gd name="connsiteY1" fmla="*/ 332444 h 332804"/>
                  <a:gd name="connsiteX2" fmla="*/ 220546 w 339427"/>
                  <a:gd name="connsiteY2" fmla="*/ 325586 h 332804"/>
                  <a:gd name="connsiteX3" fmla="*/ 271078 w 339427"/>
                  <a:gd name="connsiteY3" fmla="*/ 302485 h 332804"/>
                  <a:gd name="connsiteX4" fmla="*/ 339297 w 339427"/>
                  <a:gd name="connsiteY4" fmla="*/ 163160 h 332804"/>
                  <a:gd name="connsiteX5" fmla="*/ 163516 w 339427"/>
                  <a:gd name="connsiteY5" fmla="*/ 11 h 332804"/>
                  <a:gd name="connsiteX6" fmla="*/ 7 w 339427"/>
                  <a:gd name="connsiteY6" fmla="*/ 171822 h 332804"/>
                  <a:gd name="connsiteX7" fmla="*/ 137888 w 339427"/>
                  <a:gd name="connsiteY7" fmla="*/ 330639 h 332804"/>
                  <a:gd name="connsiteX8" fmla="*/ 167125 w 339427"/>
                  <a:gd name="connsiteY8" fmla="*/ 332805 h 332804"/>
                  <a:gd name="connsiteX9" fmla="*/ 18776 w 339427"/>
                  <a:gd name="connsiteY9" fmla="*/ 169657 h 332804"/>
                  <a:gd name="connsiteX10" fmla="*/ 163155 w 339427"/>
                  <a:gd name="connsiteY10" fmla="*/ 19142 h 332804"/>
                  <a:gd name="connsiteX11" fmla="*/ 320889 w 339427"/>
                  <a:gd name="connsiteY11" fmla="*/ 157745 h 332804"/>
                  <a:gd name="connsiteX12" fmla="*/ 167125 w 339427"/>
                  <a:gd name="connsiteY12" fmla="*/ 313675 h 332804"/>
                  <a:gd name="connsiteX13" fmla="*/ 18776 w 339427"/>
                  <a:gd name="connsiteY13" fmla="*/ 169657 h 33280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9427" h="332804">
                    <a:moveTo>
                      <a:pt x="167125" y="332805"/>
                    </a:moveTo>
                    <a:cubicBezTo>
                      <a:pt x="171818" y="332805"/>
                      <a:pt x="176510" y="332805"/>
                      <a:pt x="181202" y="332444"/>
                    </a:cubicBezTo>
                    <a:cubicBezTo>
                      <a:pt x="194918" y="331361"/>
                      <a:pt x="207912" y="329195"/>
                      <a:pt x="220546" y="325586"/>
                    </a:cubicBezTo>
                    <a:cubicBezTo>
                      <a:pt x="238954" y="320533"/>
                      <a:pt x="255918" y="312953"/>
                      <a:pt x="271078" y="302485"/>
                    </a:cubicBezTo>
                    <a:cubicBezTo>
                      <a:pt x="309700" y="275775"/>
                      <a:pt x="336049" y="230657"/>
                      <a:pt x="339297" y="163160"/>
                    </a:cubicBezTo>
                    <a:cubicBezTo>
                      <a:pt x="343268" y="75449"/>
                      <a:pt x="256279" y="-1071"/>
                      <a:pt x="163516" y="11"/>
                    </a:cubicBezTo>
                    <a:cubicBezTo>
                      <a:pt x="66060" y="11"/>
                      <a:pt x="728" y="84834"/>
                      <a:pt x="7" y="171822"/>
                    </a:cubicBezTo>
                    <a:cubicBezTo>
                      <a:pt x="-715" y="251953"/>
                      <a:pt x="57397" y="317645"/>
                      <a:pt x="137888" y="330639"/>
                    </a:cubicBezTo>
                    <a:cubicBezTo>
                      <a:pt x="147273" y="332083"/>
                      <a:pt x="157019" y="332805"/>
                      <a:pt x="167125" y="332805"/>
                    </a:cubicBezTo>
                    <a:close/>
                    <a:moveTo>
                      <a:pt x="18776" y="169657"/>
                    </a:moveTo>
                    <a:cubicBezTo>
                      <a:pt x="18415" y="88443"/>
                      <a:pt x="85190" y="13366"/>
                      <a:pt x="163155" y="19142"/>
                    </a:cubicBezTo>
                    <a:cubicBezTo>
                      <a:pt x="249782" y="18059"/>
                      <a:pt x="320889" y="76532"/>
                      <a:pt x="320889" y="157745"/>
                    </a:cubicBezTo>
                    <a:cubicBezTo>
                      <a:pt x="320889" y="239319"/>
                      <a:pt x="288043" y="314036"/>
                      <a:pt x="167125" y="313675"/>
                    </a:cubicBezTo>
                    <a:cubicBezTo>
                      <a:pt x="76167" y="313675"/>
                      <a:pt x="19137" y="255562"/>
                      <a:pt x="18776" y="169657"/>
                    </a:cubicBezTo>
                    <a:close/>
                  </a:path>
                </a:pathLst>
              </a:custGeom>
              <a:solidFill>
                <a:srgbClr val="000000"/>
              </a:solidFill>
              <a:ln w="3607" cap="flat">
                <a:noFill/>
                <a:prstDash val="solid"/>
                <a:miter/>
              </a:ln>
            </p:spPr>
            <p:txBody>
              <a:bodyPr rtlCol="0" anchor="ctr"/>
              <a:lstStyle/>
              <a:p>
                <a:endParaRPr lang="en-US"/>
              </a:p>
            </p:txBody>
          </p:sp>
        </p:grpSp>
        <p:grpSp>
          <p:nvGrpSpPr>
            <p:cNvPr id="12" name="Graphic 4">
              <a:extLst>
                <a:ext uri="{FF2B5EF4-FFF2-40B4-BE49-F238E27FC236}">
                  <a16:creationId xmlns:a16="http://schemas.microsoft.com/office/drawing/2014/main" id="{97040A43-1F25-157C-5FC0-68A2BA1FE016}"/>
                </a:ext>
              </a:extLst>
            </p:cNvPr>
            <p:cNvGrpSpPr/>
            <p:nvPr/>
          </p:nvGrpSpPr>
          <p:grpSpPr>
            <a:xfrm>
              <a:off x="2972817" y="1005960"/>
              <a:ext cx="696584" cy="779306"/>
              <a:chOff x="2972817" y="1005960"/>
              <a:chExt cx="696584" cy="779306"/>
            </a:xfrm>
          </p:grpSpPr>
          <p:sp>
            <p:nvSpPr>
              <p:cNvPr id="14" name="Freeform 201">
                <a:extLst>
                  <a:ext uri="{FF2B5EF4-FFF2-40B4-BE49-F238E27FC236}">
                    <a16:creationId xmlns:a16="http://schemas.microsoft.com/office/drawing/2014/main" id="{B5A085A2-F039-A501-9F0A-508E52807986}"/>
                  </a:ext>
                </a:extLst>
              </p:cNvPr>
              <p:cNvSpPr/>
              <p:nvPr/>
            </p:nvSpPr>
            <p:spPr>
              <a:xfrm>
                <a:off x="3167245" y="1023974"/>
                <a:ext cx="413955" cy="470837"/>
              </a:xfrm>
              <a:custGeom>
                <a:avLst/>
                <a:gdLst>
                  <a:gd name="connsiteX0" fmla="*/ 275069 w 413955"/>
                  <a:gd name="connsiteY0" fmla="*/ 4726 h 470837"/>
                  <a:gd name="connsiteX1" fmla="*/ 144406 w 413955"/>
                  <a:gd name="connsiteY1" fmla="*/ 5087 h 470837"/>
                  <a:gd name="connsiteX2" fmla="*/ 7246 w 413955"/>
                  <a:gd name="connsiteY2" fmla="*/ 244756 h 470837"/>
                  <a:gd name="connsiteX3" fmla="*/ 76909 w 413955"/>
                  <a:gd name="connsiteY3" fmla="*/ 386608 h 470837"/>
                  <a:gd name="connsiteX4" fmla="*/ 129246 w 413955"/>
                  <a:gd name="connsiteY4" fmla="*/ 461685 h 470837"/>
                  <a:gd name="connsiteX5" fmla="*/ 205767 w 413955"/>
                  <a:gd name="connsiteY5" fmla="*/ 470348 h 470837"/>
                  <a:gd name="connsiteX6" fmla="*/ 290590 w 413955"/>
                  <a:gd name="connsiteY6" fmla="*/ 462407 h 470837"/>
                  <a:gd name="connsiteX7" fmla="*/ 343288 w 413955"/>
                  <a:gd name="connsiteY7" fmla="*/ 384803 h 470837"/>
                  <a:gd name="connsiteX8" fmla="*/ 407537 w 413955"/>
                  <a:gd name="connsiteY8" fmla="*/ 225986 h 470837"/>
                  <a:gd name="connsiteX9" fmla="*/ 275069 w 413955"/>
                  <a:gd name="connsiteY9" fmla="*/ 4726 h 470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3955" h="470837">
                    <a:moveTo>
                      <a:pt x="275069" y="4726"/>
                    </a:moveTo>
                    <a:cubicBezTo>
                      <a:pt x="234282" y="-328"/>
                      <a:pt x="184110" y="-2854"/>
                      <a:pt x="144406" y="5087"/>
                    </a:cubicBezTo>
                    <a:cubicBezTo>
                      <a:pt x="7246" y="32158"/>
                      <a:pt x="-14411" y="143329"/>
                      <a:pt x="7246" y="244756"/>
                    </a:cubicBezTo>
                    <a:cubicBezTo>
                      <a:pt x="19518" y="301424"/>
                      <a:pt x="52003" y="334992"/>
                      <a:pt x="76909" y="386608"/>
                    </a:cubicBezTo>
                    <a:cubicBezTo>
                      <a:pt x="97483" y="429561"/>
                      <a:pt x="127442" y="460963"/>
                      <a:pt x="129246" y="461685"/>
                    </a:cubicBezTo>
                    <a:cubicBezTo>
                      <a:pt x="145850" y="469987"/>
                      <a:pt x="199270" y="469987"/>
                      <a:pt x="205767" y="470348"/>
                    </a:cubicBezTo>
                    <a:cubicBezTo>
                      <a:pt x="245110" y="473235"/>
                      <a:pt x="290590" y="462407"/>
                      <a:pt x="290590" y="462407"/>
                    </a:cubicBezTo>
                    <a:cubicBezTo>
                      <a:pt x="304306" y="446164"/>
                      <a:pt x="336430" y="398519"/>
                      <a:pt x="343288" y="384803"/>
                    </a:cubicBezTo>
                    <a:cubicBezTo>
                      <a:pt x="368193" y="337158"/>
                      <a:pt x="393460" y="277963"/>
                      <a:pt x="407537" y="225986"/>
                    </a:cubicBezTo>
                    <a:cubicBezTo>
                      <a:pt x="432081" y="137193"/>
                      <a:pt x="385880" y="18803"/>
                      <a:pt x="275069" y="4726"/>
                    </a:cubicBezTo>
                    <a:close/>
                  </a:path>
                </a:pathLst>
              </a:custGeom>
              <a:solidFill>
                <a:srgbClr val="FFFFFF"/>
              </a:solidFill>
              <a:ln w="3607" cap="flat">
                <a:noFill/>
                <a:prstDash val="solid"/>
                <a:miter/>
              </a:ln>
            </p:spPr>
            <p:txBody>
              <a:bodyPr rtlCol="0" anchor="ctr"/>
              <a:lstStyle/>
              <a:p>
                <a:endParaRPr lang="en-US"/>
              </a:p>
            </p:txBody>
          </p:sp>
          <p:sp>
            <p:nvSpPr>
              <p:cNvPr id="15" name="Freeform 202">
                <a:extLst>
                  <a:ext uri="{FF2B5EF4-FFF2-40B4-BE49-F238E27FC236}">
                    <a16:creationId xmlns:a16="http://schemas.microsoft.com/office/drawing/2014/main" id="{DA5F8FE0-24DC-992E-D931-94DCEF1BA95E}"/>
                  </a:ext>
                </a:extLst>
              </p:cNvPr>
              <p:cNvSpPr/>
              <p:nvPr/>
            </p:nvSpPr>
            <p:spPr>
              <a:xfrm>
                <a:off x="3301184" y="1504428"/>
                <a:ext cx="141486" cy="104151"/>
              </a:xfrm>
              <a:custGeom>
                <a:avLst/>
                <a:gdLst>
                  <a:gd name="connsiteX0" fmla="*/ 120556 w 141486"/>
                  <a:gd name="connsiteY0" fmla="*/ 6136 h 104151"/>
                  <a:gd name="connsiteX1" fmla="*/ 0 w 141486"/>
                  <a:gd name="connsiteY1" fmla="*/ 0 h 104151"/>
                  <a:gd name="connsiteX2" fmla="*/ 22018 w 141486"/>
                  <a:gd name="connsiteY2" fmla="*/ 83740 h 104151"/>
                  <a:gd name="connsiteX3" fmla="*/ 127775 w 141486"/>
                  <a:gd name="connsiteY3" fmla="*/ 73272 h 104151"/>
                  <a:gd name="connsiteX4" fmla="*/ 140048 w 141486"/>
                  <a:gd name="connsiteY4" fmla="*/ 19130 h 104151"/>
                  <a:gd name="connsiteX5" fmla="*/ 120556 w 141486"/>
                  <a:gd name="connsiteY5" fmla="*/ 6136 h 1041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1486" h="104151">
                    <a:moveTo>
                      <a:pt x="120556" y="6136"/>
                    </a:moveTo>
                    <a:cubicBezTo>
                      <a:pt x="67136" y="9024"/>
                      <a:pt x="0" y="0"/>
                      <a:pt x="0" y="0"/>
                    </a:cubicBezTo>
                    <a:cubicBezTo>
                      <a:pt x="2527" y="26349"/>
                      <a:pt x="3248" y="63166"/>
                      <a:pt x="22018" y="83740"/>
                    </a:cubicBezTo>
                    <a:cubicBezTo>
                      <a:pt x="50172" y="114781"/>
                      <a:pt x="107201" y="109728"/>
                      <a:pt x="127775" y="73272"/>
                    </a:cubicBezTo>
                    <a:cubicBezTo>
                      <a:pt x="136438" y="58113"/>
                      <a:pt x="135716" y="36095"/>
                      <a:pt x="140048" y="19130"/>
                    </a:cubicBezTo>
                    <a:cubicBezTo>
                      <a:pt x="144740" y="0"/>
                      <a:pt x="137882" y="5414"/>
                      <a:pt x="120556" y="6136"/>
                    </a:cubicBezTo>
                    <a:close/>
                  </a:path>
                </a:pathLst>
              </a:custGeom>
              <a:solidFill>
                <a:srgbClr val="FFFFFF"/>
              </a:solidFill>
              <a:ln w="3607" cap="flat">
                <a:noFill/>
                <a:prstDash val="solid"/>
                <a:miter/>
              </a:ln>
            </p:spPr>
            <p:txBody>
              <a:bodyPr rtlCol="0" anchor="ctr"/>
              <a:lstStyle/>
              <a:p>
                <a:endParaRPr lang="en-US"/>
              </a:p>
            </p:txBody>
          </p:sp>
          <p:sp>
            <p:nvSpPr>
              <p:cNvPr id="16" name="Freeform 203">
                <a:extLst>
                  <a:ext uri="{FF2B5EF4-FFF2-40B4-BE49-F238E27FC236}">
                    <a16:creationId xmlns:a16="http://schemas.microsoft.com/office/drawing/2014/main" id="{3BFC8C53-D5E7-D2E2-2F98-08D84A257D79}"/>
                  </a:ext>
                </a:extLst>
              </p:cNvPr>
              <p:cNvSpPr/>
              <p:nvPr/>
            </p:nvSpPr>
            <p:spPr>
              <a:xfrm>
                <a:off x="3243071" y="1062990"/>
                <a:ext cx="338182" cy="431460"/>
              </a:xfrm>
              <a:custGeom>
                <a:avLst/>
                <a:gdLst>
                  <a:gd name="connsiteX0" fmla="*/ 277929 w 338182"/>
                  <a:gd name="connsiteY0" fmla="*/ 0 h 431460"/>
                  <a:gd name="connsiteX1" fmla="*/ 257717 w 338182"/>
                  <a:gd name="connsiteY1" fmla="*/ 264574 h 431460"/>
                  <a:gd name="connsiteX2" fmla="*/ 79408 w 338182"/>
                  <a:gd name="connsiteY2" fmla="*/ 366362 h 431460"/>
                  <a:gd name="connsiteX3" fmla="*/ 0 w 338182"/>
                  <a:gd name="connsiteY3" fmla="*/ 345066 h 431460"/>
                  <a:gd name="connsiteX4" fmla="*/ 1083 w 338182"/>
                  <a:gd name="connsiteY4" fmla="*/ 347231 h 431460"/>
                  <a:gd name="connsiteX5" fmla="*/ 53420 w 338182"/>
                  <a:gd name="connsiteY5" fmla="*/ 422308 h 431460"/>
                  <a:gd name="connsiteX6" fmla="*/ 129941 w 338182"/>
                  <a:gd name="connsiteY6" fmla="*/ 430971 h 431460"/>
                  <a:gd name="connsiteX7" fmla="*/ 214764 w 338182"/>
                  <a:gd name="connsiteY7" fmla="*/ 423030 h 431460"/>
                  <a:gd name="connsiteX8" fmla="*/ 267462 w 338182"/>
                  <a:gd name="connsiteY8" fmla="*/ 345427 h 431460"/>
                  <a:gd name="connsiteX9" fmla="*/ 331711 w 338182"/>
                  <a:gd name="connsiteY9" fmla="*/ 186610 h 431460"/>
                  <a:gd name="connsiteX10" fmla="*/ 277929 w 338182"/>
                  <a:gd name="connsiteY10" fmla="*/ 0 h 4314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38182" h="431460">
                    <a:moveTo>
                      <a:pt x="277929" y="0"/>
                    </a:moveTo>
                    <a:cubicBezTo>
                      <a:pt x="318717" y="83379"/>
                      <a:pt x="312581" y="183361"/>
                      <a:pt x="257717" y="264574"/>
                    </a:cubicBezTo>
                    <a:cubicBezTo>
                      <a:pt x="219456" y="321604"/>
                      <a:pt x="153042" y="374663"/>
                      <a:pt x="79408" y="366362"/>
                    </a:cubicBezTo>
                    <a:cubicBezTo>
                      <a:pt x="50894" y="363113"/>
                      <a:pt x="24184" y="356255"/>
                      <a:pt x="0" y="345066"/>
                    </a:cubicBezTo>
                    <a:cubicBezTo>
                      <a:pt x="361" y="345788"/>
                      <a:pt x="722" y="346509"/>
                      <a:pt x="1083" y="347231"/>
                    </a:cubicBezTo>
                    <a:cubicBezTo>
                      <a:pt x="21657" y="390184"/>
                      <a:pt x="51616" y="421586"/>
                      <a:pt x="53420" y="422308"/>
                    </a:cubicBezTo>
                    <a:cubicBezTo>
                      <a:pt x="70024" y="430610"/>
                      <a:pt x="123444" y="430610"/>
                      <a:pt x="129941" y="430971"/>
                    </a:cubicBezTo>
                    <a:cubicBezTo>
                      <a:pt x="169284" y="433859"/>
                      <a:pt x="214764" y="423030"/>
                      <a:pt x="214764" y="423030"/>
                    </a:cubicBezTo>
                    <a:cubicBezTo>
                      <a:pt x="228480" y="406788"/>
                      <a:pt x="260604" y="359143"/>
                      <a:pt x="267462" y="345427"/>
                    </a:cubicBezTo>
                    <a:cubicBezTo>
                      <a:pt x="292367" y="297782"/>
                      <a:pt x="317634" y="238586"/>
                      <a:pt x="331711" y="186610"/>
                    </a:cubicBezTo>
                    <a:cubicBezTo>
                      <a:pt x="349397" y="123444"/>
                      <a:pt x="330628" y="44757"/>
                      <a:pt x="277929" y="0"/>
                    </a:cubicBezTo>
                    <a:close/>
                  </a:path>
                </a:pathLst>
              </a:custGeom>
              <a:solidFill>
                <a:srgbClr val="FFFFFF"/>
              </a:solidFill>
              <a:ln w="3607" cap="flat">
                <a:noFill/>
                <a:prstDash val="solid"/>
                <a:miter/>
              </a:ln>
            </p:spPr>
            <p:txBody>
              <a:bodyPr rtlCol="0" anchor="ctr"/>
              <a:lstStyle/>
              <a:p>
                <a:endParaRPr lang="en-US"/>
              </a:p>
            </p:txBody>
          </p:sp>
          <p:sp>
            <p:nvSpPr>
              <p:cNvPr id="17" name="Freeform 204">
                <a:extLst>
                  <a:ext uri="{FF2B5EF4-FFF2-40B4-BE49-F238E27FC236}">
                    <a16:creationId xmlns:a16="http://schemas.microsoft.com/office/drawing/2014/main" id="{9EE03835-9D9C-CE43-5DBE-D6D929020415}"/>
                  </a:ext>
                </a:extLst>
              </p:cNvPr>
              <p:cNvSpPr/>
              <p:nvPr/>
            </p:nvSpPr>
            <p:spPr>
              <a:xfrm>
                <a:off x="3330059" y="1538357"/>
                <a:ext cx="108645" cy="70162"/>
              </a:xfrm>
              <a:custGeom>
                <a:avLst/>
                <a:gdLst>
                  <a:gd name="connsiteX0" fmla="*/ 0 w 108645"/>
                  <a:gd name="connsiteY0" fmla="*/ 56308 h 70162"/>
                  <a:gd name="connsiteX1" fmla="*/ 98899 w 108645"/>
                  <a:gd name="connsiteY1" fmla="*/ 39704 h 70162"/>
                  <a:gd name="connsiteX2" fmla="*/ 108645 w 108645"/>
                  <a:gd name="connsiteY2" fmla="*/ 0 h 70162"/>
                  <a:gd name="connsiteX3" fmla="*/ 0 w 108645"/>
                  <a:gd name="connsiteY3" fmla="*/ 56308 h 70162"/>
                </a:gdLst>
                <a:ahLst/>
                <a:cxnLst>
                  <a:cxn ang="0">
                    <a:pos x="connsiteX0" y="connsiteY0"/>
                  </a:cxn>
                  <a:cxn ang="0">
                    <a:pos x="connsiteX1" y="connsiteY1"/>
                  </a:cxn>
                  <a:cxn ang="0">
                    <a:pos x="connsiteX2" y="connsiteY2"/>
                  </a:cxn>
                  <a:cxn ang="0">
                    <a:pos x="connsiteX3" y="connsiteY3"/>
                  </a:cxn>
                </a:cxnLst>
                <a:rect l="l" t="t" r="r" b="b"/>
                <a:pathLst>
                  <a:path w="108645" h="70162">
                    <a:moveTo>
                      <a:pt x="0" y="56308"/>
                    </a:moveTo>
                    <a:cubicBezTo>
                      <a:pt x="29598" y="79769"/>
                      <a:pt x="79769" y="72911"/>
                      <a:pt x="98899" y="39704"/>
                    </a:cubicBezTo>
                    <a:cubicBezTo>
                      <a:pt x="105036" y="28515"/>
                      <a:pt x="106479" y="13716"/>
                      <a:pt x="108645" y="0"/>
                    </a:cubicBezTo>
                    <a:cubicBezTo>
                      <a:pt x="81213" y="31041"/>
                      <a:pt x="42953" y="51976"/>
                      <a:pt x="0" y="56308"/>
                    </a:cubicBezTo>
                    <a:close/>
                  </a:path>
                </a:pathLst>
              </a:custGeom>
              <a:solidFill>
                <a:srgbClr val="FFFFFF"/>
              </a:solidFill>
              <a:ln w="3607" cap="flat">
                <a:noFill/>
                <a:prstDash val="solid"/>
                <a:miter/>
              </a:ln>
            </p:spPr>
            <p:txBody>
              <a:bodyPr rtlCol="0" anchor="ctr"/>
              <a:lstStyle/>
              <a:p>
                <a:endParaRPr lang="en-US"/>
              </a:p>
            </p:txBody>
          </p:sp>
          <p:sp>
            <p:nvSpPr>
              <p:cNvPr id="18" name="Freeform 205">
                <a:extLst>
                  <a:ext uri="{FF2B5EF4-FFF2-40B4-BE49-F238E27FC236}">
                    <a16:creationId xmlns:a16="http://schemas.microsoft.com/office/drawing/2014/main" id="{1B386383-373F-6CEC-6F81-9D007A11D056}"/>
                  </a:ext>
                </a:extLst>
              </p:cNvPr>
              <p:cNvSpPr/>
              <p:nvPr/>
            </p:nvSpPr>
            <p:spPr>
              <a:xfrm>
                <a:off x="3152857" y="1011982"/>
                <a:ext cx="439235" cy="610414"/>
              </a:xfrm>
              <a:custGeom>
                <a:avLst/>
                <a:gdLst>
                  <a:gd name="connsiteX0" fmla="*/ 366700 w 439235"/>
                  <a:gd name="connsiteY0" fmla="*/ 32599 h 610414"/>
                  <a:gd name="connsiteX1" fmla="*/ 252279 w 439235"/>
                  <a:gd name="connsiteY1" fmla="*/ 1197 h 610414"/>
                  <a:gd name="connsiteX2" fmla="*/ 43291 w 439235"/>
                  <a:gd name="connsiteY2" fmla="*/ 65807 h 610414"/>
                  <a:gd name="connsiteX3" fmla="*/ 2865 w 439235"/>
                  <a:gd name="connsiteY3" fmla="*/ 236535 h 610414"/>
                  <a:gd name="connsiteX4" fmla="*/ 98516 w 439235"/>
                  <a:gd name="connsiteY4" fmla="*/ 437582 h 610414"/>
                  <a:gd name="connsiteX5" fmla="*/ 135332 w 439235"/>
                  <a:gd name="connsiteY5" fmla="*/ 522044 h 610414"/>
                  <a:gd name="connsiteX6" fmla="*/ 148688 w 439235"/>
                  <a:gd name="connsiteY6" fmla="*/ 575103 h 610414"/>
                  <a:gd name="connsiteX7" fmla="*/ 238202 w 439235"/>
                  <a:gd name="connsiteY7" fmla="*/ 607228 h 610414"/>
                  <a:gd name="connsiteX8" fmla="*/ 299203 w 439235"/>
                  <a:gd name="connsiteY8" fmla="*/ 535760 h 610414"/>
                  <a:gd name="connsiteX9" fmla="*/ 309670 w 439235"/>
                  <a:gd name="connsiteY9" fmla="*/ 492086 h 610414"/>
                  <a:gd name="connsiteX10" fmla="*/ 393049 w 439235"/>
                  <a:gd name="connsiteY10" fmla="*/ 353482 h 610414"/>
                  <a:gd name="connsiteX11" fmla="*/ 438889 w 439235"/>
                  <a:gd name="connsiteY11" fmla="*/ 180949 h 610414"/>
                  <a:gd name="connsiteX12" fmla="*/ 366700 w 439235"/>
                  <a:gd name="connsiteY12" fmla="*/ 32599 h 610414"/>
                  <a:gd name="connsiteX13" fmla="*/ 288374 w 439235"/>
                  <a:gd name="connsiteY13" fmla="*/ 511938 h 610414"/>
                  <a:gd name="connsiteX14" fmla="*/ 276102 w 439235"/>
                  <a:gd name="connsiteY14" fmla="*/ 566080 h 610414"/>
                  <a:gd name="connsiteX15" fmla="*/ 170344 w 439235"/>
                  <a:gd name="connsiteY15" fmla="*/ 576547 h 610414"/>
                  <a:gd name="connsiteX16" fmla="*/ 148327 w 439235"/>
                  <a:gd name="connsiteY16" fmla="*/ 492807 h 610414"/>
                  <a:gd name="connsiteX17" fmla="*/ 268883 w 439235"/>
                  <a:gd name="connsiteY17" fmla="*/ 498944 h 610414"/>
                  <a:gd name="connsiteX18" fmla="*/ 288374 w 439235"/>
                  <a:gd name="connsiteY18" fmla="*/ 511938 h 610414"/>
                  <a:gd name="connsiteX19" fmla="*/ 421925 w 439235"/>
                  <a:gd name="connsiteY19" fmla="*/ 237979 h 610414"/>
                  <a:gd name="connsiteX20" fmla="*/ 357676 w 439235"/>
                  <a:gd name="connsiteY20" fmla="*/ 396795 h 610414"/>
                  <a:gd name="connsiteX21" fmla="*/ 304978 w 439235"/>
                  <a:gd name="connsiteY21" fmla="*/ 474399 h 610414"/>
                  <a:gd name="connsiteX22" fmla="*/ 220155 w 439235"/>
                  <a:gd name="connsiteY22" fmla="*/ 482340 h 610414"/>
                  <a:gd name="connsiteX23" fmla="*/ 143634 w 439235"/>
                  <a:gd name="connsiteY23" fmla="*/ 473677 h 610414"/>
                  <a:gd name="connsiteX24" fmla="*/ 91297 w 439235"/>
                  <a:gd name="connsiteY24" fmla="*/ 398600 h 610414"/>
                  <a:gd name="connsiteX25" fmla="*/ 21634 w 439235"/>
                  <a:gd name="connsiteY25" fmla="*/ 256748 h 610414"/>
                  <a:gd name="connsiteX26" fmla="*/ 158794 w 439235"/>
                  <a:gd name="connsiteY26" fmla="*/ 17079 h 610414"/>
                  <a:gd name="connsiteX27" fmla="*/ 289457 w 439235"/>
                  <a:gd name="connsiteY27" fmla="*/ 16718 h 610414"/>
                  <a:gd name="connsiteX28" fmla="*/ 421925 w 439235"/>
                  <a:gd name="connsiteY28" fmla="*/ 237979 h 610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39235" h="610414">
                    <a:moveTo>
                      <a:pt x="366700" y="32599"/>
                    </a:moveTo>
                    <a:cubicBezTo>
                      <a:pt x="333132" y="6972"/>
                      <a:pt x="292345" y="3363"/>
                      <a:pt x="252279" y="1197"/>
                    </a:cubicBezTo>
                    <a:cubicBezTo>
                      <a:pt x="163847" y="-3856"/>
                      <a:pt x="92380" y="5167"/>
                      <a:pt x="43291" y="65807"/>
                    </a:cubicBezTo>
                    <a:cubicBezTo>
                      <a:pt x="8640" y="108759"/>
                      <a:pt x="-6881" y="180588"/>
                      <a:pt x="2865" y="236535"/>
                    </a:cubicBezTo>
                    <a:cubicBezTo>
                      <a:pt x="16220" y="315221"/>
                      <a:pt x="54841" y="370807"/>
                      <a:pt x="98516" y="437582"/>
                    </a:cubicBezTo>
                    <a:cubicBezTo>
                      <a:pt x="115841" y="464293"/>
                      <a:pt x="135694" y="487032"/>
                      <a:pt x="135332" y="522044"/>
                    </a:cubicBezTo>
                    <a:cubicBezTo>
                      <a:pt x="135332" y="540092"/>
                      <a:pt x="137498" y="559222"/>
                      <a:pt x="148688" y="575103"/>
                    </a:cubicBezTo>
                    <a:cubicBezTo>
                      <a:pt x="168540" y="602535"/>
                      <a:pt x="207522" y="617334"/>
                      <a:pt x="238202" y="607228"/>
                    </a:cubicBezTo>
                    <a:cubicBezTo>
                      <a:pt x="289096" y="590263"/>
                      <a:pt x="288374" y="573660"/>
                      <a:pt x="299203" y="535760"/>
                    </a:cubicBezTo>
                    <a:cubicBezTo>
                      <a:pt x="303173" y="521683"/>
                      <a:pt x="302090" y="505080"/>
                      <a:pt x="309670" y="492086"/>
                    </a:cubicBezTo>
                    <a:cubicBezTo>
                      <a:pt x="337824" y="442275"/>
                      <a:pt x="368143" y="404736"/>
                      <a:pt x="393049" y="353482"/>
                    </a:cubicBezTo>
                    <a:cubicBezTo>
                      <a:pt x="417232" y="303671"/>
                      <a:pt x="442499" y="241949"/>
                      <a:pt x="438889" y="180949"/>
                    </a:cubicBezTo>
                    <a:cubicBezTo>
                      <a:pt x="442138" y="120310"/>
                      <a:pt x="416511" y="70499"/>
                      <a:pt x="366700" y="32599"/>
                    </a:cubicBezTo>
                    <a:close/>
                    <a:moveTo>
                      <a:pt x="288374" y="511938"/>
                    </a:moveTo>
                    <a:cubicBezTo>
                      <a:pt x="284043" y="528902"/>
                      <a:pt x="284765" y="550920"/>
                      <a:pt x="276102" y="566080"/>
                    </a:cubicBezTo>
                    <a:cubicBezTo>
                      <a:pt x="255528" y="602175"/>
                      <a:pt x="198498" y="607228"/>
                      <a:pt x="170344" y="576547"/>
                    </a:cubicBezTo>
                    <a:cubicBezTo>
                      <a:pt x="151575" y="555973"/>
                      <a:pt x="151214" y="519157"/>
                      <a:pt x="148327" y="492807"/>
                    </a:cubicBezTo>
                    <a:cubicBezTo>
                      <a:pt x="148327" y="492807"/>
                      <a:pt x="215463" y="501831"/>
                      <a:pt x="268883" y="498944"/>
                    </a:cubicBezTo>
                    <a:cubicBezTo>
                      <a:pt x="286209" y="497861"/>
                      <a:pt x="293066" y="492446"/>
                      <a:pt x="288374" y="511938"/>
                    </a:cubicBezTo>
                    <a:close/>
                    <a:moveTo>
                      <a:pt x="421925" y="237979"/>
                    </a:moveTo>
                    <a:cubicBezTo>
                      <a:pt x="407487" y="290316"/>
                      <a:pt x="382221" y="349150"/>
                      <a:pt x="357676" y="396795"/>
                    </a:cubicBezTo>
                    <a:cubicBezTo>
                      <a:pt x="350457" y="410511"/>
                      <a:pt x="318694" y="458156"/>
                      <a:pt x="304978" y="474399"/>
                    </a:cubicBezTo>
                    <a:cubicBezTo>
                      <a:pt x="304978" y="474399"/>
                      <a:pt x="259498" y="485227"/>
                      <a:pt x="220155" y="482340"/>
                    </a:cubicBezTo>
                    <a:cubicBezTo>
                      <a:pt x="213658" y="481979"/>
                      <a:pt x="160238" y="481979"/>
                      <a:pt x="143634" y="473677"/>
                    </a:cubicBezTo>
                    <a:cubicBezTo>
                      <a:pt x="141830" y="472955"/>
                      <a:pt x="111871" y="441553"/>
                      <a:pt x="91297" y="398600"/>
                    </a:cubicBezTo>
                    <a:cubicBezTo>
                      <a:pt x="66392" y="346985"/>
                      <a:pt x="33906" y="313417"/>
                      <a:pt x="21634" y="256748"/>
                    </a:cubicBezTo>
                    <a:cubicBezTo>
                      <a:pt x="-23" y="155322"/>
                      <a:pt x="21634" y="44511"/>
                      <a:pt x="158794" y="17079"/>
                    </a:cubicBezTo>
                    <a:cubicBezTo>
                      <a:pt x="198137" y="9138"/>
                      <a:pt x="248309" y="11304"/>
                      <a:pt x="289457" y="16718"/>
                    </a:cubicBezTo>
                    <a:cubicBezTo>
                      <a:pt x="400268" y="30795"/>
                      <a:pt x="446469" y="149186"/>
                      <a:pt x="421925" y="237979"/>
                    </a:cubicBezTo>
                    <a:close/>
                  </a:path>
                </a:pathLst>
              </a:custGeom>
              <a:solidFill>
                <a:srgbClr val="000000"/>
              </a:solidFill>
              <a:ln w="3607" cap="flat">
                <a:noFill/>
                <a:prstDash val="solid"/>
                <a:miter/>
              </a:ln>
            </p:spPr>
            <p:txBody>
              <a:bodyPr rtlCol="0" anchor="ctr"/>
              <a:lstStyle/>
              <a:p>
                <a:endParaRPr lang="en-US"/>
              </a:p>
            </p:txBody>
          </p:sp>
          <p:sp>
            <p:nvSpPr>
              <p:cNvPr id="19" name="Freeform 206">
                <a:extLst>
                  <a:ext uri="{FF2B5EF4-FFF2-40B4-BE49-F238E27FC236}">
                    <a16:creationId xmlns:a16="http://schemas.microsoft.com/office/drawing/2014/main" id="{AE308679-F7BF-F995-2787-151920D97175}"/>
                  </a:ext>
                </a:extLst>
              </p:cNvPr>
              <p:cNvSpPr/>
              <p:nvPr/>
            </p:nvSpPr>
            <p:spPr>
              <a:xfrm>
                <a:off x="3217083" y="1664328"/>
                <a:ext cx="230284" cy="120938"/>
              </a:xfrm>
              <a:custGeom>
                <a:avLst/>
                <a:gdLst>
                  <a:gd name="connsiteX0" fmla="*/ 0 w 230284"/>
                  <a:gd name="connsiteY0" fmla="*/ 120917 h 120938"/>
                  <a:gd name="connsiteX1" fmla="*/ 230284 w 230284"/>
                  <a:gd name="connsiteY1" fmla="*/ 0 h 120938"/>
                  <a:gd name="connsiteX2" fmla="*/ 126332 w 230284"/>
                  <a:gd name="connsiteY2" fmla="*/ 77243 h 120938"/>
                  <a:gd name="connsiteX3" fmla="*/ 0 w 230284"/>
                  <a:gd name="connsiteY3" fmla="*/ 120917 h 120938"/>
                </a:gdLst>
                <a:ahLst/>
                <a:cxnLst>
                  <a:cxn ang="0">
                    <a:pos x="connsiteX0" y="connsiteY0"/>
                  </a:cxn>
                  <a:cxn ang="0">
                    <a:pos x="connsiteX1" y="connsiteY1"/>
                  </a:cxn>
                  <a:cxn ang="0">
                    <a:pos x="connsiteX2" y="connsiteY2"/>
                  </a:cxn>
                  <a:cxn ang="0">
                    <a:pos x="connsiteX3" y="connsiteY3"/>
                  </a:cxn>
                </a:cxnLst>
                <a:rect l="l" t="t" r="r" b="b"/>
                <a:pathLst>
                  <a:path w="230284" h="120938">
                    <a:moveTo>
                      <a:pt x="0" y="120917"/>
                    </a:moveTo>
                    <a:cubicBezTo>
                      <a:pt x="78325" y="122361"/>
                      <a:pt x="217290" y="50172"/>
                      <a:pt x="230284" y="0"/>
                    </a:cubicBezTo>
                    <a:cubicBezTo>
                      <a:pt x="195994" y="14077"/>
                      <a:pt x="167479" y="52337"/>
                      <a:pt x="126332" y="77243"/>
                    </a:cubicBezTo>
                    <a:cubicBezTo>
                      <a:pt x="88793" y="99261"/>
                      <a:pt x="45840" y="109728"/>
                      <a:pt x="0" y="120917"/>
                    </a:cubicBezTo>
                    <a:close/>
                  </a:path>
                </a:pathLst>
              </a:custGeom>
              <a:solidFill>
                <a:srgbClr val="000000"/>
              </a:solidFill>
              <a:ln w="3607" cap="flat">
                <a:noFill/>
                <a:prstDash val="solid"/>
                <a:miter/>
              </a:ln>
            </p:spPr>
            <p:txBody>
              <a:bodyPr rtlCol="0" anchor="ctr"/>
              <a:lstStyle/>
              <a:p>
                <a:endParaRPr lang="en-US"/>
              </a:p>
            </p:txBody>
          </p:sp>
          <p:sp>
            <p:nvSpPr>
              <p:cNvPr id="20" name="Freeform 207">
                <a:extLst>
                  <a:ext uri="{FF2B5EF4-FFF2-40B4-BE49-F238E27FC236}">
                    <a16:creationId xmlns:a16="http://schemas.microsoft.com/office/drawing/2014/main" id="{110E0662-37B1-45BD-6EB6-F71997D8A4A9}"/>
                  </a:ext>
                </a:extLst>
              </p:cNvPr>
              <p:cNvSpPr/>
              <p:nvPr/>
            </p:nvSpPr>
            <p:spPr>
              <a:xfrm>
                <a:off x="2972817" y="1486742"/>
                <a:ext cx="182182" cy="51090"/>
              </a:xfrm>
              <a:custGeom>
                <a:avLst/>
                <a:gdLst>
                  <a:gd name="connsiteX0" fmla="*/ 12537 w 182182"/>
                  <a:gd name="connsiteY0" fmla="*/ 17686 h 51090"/>
                  <a:gd name="connsiteX1" fmla="*/ 32389 w 182182"/>
                  <a:gd name="connsiteY1" fmla="*/ 26349 h 51090"/>
                  <a:gd name="connsiteX2" fmla="*/ 182183 w 182182"/>
                  <a:gd name="connsiteY2" fmla="*/ 49811 h 51090"/>
                  <a:gd name="connsiteX3" fmla="*/ 150780 w 182182"/>
                  <a:gd name="connsiteY3" fmla="*/ 44036 h 51090"/>
                  <a:gd name="connsiteX4" fmla="*/ 2431 w 182182"/>
                  <a:gd name="connsiteY4" fmla="*/ 0 h 51090"/>
                  <a:gd name="connsiteX5" fmla="*/ 12537 w 182182"/>
                  <a:gd name="connsiteY5" fmla="*/ 17686 h 51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2182" h="51090">
                    <a:moveTo>
                      <a:pt x="12537" y="17686"/>
                    </a:moveTo>
                    <a:cubicBezTo>
                      <a:pt x="19034" y="20574"/>
                      <a:pt x="25892" y="23823"/>
                      <a:pt x="32389" y="26349"/>
                    </a:cubicBezTo>
                    <a:cubicBezTo>
                      <a:pt x="80395" y="46201"/>
                      <a:pt x="130206" y="54503"/>
                      <a:pt x="182183" y="49811"/>
                    </a:cubicBezTo>
                    <a:cubicBezTo>
                      <a:pt x="171715" y="48006"/>
                      <a:pt x="161248" y="46562"/>
                      <a:pt x="150780" y="44036"/>
                    </a:cubicBezTo>
                    <a:cubicBezTo>
                      <a:pt x="107106" y="33568"/>
                      <a:pt x="47549" y="24905"/>
                      <a:pt x="2431" y="0"/>
                    </a:cubicBezTo>
                    <a:cubicBezTo>
                      <a:pt x="-4427" y="10107"/>
                      <a:pt x="4596" y="14438"/>
                      <a:pt x="12537" y="17686"/>
                    </a:cubicBezTo>
                    <a:close/>
                  </a:path>
                </a:pathLst>
              </a:custGeom>
              <a:solidFill>
                <a:srgbClr val="000000"/>
              </a:solidFill>
              <a:ln w="3607" cap="flat">
                <a:noFill/>
                <a:prstDash val="solid"/>
                <a:miter/>
              </a:ln>
            </p:spPr>
            <p:txBody>
              <a:bodyPr rtlCol="0" anchor="ctr"/>
              <a:lstStyle/>
              <a:p>
                <a:endParaRPr lang="en-US"/>
              </a:p>
            </p:txBody>
          </p:sp>
          <p:sp>
            <p:nvSpPr>
              <p:cNvPr id="21" name="Freeform 208">
                <a:extLst>
                  <a:ext uri="{FF2B5EF4-FFF2-40B4-BE49-F238E27FC236}">
                    <a16:creationId xmlns:a16="http://schemas.microsoft.com/office/drawing/2014/main" id="{7FF3B921-1F6A-8FC5-370F-6DC2087770C2}"/>
                  </a:ext>
                </a:extLst>
              </p:cNvPr>
              <p:cNvSpPr/>
              <p:nvPr/>
            </p:nvSpPr>
            <p:spPr>
              <a:xfrm>
                <a:off x="3071913" y="1005960"/>
                <a:ext cx="115571" cy="176864"/>
              </a:xfrm>
              <a:custGeom>
                <a:avLst/>
                <a:gdLst>
                  <a:gd name="connsiteX0" fmla="*/ 115572 w 115571"/>
                  <a:gd name="connsiteY0" fmla="*/ 0 h 176864"/>
                  <a:gd name="connsiteX1" fmla="*/ 2595 w 115571"/>
                  <a:gd name="connsiteY1" fmla="*/ 176864 h 176864"/>
                  <a:gd name="connsiteX2" fmla="*/ 115572 w 115571"/>
                  <a:gd name="connsiteY2" fmla="*/ 0 h 176864"/>
                </a:gdLst>
                <a:ahLst/>
                <a:cxnLst>
                  <a:cxn ang="0">
                    <a:pos x="connsiteX0" y="connsiteY0"/>
                  </a:cxn>
                  <a:cxn ang="0">
                    <a:pos x="connsiteX1" y="connsiteY1"/>
                  </a:cxn>
                  <a:cxn ang="0">
                    <a:pos x="connsiteX2" y="connsiteY2"/>
                  </a:cxn>
                </a:cxnLst>
                <a:rect l="l" t="t" r="r" b="b"/>
                <a:pathLst>
                  <a:path w="115571" h="176864">
                    <a:moveTo>
                      <a:pt x="115572" y="0"/>
                    </a:moveTo>
                    <a:cubicBezTo>
                      <a:pt x="52045" y="18047"/>
                      <a:pt x="-14008" y="113337"/>
                      <a:pt x="2595" y="176864"/>
                    </a:cubicBezTo>
                    <a:cubicBezTo>
                      <a:pt x="9453" y="92402"/>
                      <a:pt x="58542" y="43675"/>
                      <a:pt x="115572" y="0"/>
                    </a:cubicBezTo>
                    <a:close/>
                  </a:path>
                </a:pathLst>
              </a:custGeom>
              <a:solidFill>
                <a:srgbClr val="000000"/>
              </a:solidFill>
              <a:ln w="3607" cap="flat">
                <a:noFill/>
                <a:prstDash val="solid"/>
                <a:miter/>
              </a:ln>
            </p:spPr>
            <p:txBody>
              <a:bodyPr rtlCol="0" anchor="ctr"/>
              <a:lstStyle/>
              <a:p>
                <a:endParaRPr lang="en-US"/>
              </a:p>
            </p:txBody>
          </p:sp>
          <p:sp>
            <p:nvSpPr>
              <p:cNvPr id="22" name="Freeform 209">
                <a:extLst>
                  <a:ext uri="{FF2B5EF4-FFF2-40B4-BE49-F238E27FC236}">
                    <a16:creationId xmlns:a16="http://schemas.microsoft.com/office/drawing/2014/main" id="{0E9C6E7B-1A65-6DF8-D2F1-E77EB0A24AF2}"/>
                  </a:ext>
                </a:extLst>
              </p:cNvPr>
              <p:cNvSpPr/>
              <p:nvPr/>
            </p:nvSpPr>
            <p:spPr>
              <a:xfrm>
                <a:off x="3645166" y="1132538"/>
                <a:ext cx="24235" cy="136552"/>
              </a:xfrm>
              <a:custGeom>
                <a:avLst/>
                <a:gdLst>
                  <a:gd name="connsiteX0" fmla="*/ 9746 w 24235"/>
                  <a:gd name="connsiteY0" fmla="*/ 114 h 136552"/>
                  <a:gd name="connsiteX1" fmla="*/ 4331 w 24235"/>
                  <a:gd name="connsiteY1" fmla="*/ 10582 h 136552"/>
                  <a:gd name="connsiteX2" fmla="*/ 0 w 24235"/>
                  <a:gd name="connsiteY2" fmla="*/ 136552 h 136552"/>
                  <a:gd name="connsiteX3" fmla="*/ 18769 w 24235"/>
                  <a:gd name="connsiteY3" fmla="*/ 10942 h 136552"/>
                  <a:gd name="connsiteX4" fmla="*/ 9746 w 24235"/>
                  <a:gd name="connsiteY4" fmla="*/ 114 h 1365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235" h="136552">
                    <a:moveTo>
                      <a:pt x="9746" y="114"/>
                    </a:moveTo>
                    <a:cubicBezTo>
                      <a:pt x="3970" y="836"/>
                      <a:pt x="3249" y="6250"/>
                      <a:pt x="4331" y="10582"/>
                    </a:cubicBezTo>
                    <a:cubicBezTo>
                      <a:pt x="15160" y="53173"/>
                      <a:pt x="9385" y="95043"/>
                      <a:pt x="0" y="136552"/>
                    </a:cubicBezTo>
                    <a:cubicBezTo>
                      <a:pt x="19130" y="96126"/>
                      <a:pt x="32124" y="55339"/>
                      <a:pt x="18769" y="10942"/>
                    </a:cubicBezTo>
                    <a:cubicBezTo>
                      <a:pt x="17325" y="5889"/>
                      <a:pt x="17325" y="-969"/>
                      <a:pt x="9746" y="114"/>
                    </a:cubicBezTo>
                    <a:close/>
                  </a:path>
                </a:pathLst>
              </a:custGeom>
              <a:solidFill>
                <a:srgbClr val="000000"/>
              </a:solidFill>
              <a:ln w="3607" cap="flat">
                <a:noFill/>
                <a:prstDash val="solid"/>
                <a:miter/>
              </a:ln>
            </p:spPr>
            <p:txBody>
              <a:bodyPr rtlCol="0" anchor="ctr"/>
              <a:lstStyle/>
              <a:p>
                <a:endParaRPr lang="en-US"/>
              </a:p>
            </p:txBody>
          </p:sp>
          <p:sp>
            <p:nvSpPr>
              <p:cNvPr id="23" name="Freeform 210">
                <a:extLst>
                  <a:ext uri="{FF2B5EF4-FFF2-40B4-BE49-F238E27FC236}">
                    <a16:creationId xmlns:a16="http://schemas.microsoft.com/office/drawing/2014/main" id="{C453636F-F2DC-519B-AF2F-C9C24D0D379A}"/>
                  </a:ext>
                </a:extLst>
              </p:cNvPr>
              <p:cNvSpPr/>
              <p:nvPr/>
            </p:nvSpPr>
            <p:spPr>
              <a:xfrm>
                <a:off x="3089307" y="1632564"/>
                <a:ext cx="175059" cy="27264"/>
              </a:xfrm>
              <a:custGeom>
                <a:avLst/>
                <a:gdLst>
                  <a:gd name="connsiteX0" fmla="*/ 0 w 175059"/>
                  <a:gd name="connsiteY0" fmla="*/ 19130 h 27264"/>
                  <a:gd name="connsiteX1" fmla="*/ 175059 w 175059"/>
                  <a:gd name="connsiteY1" fmla="*/ 0 h 27264"/>
                  <a:gd name="connsiteX2" fmla="*/ 0 w 175059"/>
                  <a:gd name="connsiteY2" fmla="*/ 19130 h 27264"/>
                </a:gdLst>
                <a:ahLst/>
                <a:cxnLst>
                  <a:cxn ang="0">
                    <a:pos x="connsiteX0" y="connsiteY0"/>
                  </a:cxn>
                  <a:cxn ang="0">
                    <a:pos x="connsiteX1" y="connsiteY1"/>
                  </a:cxn>
                  <a:cxn ang="0">
                    <a:pos x="connsiteX2" y="connsiteY2"/>
                  </a:cxn>
                </a:cxnLst>
                <a:rect l="l" t="t" r="r" b="b"/>
                <a:pathLst>
                  <a:path w="175059" h="27264">
                    <a:moveTo>
                      <a:pt x="0" y="19130"/>
                    </a:moveTo>
                    <a:cubicBezTo>
                      <a:pt x="71107" y="34651"/>
                      <a:pt x="144018" y="27793"/>
                      <a:pt x="175059" y="0"/>
                    </a:cubicBezTo>
                    <a:cubicBezTo>
                      <a:pt x="112976" y="18047"/>
                      <a:pt x="56669" y="22018"/>
                      <a:pt x="0" y="19130"/>
                    </a:cubicBezTo>
                    <a:close/>
                  </a:path>
                </a:pathLst>
              </a:custGeom>
              <a:solidFill>
                <a:srgbClr val="000000"/>
              </a:solidFill>
              <a:ln w="3607" cap="flat">
                <a:noFill/>
                <a:prstDash val="solid"/>
                <a:miter/>
              </a:ln>
            </p:spPr>
            <p:txBody>
              <a:bodyPr rtlCol="0" anchor="ctr"/>
              <a:lstStyle/>
              <a:p>
                <a:endParaRPr lang="en-US"/>
              </a:p>
            </p:txBody>
          </p:sp>
          <p:sp>
            <p:nvSpPr>
              <p:cNvPr id="24" name="Freeform 211">
                <a:extLst>
                  <a:ext uri="{FF2B5EF4-FFF2-40B4-BE49-F238E27FC236}">
                    <a16:creationId xmlns:a16="http://schemas.microsoft.com/office/drawing/2014/main" id="{6E999D05-26D4-27C2-619D-48307D21BA17}"/>
                  </a:ext>
                </a:extLst>
              </p:cNvPr>
              <p:cNvSpPr/>
              <p:nvPr/>
            </p:nvSpPr>
            <p:spPr>
              <a:xfrm>
                <a:off x="3025420" y="1026173"/>
                <a:ext cx="35372" cy="49449"/>
              </a:xfrm>
              <a:custGeom>
                <a:avLst/>
                <a:gdLst>
                  <a:gd name="connsiteX0" fmla="*/ 35373 w 35372"/>
                  <a:gd name="connsiteY0" fmla="*/ 0 h 49449"/>
                  <a:gd name="connsiteX1" fmla="*/ 0 w 35372"/>
                  <a:gd name="connsiteY1" fmla="*/ 49450 h 49449"/>
                  <a:gd name="connsiteX2" fmla="*/ 35373 w 35372"/>
                  <a:gd name="connsiteY2" fmla="*/ 0 h 49449"/>
                </a:gdLst>
                <a:ahLst/>
                <a:cxnLst>
                  <a:cxn ang="0">
                    <a:pos x="connsiteX0" y="connsiteY0"/>
                  </a:cxn>
                  <a:cxn ang="0">
                    <a:pos x="connsiteX1" y="connsiteY1"/>
                  </a:cxn>
                  <a:cxn ang="0">
                    <a:pos x="connsiteX2" y="connsiteY2"/>
                  </a:cxn>
                </a:cxnLst>
                <a:rect l="l" t="t" r="r" b="b"/>
                <a:pathLst>
                  <a:path w="35372" h="49449">
                    <a:moveTo>
                      <a:pt x="35373" y="0"/>
                    </a:moveTo>
                    <a:cubicBezTo>
                      <a:pt x="15521" y="15882"/>
                      <a:pt x="4692" y="30320"/>
                      <a:pt x="0" y="49450"/>
                    </a:cubicBezTo>
                    <a:cubicBezTo>
                      <a:pt x="13355" y="36817"/>
                      <a:pt x="28154" y="24905"/>
                      <a:pt x="35373" y="0"/>
                    </a:cubicBezTo>
                    <a:close/>
                  </a:path>
                </a:pathLst>
              </a:custGeom>
              <a:solidFill>
                <a:srgbClr val="000000"/>
              </a:solidFill>
              <a:ln w="3607" cap="flat">
                <a:noFill/>
                <a:prstDash val="solid"/>
                <a:miter/>
              </a:ln>
            </p:spPr>
            <p:txBody>
              <a:bodyPr rtlCol="0" anchor="ctr"/>
              <a:lstStyle/>
              <a:p>
                <a:endParaRPr lang="en-US"/>
              </a:p>
            </p:txBody>
          </p:sp>
        </p:grpSp>
        <p:sp>
          <p:nvSpPr>
            <p:cNvPr id="13" name="Freeform 212">
              <a:extLst>
                <a:ext uri="{FF2B5EF4-FFF2-40B4-BE49-F238E27FC236}">
                  <a16:creationId xmlns:a16="http://schemas.microsoft.com/office/drawing/2014/main" id="{AB9AFC70-7338-38E4-EA41-2A6560F53A13}"/>
                </a:ext>
              </a:extLst>
            </p:cNvPr>
            <p:cNvSpPr/>
            <p:nvPr/>
          </p:nvSpPr>
          <p:spPr>
            <a:xfrm>
              <a:off x="3203186" y="1046025"/>
              <a:ext cx="302383" cy="271071"/>
            </a:xfrm>
            <a:custGeom>
              <a:avLst/>
              <a:gdLst>
                <a:gd name="connsiteX0" fmla="*/ 151057 w 302383"/>
                <a:gd name="connsiteY0" fmla="*/ 0 h 271071"/>
                <a:gd name="connsiteX1" fmla="*/ 151057 w 302383"/>
                <a:gd name="connsiteY1" fmla="*/ 271072 h 271071"/>
                <a:gd name="connsiteX2" fmla="*/ 151057 w 302383"/>
                <a:gd name="connsiteY2" fmla="*/ 0 h 271071"/>
              </a:gdLst>
              <a:ahLst/>
              <a:cxnLst>
                <a:cxn ang="0">
                  <a:pos x="connsiteX0" y="connsiteY0"/>
                </a:cxn>
                <a:cxn ang="0">
                  <a:pos x="connsiteX1" y="connsiteY1"/>
                </a:cxn>
                <a:cxn ang="0">
                  <a:pos x="connsiteX2" y="connsiteY2"/>
                </a:cxn>
              </a:cxnLst>
              <a:rect l="l" t="t" r="r" b="b"/>
              <a:pathLst>
                <a:path w="302383" h="271071">
                  <a:moveTo>
                    <a:pt x="151057" y="0"/>
                  </a:moveTo>
                  <a:cubicBezTo>
                    <a:pt x="-50352" y="0"/>
                    <a:pt x="-50352" y="271072"/>
                    <a:pt x="151057" y="271072"/>
                  </a:cubicBezTo>
                  <a:cubicBezTo>
                    <a:pt x="352826" y="271072"/>
                    <a:pt x="352826" y="0"/>
                    <a:pt x="151057" y="0"/>
                  </a:cubicBezTo>
                  <a:close/>
                </a:path>
              </a:pathLst>
            </a:custGeom>
            <a:solidFill>
              <a:srgbClr val="FFC000"/>
            </a:solidFill>
            <a:ln w="3607" cap="flat">
              <a:noFill/>
              <a:prstDash val="solid"/>
              <a:miter/>
            </a:ln>
          </p:spPr>
          <p:txBody>
            <a:bodyPr rtlCol="0" anchor="ctr"/>
            <a:lstStyle/>
            <a:p>
              <a:endParaRPr lang="en-US"/>
            </a:p>
          </p:txBody>
        </p:sp>
      </p:grpSp>
      <p:sp>
        <p:nvSpPr>
          <p:cNvPr id="58" name="Rectangle: Rounded Corners 57">
            <a:extLst>
              <a:ext uri="{FF2B5EF4-FFF2-40B4-BE49-F238E27FC236}">
                <a16:creationId xmlns:a16="http://schemas.microsoft.com/office/drawing/2014/main" id="{C44F3C7A-7181-0D32-B950-79B44A35BC99}"/>
              </a:ext>
            </a:extLst>
          </p:cNvPr>
          <p:cNvSpPr/>
          <p:nvPr/>
        </p:nvSpPr>
        <p:spPr>
          <a:xfrm>
            <a:off x="358935" y="4838417"/>
            <a:ext cx="11604465" cy="1452705"/>
          </a:xfrm>
          <a:prstGeom prst="roundRect">
            <a:avLst/>
          </a:prstGeom>
          <a:solidFill>
            <a:srgbClr val="1C9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dirty="0"/>
          </a:p>
        </p:txBody>
      </p:sp>
      <p:sp>
        <p:nvSpPr>
          <p:cNvPr id="59" name="TextBox 58">
            <a:extLst>
              <a:ext uri="{FF2B5EF4-FFF2-40B4-BE49-F238E27FC236}">
                <a16:creationId xmlns:a16="http://schemas.microsoft.com/office/drawing/2014/main" id="{91E7D437-C2F2-479B-2A26-7C789A623CC8}"/>
              </a:ext>
            </a:extLst>
          </p:cNvPr>
          <p:cNvSpPr txBox="1"/>
          <p:nvPr/>
        </p:nvSpPr>
        <p:spPr>
          <a:xfrm>
            <a:off x="922322" y="4899002"/>
            <a:ext cx="10760270" cy="1323439"/>
          </a:xfrm>
          <a:prstGeom prst="rect">
            <a:avLst/>
          </a:prstGeom>
          <a:solidFill>
            <a:srgbClr val="1C94CA"/>
          </a:solidFill>
        </p:spPr>
        <p:txBody>
          <a:bodyPr wrap="square" rtlCol="0">
            <a:spAutoFit/>
          </a:bodyPr>
          <a:lstStyle/>
          <a:p>
            <a:r>
              <a:rPr lang="en-US" sz="2000" dirty="0">
                <a:solidFill>
                  <a:schemeClr val="bg1"/>
                </a:solidFill>
              </a:rPr>
              <a:t>A tech company set a goal to increase female representation in leadership from 20% to 30% within two years. They tracked hiring rates, promotion rates, and leadership development participation for women. By implementing mentorship programs and inclusive hiring practices, they achieved a 12% increase in one year.</a:t>
            </a:r>
            <a:endParaRPr lang="en-IE" sz="2000" dirty="0">
              <a:solidFill>
                <a:schemeClr val="bg1"/>
              </a:solidFill>
            </a:endParaRPr>
          </a:p>
        </p:txBody>
      </p:sp>
    </p:spTree>
    <p:extLst>
      <p:ext uri="{BB962C8B-B14F-4D97-AF65-F5344CB8AC3E}">
        <p14:creationId xmlns:p14="http://schemas.microsoft.com/office/powerpoint/2010/main" val="573193285"/>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15815</TotalTime>
  <Words>7035</Words>
  <Application>Microsoft Office PowerPoint</Application>
  <PresentationFormat>Widescreen</PresentationFormat>
  <Paragraphs>430</Paragraphs>
  <Slides>44</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44</vt:i4>
      </vt:variant>
    </vt:vector>
  </HeadingPairs>
  <TitlesOfParts>
    <vt:vector size="52" baseType="lpstr">
      <vt:lpstr>Aptos</vt:lpstr>
      <vt:lpstr>Arial</vt:lpstr>
      <vt:lpstr>Calibri</vt:lpstr>
      <vt:lpstr>Montserrat</vt:lpstr>
      <vt:lpstr>Montserrat Light</vt:lpstr>
      <vt:lpstr>Quattrocento Sans</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377</cp:revision>
  <dcterms:created xsi:type="dcterms:W3CDTF">2020-10-14T13:32:04Z</dcterms:created>
  <dcterms:modified xsi:type="dcterms:W3CDTF">2025-06-11T11:19:07Z</dcterms:modified>
</cp:coreProperties>
</file>